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Apple SD 산돌고딕 Neo 세미볼드체"/>
          <a:ea typeface="Apple SD 산돌고딕 Neo 세미볼드체"/>
          <a:cs typeface="Apple SD 산돌고딕 Neo 세미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26428" y="9245600"/>
            <a:ext cx="339244" cy="3683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6428" y="925195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tif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tif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tif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orsAlDr.00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orsAlDr.010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orsAlDr.01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orsAlDr.01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orsAlDr.013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orsAlDr.014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horsAlDr.015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orsAlDr.002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orsAlDr.003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orsAlDr.004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orsAlDr.005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orsAlDr.006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orsAlDr.007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orsAlDr.008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orsAlDr.009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0" y="144780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