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8" r:id="rId2"/>
    <p:sldId id="279" r:id="rId3"/>
    <p:sldId id="280" r:id="rId4"/>
    <p:sldId id="281" r:id="rId5"/>
    <p:sldId id="282" r:id="rId6"/>
    <p:sldId id="261" r:id="rId7"/>
    <p:sldId id="284" r:id="rId8"/>
    <p:sldId id="286" r:id="rId9"/>
    <p:sldId id="287" r:id="rId10"/>
    <p:sldId id="288" r:id="rId11"/>
    <p:sldId id="289" r:id="rId12"/>
    <p:sldId id="290" r:id="rId13"/>
    <p:sldId id="291" r:id="rId14"/>
    <p:sldId id="292" r:id="rId15"/>
    <p:sldId id="257" r:id="rId16"/>
    <p:sldId id="260" r:id="rId17"/>
    <p:sldId id="263" r:id="rId18"/>
    <p:sldId id="258" r:id="rId19"/>
    <p:sldId id="265" r:id="rId20"/>
    <p:sldId id="294" r:id="rId21"/>
    <p:sldId id="295" r:id="rId22"/>
    <p:sldId id="256" r:id="rId23"/>
    <p:sldId id="296" r:id="rId24"/>
    <p:sldId id="297" r:id="rId25"/>
    <p:sldId id="298" r:id="rId26"/>
    <p:sldId id="299" r:id="rId27"/>
    <p:sldId id="300" r:id="rId28"/>
    <p:sldId id="301" r:id="rId29"/>
    <p:sldId id="305" r:id="rId30"/>
    <p:sldId id="302" r:id="rId31"/>
    <p:sldId id="303" r:id="rId32"/>
    <p:sldId id="268" r:id="rId33"/>
    <p:sldId id="259" r:id="rId34"/>
    <p:sldId id="262" r:id="rId35"/>
    <p:sldId id="266" r:id="rId36"/>
    <p:sldId id="267" r:id="rId37"/>
    <p:sldId id="264" r:id="rId38"/>
    <p:sldId id="30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lo's Abschnitt" id="{9444B069-4589-486E-A3BB-5A7A8AA19E09}">
          <p14:sldIdLst>
            <p14:sldId id="278"/>
            <p14:sldId id="279"/>
            <p14:sldId id="280"/>
            <p14:sldId id="281"/>
            <p14:sldId id="282"/>
            <p14:sldId id="261"/>
            <p14:sldId id="284"/>
            <p14:sldId id="286"/>
            <p14:sldId id="287"/>
            <p14:sldId id="288"/>
            <p14:sldId id="289"/>
            <p14:sldId id="290"/>
            <p14:sldId id="291"/>
            <p14:sldId id="292"/>
          </p14:sldIdLst>
        </p14:section>
        <p14:section name="Simon's Part" id="{5B47B433-B7E0-42E9-9B21-C2156B4A4B7F}">
          <p14:sldIdLst>
            <p14:sldId id="257"/>
            <p14:sldId id="260"/>
            <p14:sldId id="263"/>
            <p14:sldId id="258"/>
            <p14:sldId id="265"/>
          </p14:sldIdLst>
        </p14:section>
        <p14:section name="Giulia's part" id="{9844E687-7D87-4530-8963-742513AB1259}">
          <p14:sldIdLst>
            <p14:sldId id="294"/>
            <p14:sldId id="295"/>
            <p14:sldId id="256"/>
            <p14:sldId id="296"/>
            <p14:sldId id="297"/>
            <p14:sldId id="298"/>
            <p14:sldId id="299"/>
            <p14:sldId id="300"/>
            <p14:sldId id="301"/>
            <p14:sldId id="305"/>
            <p14:sldId id="302"/>
            <p14:sldId id="303"/>
          </p14:sldIdLst>
        </p14:section>
        <p14:section name="Backup" id="{76DF74C2-5AA6-4A3D-B048-43567D922A9C}">
          <p14:sldIdLst>
            <p14:sldId id="268"/>
          </p14:sldIdLst>
        </p14:section>
        <p14:section name="Bravyi Kitaev" id="{B8496605-4C39-458A-AE8B-DC50DFD55BEB}">
          <p14:sldIdLst>
            <p14:sldId id="259"/>
            <p14:sldId id="262"/>
          </p14:sldIdLst>
        </p14:section>
        <p14:section name="Electronic structure problem" id="{B1E52A9A-206C-4B4F-9EDA-58B07D9B1186}">
          <p14:sldIdLst>
            <p14:sldId id="266"/>
            <p14:sldId id="267"/>
          </p14:sldIdLst>
        </p14:section>
        <p14:section name="Unitary coupled cluster" id="{69735828-19A9-47E6-880A-450BDA842F0F}">
          <p14:sldIdLst>
            <p14:sldId id="264"/>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FF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1176" autoAdjust="0"/>
  </p:normalViewPr>
  <p:slideViewPr>
    <p:cSldViewPr snapToGrid="0">
      <p:cViewPr varScale="1">
        <p:scale>
          <a:sx n="80" d="100"/>
          <a:sy n="80" d="100"/>
        </p:scale>
        <p:origin x="64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45:31.452"/>
    </inkml:context>
    <inkml:brush xml:id="br0">
      <inkml:brushProperty name="width" value="0.2" units="cm"/>
      <inkml:brushProperty name="height" value="1.2" units="cm"/>
      <inkml:brushProperty name="color" value="#FFFFFF"/>
      <inkml:brushProperty name="inkEffects" value="pencil"/>
    </inkml:brush>
  </inkml:definitions>
  <inkml:trace contextRef="#ctx0" brushRef="#br0">1001 1 568,'-2'4'472,"-2"5"56,2 1-384,-3 2-72,-5 1-72,-11 4-24,-8 4-16,-7 4 0,-4 1-8,0 0 8,2-3 24,4-5 16,6-3 0,6-4 0,5-2 8,3 0-8,4 1 0,-1 1 8,-1 2-8,-3-1 0,-5-2 0,-6-5 0,-6-9-8,-6-10 8,-5-9-8,-4-8 24,-2-4 8,-2 0 8,1 4 8,0 8 8,3 9-16,5 12 8,7 15-8,7 14-8,8 13-16,6 10-184,5 6-272,3 1-88,3-9-176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5:08.322"/>
    </inkml:context>
    <inkml:brush xml:id="br0">
      <inkml:brushProperty name="width" value="0.1" units="cm"/>
      <inkml:brushProperty name="height" value="0.6" units="cm"/>
      <inkml:brushProperty name="color" value="#E71224"/>
      <inkml:brushProperty name="inkEffects" value="pencil"/>
    </inkml:brush>
  </inkml:definitions>
  <inkml:trace contextRef="#ctx0" brushRef="#br0">19 109 8952 185601 62007,'2'1'680'0'0,"0"1"-424"0"0,-1 0-256 967-3,1-2 0-320 1,-1-1 792-113 3,0-2 1032-534-1,1-2-16 0 0,0-3-64 0 0,2-1-873 0 0,1 0-151 0 0,0-1 648 631 3,2-1-176-631-3,0-1-232 554-5,2 0-104-554 5,2 0-136 0 0,-1 3-360 0 0,-3 2-24 0 0,2 3 320 0 0,0 2-32 0 0,-2 2-48 0 0,-1 2-288 0 0,0 2-64 0 0,2 3 200 0 0,0 4-24 0 0,0 3-32 0 0,-1 3-32 0 0,-1 0-192 0 0,-1-1 0 0 0,-3 0 152-573 6,-1 1 8-573-11,-2 0-8 1146 5,-2-2-8-1008-1,0-2-16 1866 9,-2-1-32-858-8,-2-1-48 893-8,-1-2-64 543 8,-1-1-64-1436 0,0-3 0-591 9,-1-3 32 1126-15,-3-2-32-1093 3,0-3 32 61 4,-3-2 0-19-1,0-4-24 4 8,0-2-72 16-13,2-2 0 496 5,2-1 0 571 1,3 0 0-55 0,4 1 0-516-1,3 0 0 0 0,5-1 0 0 0,2-2 0 0 0,3 0 0 0 0,2 1 0 0 0,2 1 0 0 0,2 2 0 0 0,1 2 0 0 0,1 2 0 0 0,-2 3 0 0 0,-2 2 0 0 0,-1 2 0 0 0,-2 2 0 0 0,0 1 0 0 0,-1 2 0 0 0,-1 1 0 0 0,-1 4 64 0 0,0 3 16 0 0,-1 3-16 0 0,-2 2 96 631 3,-1 1-96-631-3,-1-2-64 0 0,-2 0 160-519-9,-1-1-96 519 9,-1-1 96-494 7,-2 1-96 494-7,-1-4 32 0 0,-1 0-8 0 0,-3-1-8 0 0,-1-2-16-534-2,-1-2 0 534 2,-1-2-64 0 0,1-3 0 0 0,0 0 72 0 0,0-2-72 800-2,-1-2 0-800 2,-1-3 64-1046 4,0-3-64 1046-4,1-2 0 0 0,2-3 0 0 0,4-2 0 0 0,3 2 0 0 0,3 0 0 0 0,1 2 0 0 0,2 2 0 0 0,1 1-64 0 0,3-1 64 0 0,2 1 0 0 0,3 1 0 0 0,3 1 0 0 0,2 2-64 0 0,2 2 64 0 0,-1 1 0 0 0,-2 2 0 0 0,-1 2 0 780 0,-1 1 0-780 0,0 3 0 0 0,1 3 0 0 0,-2 3 0 0 0,0 1 0 0 0,-2 1 0 0 0,-3 1 0 0 0,-2 0 0 0 0,-1-2 0 0 0,-3 0 64 0 0,-1-1-64 0 0,-1-2 0 0 0,-2 1 64 0 0,-2-2-64 0 0,-2 0 64 0 0,-2 0 0 0 0,-2-3-64 0 0,-3-3 64 0 0,0-2-64 0 0,0-2 0 0 0,0-3 0 0 0,1-2 0 0 0,1-2 0 0 0,2-1 0 0 0,0-3 0 0 0,2-2 0 916-2,1-2 0-916 2,3-1 0 0 0,2 2 0 0 0,2 2 0 0 0,2 2 0 0 0,2 2 0 0 0,2 1 0 0 0,3 0 0 0 0,2 0-64 0 0,3 0 64 0 0,2 0 0 0 0,-1 0 0 0 0,-1 3 0 0 0,-1 1 0 0 0,0 4 0 0 0,-1 1 0 0 0,-1 2 0 0 0,-1 3 0 0 0,0 2 0 0 0,-2 3 0 0 0,-1 2 0 0 0,-2 2 0 0 0,-3-2 0 0 0,-1 1 0 0 0,-2 0 72 0 0,-2-2-72 0 0,0-1 72 0 0,-2-2-72 0 0,0-1 0 0 0,0-1 72 0 0,0-1-72 0 0,-3 0 72 0 0,-2-1-72 0 0,-2-1 64 0 0,0 0-64 0 0,2-2 0 0 0,-3-1 0 0 0,-1-2 0 0 0,0-3 0 0 0,1 0 0 0 0,1-3 0 0 0,3 0 0 0 0,0-3 0 0 0,2-2 0 0 0,2-1 0 0 0,3 0 0 0 0,3 0 0 0 0,3 1 0 0 0,4 1 0 0 0,1 2 0 0 0,0 2 0 0 0,2 1-64 0 0,2 2 64 0 0,-2 2 0 0 0,-3 0 0 0 0,1 3 0 0 0,0 0 0 0 0,0 3 0 0 0,1 3 0 0 0,-2 0 0 0 0,-2 0 0 0 0,-2-1 0 0 0,0 1 0 0 0,-2 0 0 0 0,-1 0 0 0 0,-2 0 0 0 0,-1 0 64 0 0,-2-1-64 0 0,-1-1 64 0 0,-2-2-64 0 0,-2-2 64 707-5,0-1-64-707 5,0-2 0-591 8,2 0 0 591-8,-1 0 0 0 0,2 0 0-497-1,1 1 0-497-5,0-2 0 994 6,1 1 0 0 0,1-1 0 0 0,0 0 0 0 0,2 1 0 0 0,1 0 0 0 0,2-1 0 0 0,1 0 0 0 0,0 0 0 0 0,0 1 0 0 0,0 1 0 0 0,0 0 0 0 0,0 1-112 0 0,-1-1-72 0 0,0 3-800 725 2,3 2-1160-1315 0,0 0-26639 590-2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7T20:06:05.116"/>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1 8,'0'-2,"0"1,0-1,0 1,0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5:01.668"/>
    </inkml:context>
    <inkml:brush xml:id="br0">
      <inkml:brushProperty name="width" value="0.1" units="cm"/>
      <inkml:brushProperty name="height" value="0.6" units="cm"/>
      <inkml:brushProperty name="color" value="#E71224"/>
      <inkml:brushProperty name="inkEffects" value="pencil"/>
    </inkml:brush>
  </inkml:definitions>
  <inkml:trace contextRef="#ctx0" brushRef="#br0">21 121 12064 198643 56085,'0'0'920'0'0,"-1"0"-520"0"0,0-1-400 0 0,1 1 0 0 0,0-2 640 0 0,0-3 896 0 0,3-2-177 0 0,2-3-287 0 0,2-1-24 0 0,3 0-8 0 0,2-1-48 0 0,0 2-80 0 0,0 1-120 0 0,1 2-176 0 0,-1 4-312 0 0,-2 1-24 0 0,-2 3 264 0 0,0 1-272 0 0,-1 2-72 0 0,-1 4 176 0 0,1 3 0 0 0,0 3 24 0 0,-2 4-72 0 0,-1 1-96 0 0,-2 2-40 0 0,-4-2-120 0 0,0-3 0 0 0,-4 0 104 0 0,0-2 48 0 0,0-1-8-540 1,0-2-8 540-1,1-3-8 0 0,-1-3-24 0 0,-2 0-88 0 0,0-3-24 0 0,-2-2 32 0 0,-2-1-32 0 0,1-1-64 0 0,-3-4 80 0 0,-1-3 0 0 0,0-3-80 0 0,2-3 0 0 0,2-1 0 0 0,4-2 0 0 0,3 1 0 0 0,3-1 0 0 0,2 3 0 0 0,2 1 0 0 0,1 1 0 0 0,2 1 0 0 0,2 0 0 0 0,3-1 0 0 0,4 1 0 0 0,3 1 0 0 0,4 2 0 0 0,0 2 0 0 0,-2 3 0 0 0,-1 2 0 0 0,0 3 0 0 0,0 2 80 0 0,-1 3 16 0 0,-2 1-96 0 0,-4 2 104 0 0,-3 1 32 0 0,-1 3-8 0 0,-4 3 0 0 0,-2 3 0 0 0,-1-1-64 0 0,-2 0 0 0 0,-1 1 0 0 0,-3-1 16 0 0,-1 0 0 0 0,-2 1 16 0 0,-1-3 0 0 0,-2-2 0 0 0,-4-2 0 0 0,-2-3-24 0 0,0-3-72 0 0,1-4 0-502 4,0-2 64 502-4,-1-4-64 0 0,-1-3 0 0 0,1-2 64 0 0,1-3-64 0 0,0-2 0 0 0,3-1 0 0 0,2-1 0 0 0,2 0 0 0 0,3 3 0 0 0,3 0-64 0 0,3-1 64 0 0,3 0-64 0 0,3 0 64 0 0,3 1 0 0 0,1 0 0 0 0,4 2-64 0 0,1 2 64 0 0,-1 3 0 0 0,-2 2 0 0 0,-4 1 0 0 0,1 2 0 0 0,3 2 0 1 550,1 1 0-1-550,2 4 0 0 0,0 4 0 0 0,-1 4 0 0 0,-3 3 0 0 0,-3 3 0 0 0,-4 0 72 0 0,-3-2-72 0 0,-4-1 96 0 0,-3 0 32 0 0,-4-1-32 0 0,-1-2-96 0 0,2-3 96 0 0,2-3-24 0 0,-1-2-72 0 0,-1-2 72 0 0,-4-1 0 0 0,-1-4-72 0 0,0 0 0 0 0,0-4 0 0 0,-2-3 64-517-7,1-3-64 517 7,0-3 0 0 0,3-1 0 0 0,2 0 0 0 0,4 2 0 0 0,3 1 0 0 0,3 0-64 0 0,3 3 64 0 0,0 1 0 0 0,2 1 0 0 0,3 1-64 0 0,-1 1 64 0 0,2 1 0 0 0,3-1 0 0 0,1 1-64 0 0,-1 1 64 0 0,-1 1 0 0 0,0 1 0 0 0,1 1 0 0 0,0 2 0 0 0,2 0 0 0 0,-2 2 0 0 0,-2 2 0 0 0,-4 4 0 0 0,-2 3 64 0 0,-3 3-64 0 0,-3-1 64 0 0,-2 0-64 0 0,-1-1 0 0 0,-1-1 64 0 0,1-3 0 0 0,0-2-64 0 0,1-2 64 0 0,-3-2 0 0 0,0-2-64 0 0,-2-2 64 0 0,-1-3-64 0 0,1-2 0 0 0,1-3 0 0 0,-1-3 0 0 0,2-3 0 0 0,2 0 0 0 0,2-1 0 0 0,3 1 0 0 0,4-1 0 0 0,3 2 0 0 0,0 2 0 0 0,3 1-64 0 0,-1 3 64 0 0,2 1 0 0 0,2 2 0 0 0,-1 2-64 0 0,-2 2 64 0 0,-1 1 0 0 0,0 1 0 0 0,-3 3 0 0 0,-2 1 0 0 0,0 4 0-6 511,-1 0 0 6-511,-3 0 0 0 0,1 1 64 0 0,-4 0-64 0 0,-1 1 0 0 0,-1-1 64 0 0,0-3-64 0 0,1-2 0 0 0,-2-1 0 0 0,-3-2 64 0 0,-2-1-64 0 0,-2-2 64 0 0,-1-3-64 0 0,1-1 0 0 0,2-3 0 0 0,4-2 0 0 0,3 0 0 0 0,3-1 0 0 0,4 0 0 0 0,2-1 0 0 0,1 2 0 0 0,1 0 0 0 0,2 2-64 0 0,0 2 64 0 0,1 2 0 0 0,-1 2 0 0 0,0 2 0 0 0,-1 2 0 0 0,-1 4 0 0 0,1 3 0 0 0,-1 1 0 0 0,-4 0 0 0 0,-2-1 0 0 0,-5-1 64 0 0,-1-2 0 0 0,-1-3 0 0 0,2-1-64 0 0,0-2 0 0 0,1 0 64 0 0,-1-2-64 0 0,-3 1 72 0 0,-2 1-8 0 0,0-1-64 0 0,-1 0 0 0 0,3 1 0 0 0,1-1 0 0 0,0 0 0 0 0,0 1 0 0 0,2-1 0 0 0,0 1 0 0 0,3-2 0 0 0,1 1 0 0 0,0 0 0 0 0,3-2-512 0 0,2-2-624 0 0,1-1-6960 0 0,1 0-1511 0 0,-1 1-2777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6:30.361"/>
    </inkml:context>
    <inkml:brush xml:id="br0">
      <inkml:brushProperty name="width" value="0.1" units="cm"/>
      <inkml:brushProperty name="height" value="0.6" units="cm"/>
      <inkml:brushProperty name="color" value="#E71224"/>
      <inkml:brushProperty name="inkEffects" value="pencil"/>
    </inkml:brush>
  </inkml:definitions>
  <inkml:trace contextRef="#ctx0" brushRef="#br0">0 26 10880 195956 55395,'2'5'832'0'0,"0"1"-528"0"0,0-1-240 0 0,-1 0-64 0 0,0-2 0 0 0,1-1 704 0 0,-1-1 128 0 0,1-1 24 0 0,2 0 712 0 0,0-2-889 0 0,0 1-7 0 0,3-1 512 0 0,1-1-248 0 0,1 0-96 0 0,0 1-136 0 0,-1 1-64 0 0,0 2-112 0 0,-1 1-264 0 0,-1 1 0 0 0,-1 2 264 0 0,0 3-32 0 0,-2 2-48 0 0,-1 1-32 0 0,-1-1-40 0 0,-1 1-24 0 0,-1 0-16 0 0,-1-1-16 0 0,0-3-176 0 0,0-1 0 0 0,-2-2 152 0 0,-1 0 8 0 0,-1-2-16 0 0,-1 0-16 0 0,-1-3-40 0 0,1-1-136 0 0,1 0-8 0 0,-1-3 0 0 0,2-1 8 0 0,0-1 0 0 0,2 0-96 0 0,1-1 64 0 0,1-1 0 0 0,0 1-64 0 0,1 1 0 0 0,3 0 0 0 0,2 1 64 0 0,3 1-64 0 0,3 0 0 0 0,2 2 64 0 0,1 1-64 0 0,-1 1 0 0 0,0 3 64 0 0,1 3 0 0 0,-2 1 0 0 0,0 3 32 0 0,0 3 64 0 0,-1 3-64 0 0,0 2 32 0 0,-2-1-64 0 0,-4-1 0 0 0,-1-3 0 0 0,-3-2 8 0 0,-2-2 72 0 0,-2 1-8-1626 3,-3-1-40 1626-3,-3-1-32 0 0,-3-2 16 0 0,-3-3 0 0 0,-1-3-80 0 0,0-1 64 0 0,1-2-64 0 0,1-1 0 0 0,2-2 64 0 0,1-2-64 0 0,0-2 0 0 0,2 0 0 0 0,2-1 0 0 0,2 1 0 0 0,1-1 0 0 0,2 0 0 0 0,3 1-72 0 0,3 2 72 0 0,1 1 0 0 0,2 1 0 0 0,2 1 0 0 0,4 1 0 0 0,1 1 0 0 0,3 2 0 0 0,-2 1 0 0 0,1 2 0 0 0,-4 1 0 0 0,-2 1 0 0 0,-1 1 0 0 0,-2 2 0 0 0,-1 2 0 0 0,0 3 0 0 0,-2 0 0-537 2,-3 1 0 537-2,-1-1 64 0 0,-3 0 0 0 0,-2-1-64 0 0,-1-3 0 0 0,0-1 72 0 0,-2-2-72 0 0,0-3 0 0 0,-4 0 64 0 0,-2-3-64 0 0,-1-1 64 0 0,-2-1-64 0 0,0-3 0 0 0,1-1 0 0 0,1-3 0 0 0,3 1 0 0 0,3 0 0 0 0,3 0 0 0 0,4 0 0 0 0,2 0 0 0 0,4 2 0 0 0,3 0 0 0 0,2 2-72 0 0,2 1 72 0 0,4 1 0 0 0,2 2-64 0 0,0 1 64 0 0,-1 1 0 0 0,0 0 0 0 0,1 3 0 0 0,-1 1 0 0 0,-2 0 0 0 0,-2 3 0 0 0,-1 1 0 0 0,-3 3 64 0 0,-2 2-64 0 0,-2 0 0 0 0,-2-1 64 0 0,-3-1-64 0 0,-1 0 0 0 0,-5-1 72 0 0,-3-1-8 0 0,-2-2 0 0 0,-3-2-64 0 0,0-2 64 0 0,1-3-64 0 0,1-1 0 0 0,0-1 0 0 0,2-2 0 0 0,0-1 0 0 0,0-2 0 0 0,2-1 0 0 0,2-1 0 0 0,1-2 0 0 0,3-1 0 0 0,2 1 0 0 0,2 1 0 0 0,2 0-64 0 0,3 1 64 0 0,-1 1 0 0 0,3 0 0 0 0,3 1 0 0 0,1 1-64 0 0,3 1 64 0 0,1 2 0 0 0,0 2 0 0 0,-2 4 0 0 0,-3 3 0 0 0,-3 3 0 0 0,-2 4 0 0 0,-2 1 0 0 0,-4 2 64 0 0,-1-1-64 0 0,-4-1 72 0 0,-1 0-72 0 0,-3-2 72 0 0,-3-1-8 0 0,0-3-64 0 0,0-4 0 0 0,0-2 64 0 0,-1-2-64 0 0,2-1 0 0 0,1-2 0 0 0,0-4 0 0 0,0-2 0 0 0,3-3 0 0 0,3-1 0 0 0,3-2 0 0 0,3 2 0 0 0,2 2 0 0 0,2 2 0 0 0,0 2 0 0 0,3 2-72 0 0,3 1 72 0 0,2 4 0 0 0,1 1 0 0 0,0 4 0 0 0,-1 3 0 0 0,-3 1 0 0 0,-2 2 0 0 0,-3 1 0 0 0,-2 0 0 0 0,-2-1 0 0 0,-3 0 0 0 0,0-1 0 0 0,-1-3 0-627 0,-2 1 64 627 0,-3 0-64 0 0,-1-1 64 0 0,-2-2 0 0 0,-2-1-64 0 0,1-1 0 0 0,-1-3 64 0 0,-3-2-64 0 0,-1-2 0 0 0,2-2 0 0 0,0 0 64 0 0,0-2-64 0 0,3 1 0 0 0,1-1 0 0 0,3 0 0 0 0,1 0 0 0 0,2 1 0 0 0,2-2 0 0 0,2 1 0 0 0,1 0 0 0 0,2-2-64 0 0,3 0 64 0 0,1 0-64 0 0,2 0 64 0 0,3 0 0 0 0,3 1 0 0 0,2 0 0 0 0,0 1-64 0 0,-1 1 64 0 0,0 2 0 0 0,0 2 0 0 0,-1 0 0 0 0,-1 3 0 0 0,0 3 0 0 0,-2 1 0 0 0,-2 2 0 0 0,-2 3 64 0 0,-1 2-64 0 0,-1 0 64 0 0,-2 1-64 0 0,-2 2 0 0 0,-3 1 0 0 0,-2 0 72 0 0,0 0-72 0 0,-2-2 72 0 0,-1 1-72 0 0,-1 1 72 0 0,-3-1-72 0 0,-2-1 64 0 0,-2-3 0 0 0,-1-4 0 0 0,-2-4-64 0 0,0-3 0 0 0,2-2 0 0 0,0-3 0 0 0,0-4 0 0 0,1-2 0 0 0,2-3 0 0 0,1-1 0 0 0,3-1 0 0 0,4 0 0 0 0,4-1 0 0 0,3 1 0 0 0,1 3 0 0 0,2 0-64 0 0,4 0 64 0 0,2 0 0 0 0,3 1 0 0 0,3 1-64 0 0,2 4 64 0 0,0 2 0 0 0,-1 4 0 0 0,-3 2 0 0 0,-3 3 0 0 0,-2 1 0 531-9,-2 3 0-531 9,0 3 0 0 0,-2 4 88 0 0,-3 3-88 0 0,-2 4 0 0 0,-2 3 0 0 0,-3 1 0 0 0,-2-1 0 0 0,-1-2 0 0 0,-1-3 0 0 0,-1-1 0 0 0,-2-2 64-1613 1,-2-4-64-237-1,-3-2 0 1850 0,-1-5 64 0 0,-2-3-64-865-1,0-4 0 865 1,0-4 0 0 0,3-2 0 0 0,3-2 0 0 0,2-1 0 0 0,3-3 0 0 0,3-2 0 0 0,4-2 0 0 0,2-1 0 583 4,4-1 0-76-6,3 1-64 561 5,2 1 64-1068-3,2 2 0 0 0,0 4 0 0 0,2 1 0 0 0,0 4 0 557-4,-2 1 0 20 6,-1 2 0-577-2,-1 2 0 0 0,0 0 0 0 0,1 2-80 0 0,0 0 80 0 0,-2 2 64 549 1,-1 3-64-549-1,-2 3 0 0 0,-4 1 0 0 0,-3 4 0 0 0,-2 2 0 0 0,-1 2 0 0 0,-2-1 0 0 0,0 0 0 0 0,-1-1 64 0 0,-2-1-64-699 4,-1-2 0 699-4,-2-3-72 0 0,1-3-24 0 0,2-3-8 0 0,3-6-760 0 0,3-4-936-758-4,2-2-9712 758 4,2 0-5511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6:30.362"/>
    </inkml:context>
    <inkml:brush xml:id="br0">
      <inkml:brushProperty name="width" value="0.1" units="cm"/>
      <inkml:brushProperty name="height" value="0.6" units="cm"/>
      <inkml:brushProperty name="color" value="#E71224"/>
      <inkml:brushProperty name="inkEffects" value="pencil"/>
    </inkml:brush>
  </inkml:definitions>
  <inkml:trace contextRef="#ctx0" brushRef="#br0">174 155 10176 198420 58022,'0'0'288'0'0,"-1"0"136"0"0,-1-1-424 0 0,-1 0 1048 0 0,-1-2 1472 0 0,1-1-1240 0 0,-1-1-353 0 0,0 0 777 0 0,1-2-384 0 0,0-1-512 0 0,2-1 16 0 0,2 0 56 0 0,1-1-56 0 0,2 1-88 0 0,0 1-368 0 0,0 2-80 0 0,1 0-8 0 0,1 1-8 0 0,0 1 184 0 0,0 1-136 0 0,2 0-24 0 0,2 2-40 0 0,1 0-32 0 0,-2 2-64 0 0,1 2 48 0 0,-2 2 80 0 0,-3 3-144 0 0,-2 1 64 0 0,-3 1 240 0 0,-3 3-224 0 0,-3 1-224 0 0,-2 1 72 0 0,-2 1 72 0 0,-2-2 16 0 0,-2-1 16 0 0,-2-3-16 0 0,1-2-88 0 0,1-2 0 0 0,-2-3 0 0 0,-1-4-8 0 0,-2-2 120 0 0,1-3-56 0 0,1-1 0 0 0,3-3 112 0 0,1-3-16 0 0,3-2-112 0 0,2-3-48 0 0,3 1-64 0 0,3 2-88 0 0,3 1-168 0 0,0 0 184 0 0,3 1 304 0 0,2 1-200 0 0,4 1-288 0 0,3 3 200 0 0,3 2 312 0 0,2 2-120 0 0,0 3-136 0 0,-1 1 0 0 0,0 1 0 0 0,-1 4-264 0 0,0 2 208 0 0,-3 2 152 0 0,-3 0 0 0 0,-2 3 104 0 0,-2 1-24 0 0,-3 3-88 0 0,-2 2-88 0 0,-3 1 64 0 0,0-3 16 0 0,-3 0 80 0 0,-2 1-80 0 0,-2 0-16 0 0,-3 0 64 0 0,-2-2 0 0 0,-2-1-64 0 0,-2-3-64 0 0,1-5 0 0 0,2-3 0 0 0,2-4 0 0 0,1-5 0 0 0,3-4 0 0 0,1-4 0 0 0,-1-5 96 0 0,1-1 0 0 0,2-2-192 0 0,3 0 32 0 0,4 1 64 0 0,3 3 0 0 0,2 2 0 0 0,3 2 0 0 0,3 2 0 0 0,1 2 0 0 0,3 2 0 0 0,2 4 64 0 0,1 4-64 0 0,0 3 0 0 0,-2 4 0 0 0,-3 3 0 0 0,-2 1 0 0 0,-3 3 0 0 0,-1 1 0 0 0,-2 4 0 0 0,-3 2 0 0 0,-3 2 0 0 0,-3 1 192 0 0,-3-2-96 0 0,-3-1-336 0 0,-1-3 144 0 0,-1-4 96 0 0,-2-4 232 0 0,-2-4 16 0 0,-2-5 72 0 0,-2-4-160-559 1,-1-4-160 559-1,0-6-80 0 0,1-5-120 0 0,3-3 160 0 0,3-1 136 0 0,4 3 0 0 0,5 0-176 0 0,3 1-416 0 0,3 0 240 0 0,3 1 192 0 0,2 2 64 0 0,4 0 0 0 0,3 1 88 0 0,2 2 8 0 0,0 2 8 0 0,-1 2 0 0 0,-1 1-104 0 0,1 1-232 0 0,2 1 136 582 6,2 2 96-582-6,-1 4 0 0 0,-1 3 0 0 0,-3 5 0 0 0,-4 4 0 0 0,-4 4 0 0 0,-3 1 0 0 0,-3-1 0 0 0,-1-1 0 0 0,-2-2 0 0 0,-1 1 0 0 0,-3 0 176 0 0,-2 1 304 0 0,-2-1-232 0 0,-2 0-184 0 0,-2-3-64 0 0,-1-3 0 0 0,1-3 0 0 0,2-4 0 0 0,-1-4 0 0 0,1-6 0 0 0,0-4 0 0 0,1-4-64 0 0,1-2-152 0 0,2-2 168 0 0,2 1 264 0 0,4 0-104 0 0,2 2-112 0 0,3 4 0 0 0,2 2 0 0 0,3 1 0 0 0,3 2 0 0 0,4 2 0 0 0,3 3-184 0 0,2 2-312 0 0,1 3 384 0 0,-1 2 568 0 0,-1 1-216 0 0,-4 2-176 0 0,-3 0-64 0 0,-1 3 0 0 0,-3 2 0 0 0,-4 1 0 0 0,-4 2 0 0 0,-2-1 0 0 0,-3-1 0 0 0,-3 1 0 0 0,0-3 0 0 0,-1-2 0 0 0,0-3 0 0 0,-2-3 0 0 0,-1-3 0 0 0,-1-3 0 0 0,2-3 0 0 0,0-2 0 0 0,4-2 0 0 0,1 0 0 0 0,3 0 0 0 0,1 0 0 0 0,3 0 0 0 0,1 1 0 0 0,4 0 0 0 0,0 1 0 0 0,1 2 0 0 0,1 1 0 0 0,2 0 0 0 0,1 1 0 0 0,1 1 0 0 0,0 1 0 0 0,1 2 0 0 0,-3 0 0 0 0,1 2 0 0 0,-1 2 0 0 0,0 2 0 0 0,-2 3 0 0 0,-3 1 0 0 0,-1 2 0 0 0,-3 1-80 0 0,-3 0 160 0 0,-1-2-80 0 0,-1-2 0 0 0,-3-1 0 0 0,-1-3 0 0 0,-2-1 88 0 0,-1-3-8 0 0,-2-2-16 0 0,1-1 0 0 0,1 0-64 0 0,3-2-88 0 0,1 0 88 0 0,4 1 64 0 0,1 1-64 0 0,2 0 0 0 0,0 0 0 0 0,3-1 0 0 0,1-1-88 0 0,2 1 88 0 0,3 0 0 0 0,3 1 0 0 0,1 1 0 0 0,-2 1-72 0 0,-3 1 72 0 0,0 0 80 0 0,-2 0-80 0 0,-1 1 0 0 0,-2-1 64 0 0,-1 0-64 0 0,1 0 0 0 0,-2 0 0 0 0,0 1 0 0 0,-1-1 0 0 0,-2 2-1312 0 0,-3 2-17063 0 0,-1-1 5519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6:30.363"/>
    </inkml:context>
    <inkml:brush xml:id="br0">
      <inkml:brushProperty name="width" value="0.1" units="cm"/>
      <inkml:brushProperty name="height" value="0.6" units="cm"/>
      <inkml:brushProperty name="color" value="#E71224"/>
      <inkml:brushProperty name="inkEffects" value="pencil"/>
    </inkml:brush>
  </inkml:definitions>
  <inkml:trace contextRef="#ctx0" brushRef="#br0">0 110 9168 194060 54278,'1'-3'256'0'0,"2"1"128"0"0,0 0-384-1485-5,0 0 0 1485 5,0 1 752 0 0,0 1 1064 0 0,0 0-888 0 0,0 0-96 0 0,0 0-24 0 0,-1 0 0 0 0,0-1 791 1 565,1-1-31-1-565,0 0-784 0 0,-1 0-136 0 0,1 0-24 0 0,2 0-8 0 0,2-1 488 0 0,1 0-640-905 0,1 0-8-473 1132,3 1 304 2096-1134,2 1-488-718 2,-1 1-8-1223 949,0 1 176-809-344,-2 1-128 619 66,0 0 32-315-157,-1 2 72 1215-516,-2-1-56-230 3,0 1-88 743-1,-1 1 8 0 0,0 4 8-8 821,0 2-144 8-821,-2 2-24 0 0,-1 2 104-784-2,-4-1-16 784 2,-4-1-16-595 0,-5-1-8 1923 3,-2-1-24 260-2,-3-3 0-1588-1,0-2 0 581-3,-1-1 0 757 0,1-3-80-716 9,1-1 0-54-9,0-1 64-50 0,1-4-48-1347 4,0-2-32 1451 1,1-3-64 507 2,1-1 64-1129-4,1-2-64 0 0,2-3 0-1007-1,2 0 0 1007 1,2-1 0 0 0,2 3 0 0 0,2 0 0 0 0,3 0 0 0 0,3 0 0 0 0,3 1 0 0 0,3 1 0-812-1,4 0 0 1502-1,1 1 0-690 2,2 1 0 556 4,-2 4 0-21-11,-1 2 0-535 7,-3 3 64 0 0,0 4 16 0 0,-1 2 0 0 0,-3 3-16 0 0,-1 2 32 0 0,-1 4 48-901 1,-2 2 16-736 5,0 1-80 2377-7,-2 1 16-138-5,-1-1 0-63 11,-1-3-32-4-12,-3-1 32-1487 11,-3-1-32-479 0,-3 0 16 1431-4,-1-3 0 0 0,0-2-80-567-2,-2-1 0 34-3,1-2 64 1546 6,-3-1-64-1597-2,1-2 64 1513 4,-1-1-64-929-3,1-3 0-774 0,0-2 0-476 5,0-4 0 2243-8,-1-1 0-1800-2,1-4 0 1442 8,1-1 0 655 2,2 0 0-1290-5,2 0 0 1137-8,4-1 0-2101 16,3 0 0 964-8,0 2 0 0 0,3 0 0 0 0,2 0 0-673-3,2-1 0 673 3,2 1-64 1085-1,3 1 64 90-4,1 2 0-1175 5,3 4 0-586 9,0 4 0 586-9,0 3 0 0 0,-2 2 0-693-8,1 4 0 693 8,-2 4 0 0 0,-1 2 0-741 2,-1 3 0 741-2,-2 1 0-652 3,-5 1 0 1304-6,-4 1 0-1236 3,-3-2 0 0-3,-1-3 0 2 8,-2-2 0 582-5,-2-3 0 841 3,-1-1 64-1357-10,-2-1 8-493 6,-3-2 8 1009 1,1-1-80-494 6,-1-3 0-53-10,-2-2 0 547 4,-1-3 0 854 5,0-3 0-854-5,3-2 0-564-3,2 0 0 564 3,2 1 0 649 0,0-3 0 651-1,2-1 0-47 0,2-2 0 249 2,2-1 0-1502-1,4-2 0 0 0,3 1 0 0 0,3 0 0-708 4,1 2 0 708-4,2 2 0 0 0,-1 2 0 0 0,0 2 0-571-7,2 1-64 571 7,1 1 64 0 0,2 1 0 0 0,2 2 0 710 9,1 3 0-710-9,-1 4 0 0 0,-3 4 0 0 0,-3 1 0 501-1,-3 4 0-501 1,-2 2 0 0 0,-2-1 64-710-7,-2 1 0-528 15,-2 1 24 1840-10,-5 0-24-1291-2,-2-1-64-544 8,-4 0 64 1233-4,-1-1-64-1060-2,-1-3 64 564-4,0-3-64 496 6,0-2 0 0 0,3-3 64 1042 8,1-2-64 550-15,0-2 0-457 8,0-2 0-1892 0,0-3 0-443 4,2 0 0 1937-8,2-2 0-204 7,3-3 0-1255-9,3-1 0 1272 9,2 0 0 69-6,0 0 0 53 3,2 2 0-15-2,1 3 0 0-3,0 1-64-657 4,3 1 64 0 0,2 2 0-1019 7,1 0 0 1019-7,-1 1 0 0 0,0 2 0 603-8,0 3 0-603 8,-1 3 0-813 1,0 1 0 56 3,-2 2 0 68-9,-3 0 72-494 8,0 2-72 670-3,-2 0 0 513 0,-2-1 0-530-2,0-1 80 530 2,-2-1 0 0 0,-2 0-80-511 6,-2-2 64 1673-5,-3-1-64-1915-5,0-2 0 207 0,0-2 0 546 4,0-2 0 0 0,-2-1 0-1022 4,1-4 0 1022-4,0-2 0 0 0,4-3 0 0 0,1-1 0 0 0,4-1 0 0 0,4 0 0 852 1,1 1 0-102-3,1 1 0-101 0,2 2 0 482 6,2 2 72-1131-4,1 2-72-514 2,0 2 0 514-2,0 4 0-583-7,1 3 0 72 15,0 3 0-599-16,-2 2 0 1110 8,-1 0 0 0 0,-1 0 0 0 0,-3 0 0 0 0,-3 0 0 0 0,-2 0 0 0 0,-2-2 0 0 0,0-2 0 0 0,-1-1 0 0 0,1-1 0 0 0,-1 1 0 0 0,1-1 64 955 3,-2 0 32-955-3,-2 1-32 0 0,-1 0-64 0 0,0 0 0 0 0,0 0 0-563-4,-1 0 0 52 7,-1 1 0 511-3,1 0 0 0 0,-1 0 0 0 0,0-2 0-545 2,3-1-96 1397-1,1-2 0-1346 1,4-3-896 1363-4,3-4-1280-1500-2,3 0-26695 631 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6:30.364"/>
    </inkml:context>
    <inkml:brush xml:id="br0">
      <inkml:brushProperty name="width" value="0.1" units="cm"/>
      <inkml:brushProperty name="height" value="0.6" units="cm"/>
      <inkml:brushProperty name="color" value="#E71224"/>
      <inkml:brushProperty name="inkEffects" value="pencil"/>
    </inkml:brush>
  </inkml:definitions>
  <inkml:trace contextRef="#ctx0" brushRef="#br0">19 109 8952 185601 62007,'2'1'680'0'0,"0"1"-424"0"0,-1 0-256 967-3,1-2 0-320 1,-1-1 792-113 3,0-2 1032-534-1,1-2-16 0 0,0-3-64 0 0,2-1-873 0 0,1 0-151 0 0,0-1 648 631 3,2-1-176-631-3,0-1-232 554-5,2 0-104-554 5,2 0-136 0 0,-1 3-360 0 0,-3 2-24 0 0,2 3 320 0 0,0 2-32 0 0,-2 2-48 0 0,-1 2-288 0 0,0 2-64 0 0,2 3 200 0 0,0 4-24 0 0,0 3-32 0 0,-1 3-32 0 0,-1 0-192 0 0,-1-1 0 0 0,-3 0 152-573 6,-1 1 8-573-11,-2 0-8 1146 5,-2-2-8-1008-1,0-2-16 1866 9,-2-1-32-858-8,-2-1-48 893-8,-1-2-64 543 8,-1-1-64-1436 0,0-3 0-591 9,-1-3 32 1126-15,-3-2-32-1093 3,0-3 32 61 4,-3-2 0-19-1,0-4-24 4 8,0-2-72 16-13,2-2 0 496 5,2-1 0 571 1,3 0 0-55 0,4 1 0-516-1,3 0 0 0 0,5-1 0 0 0,2-2 0 0 0,3 0 0 0 0,2 1 0 0 0,2 1 0 0 0,2 2 0 0 0,1 2 0 0 0,1 2 0 0 0,-2 3 0 0 0,-2 2 0 0 0,-1 2 0 0 0,-2 2 0 0 0,0 1 0 0 0,-1 2 0 0 0,-1 1 0 0 0,-1 4 64 0 0,0 3 16 0 0,-1 3-16 0 0,-2 2 96 631 3,-1 1-96-631-3,-1-2-64 0 0,-2 0 160-519-9,-1-1-96 519 9,-1-1 96-494 7,-2 1-96 494-7,-1-4 32 0 0,-1 0-8 0 0,-3-1-8 0 0,-1-2-16-534-2,-1-2 0 534 2,-1-2-64 0 0,1-3 0 0 0,0 0 72 0 0,0-2-72 800-2,-1-2 0-800 2,-1-3 64-1046 4,0-3-64 1046-4,1-2 0 0 0,2-3 0 0 0,4-2 0 0 0,3 2 0 0 0,3 0 0 0 0,1 2 0 0 0,2 2 0 0 0,1 1-64 0 0,3-1 64 0 0,2 1 0 0 0,3 1 0 0 0,3 1 0 0 0,2 2-64 0 0,2 2 64 0 0,-1 1 0 0 0,-2 2 0 0 0,-1 2 0 780 0,-1 1 0-780 0,0 3 0 0 0,1 3 0 0 0,-2 3 0 0 0,0 1 0 0 0,-2 1 0 0 0,-3 1 0 0 0,-2 0 0 0 0,-1-2 0 0 0,-3 0 64 0 0,-1-1-64 0 0,-1-2 0 0 0,-2 1 64 0 0,-2-2-64 0 0,-2 0 64 0 0,-2 0 0 0 0,-2-3-64 0 0,-3-3 64 0 0,0-2-64 0 0,0-2 0 0 0,0-3 0 0 0,1-2 0 0 0,1-2 0 0 0,2-1 0 0 0,0-3 0 0 0,2-2 0 916-2,1-2 0-916 2,3-1 0 0 0,2 2 0 0 0,2 2 0 0 0,2 2 0 0 0,2 2 0 0 0,2 1 0 0 0,3 0 0 0 0,2 0-64 0 0,3 0 64 0 0,2 0 0 0 0,-1 0 0 0 0,-1 3 0 0 0,-1 1 0 0 0,0 4 0 0 0,-1 1 0 0 0,-1 2 0 0 0,-1 3 0 0 0,0 2 0 0 0,-2 3 0 0 0,-1 2 0 0 0,-2 2 0 0 0,-3-2 0 0 0,-1 1 0 0 0,-2 0 72 0 0,-2-2-72 0 0,0-1 72 0 0,-2-2-72 0 0,0-1 0 0 0,0-1 72 0 0,0-1-72 0 0,-3 0 72 0 0,-2-1-72 0 0,-2-1 64 0 0,0 0-64 0 0,2-2 0 0 0,-3-1 0 0 0,-1-2 0 0 0,0-3 0 0 0,1 0 0 0 0,1-3 0 0 0,3 0 0 0 0,0-3 0 0 0,2-2 0 0 0,2-1 0 0 0,3 0 0 0 0,3 0 0 0 0,3 1 0 0 0,4 1 0 0 0,1 2 0 0 0,0 2 0 0 0,2 1-64 0 0,2 2 64 0 0,-2 2 0 0 0,-3 0 0 0 0,1 3 0 0 0,0 0 0 0 0,0 3 0 0 0,1 3 0 0 0,-2 0 0 0 0,-2 0 0 0 0,-2-1 0 0 0,0 1 0 0 0,-2 0 0 0 0,-1 0 0 0 0,-2 0 0 0 0,-1 0 64 0 0,-2-1-64 0 0,-1-1 64 0 0,-2-2-64 0 0,-2-2 64 707-5,0-1-64-707 5,0-2 0-591 8,2 0 0 591-8,-1 0 0 0 0,2 0 0-497-1,1 1 0-497-5,0-2 0 994 6,1 1 0 0 0,1-1 0 0 0,0 0 0 0 0,2 1 0 0 0,1 0 0 0 0,2-1 0 0 0,1 0 0 0 0,0 0 0 0 0,0 1 0 0 0,0 1 0 0 0,0 0 0 0 0,0 1-112 0 0,-1-1-72 0 0,0 3-800 725 2,3 2-1160-1315 0,0 0-26639 590-2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6:30.365"/>
    </inkml:context>
    <inkml:brush xml:id="br0">
      <inkml:brushProperty name="width" value="0.1" units="cm"/>
      <inkml:brushProperty name="height" value="0.6" units="cm"/>
      <inkml:brushProperty name="color" value="#66CC00"/>
      <inkml:brushProperty name="inkEffects" value="pencil"/>
    </inkml:brush>
  </inkml:definitions>
  <inkml:trace contextRef="#ctx0" brushRef="#br0">6 38 12928 201318 59879,'0'0'984'0'0,"0"0"-624"0"0,0 0-288 0 0,0 0-72 0 0,0 0 0 0 0,2-2 704 0 0,1-2 128 0 0,0 1 31 0 0,0 0 1 0 0,1-1-208 0 0,1 0 568 0 0,0 0-616 0 0,0 1-256 0 0,0-1 224 0 0,0 1-296 0 0,-2 1 24 0 0,3 0 320 0 0,2 2 32 0 0,0 1 48 0 0,-1 1-352 0 0,0 2-40 0 0,0 1 296 0 0,-3 1-304 0 0,-1 0-80 0 0,-1-1-8 0 0,-1 1-8 0 0,-3 2 192 0 0,-1 3-216 0 0,-1-1 0 0 0,0 0 0 0 0,-1-1-40 0 0,-1-2 128 0 0,0 1-8 0 0,0-1-144 0 0,-1-2 0 0 0,1-2 0 0 0,2-1 40 0 0,0-1 0 0 0,-1-1 8 0 0,0-2 0 0 0,0 0-104 0 0,0-3-64 0 0,1 1 80 0 0,-2-3-16 0 0,1-2-64 0 0,0-2 0 0 0,2-1 0 0 0,2 0 0 0 0,0 3 0 0 0,2 0 0 0 0,3 0 0 0 0,0 2 0 0 0,4 2 0 0 0,2 0-64 0 0,1 3 64 0 0,1 1 0 0 0,-1 2 0 0 0,-1 0 0 0 0,-4 0 0 0 0,0 1 0 0 0,-1 1 0 0 0,0 2 0 0 0,1-1 0 0 0,-1 2 0 0 0,-1-1 0 0 0,-2-1 0 0 0,0 1 72 0 0,-1 1 112 0 0,-2 2-8 0 0,0 1-88 0 0,-2-1 0 0 0,0-1 0 0 0,0-1 0 0 0,-1-1 0 0 0,-1-1-88 0 0,-1 0 64 0 0,0-1-64 0 0,-2-2 64 0 0,-1-2 32 0 0,-2-2 0 0 0,1-2-32 0 0,0-2 0 0 0,2 0-64 0 0,1 0 0 0 0,3 1 0 0 0,2 0 0 0 0,0 0 0 0 0,2 0 0 0 0,2 1 0 0 0,0 1 0 0 0,2 0-72 0 0,4 1 72 0 0,2 1 0 0 0,4 2 0 0 0,-1 0 0 0 0,-3 0 0 0 0,-1 1 0 0 0,0 1 0 0 0,-1 1 0 0 0,-2 0 0 0 0,0 2 0 0 0,-3 1 0 0 0,-1 1 80 0 0,-2-1-8 0 0,-1 0 0 0 0,-2 0 0 0 0,-3 2 8 0 0,-2-1 0 0 0,2-1-8 0 0,-1-1 0 0 0,1-2 0 0 0,1 0 0 0 0,2-2-72 0 0,0 1 64 0 0,-1-1-64 0 0,0-1 64 0 0,1 1-64 0 0,0-1 0 0 0,0 1 0 0 0,-2-1 0 0 0,0 1 0 0 0,0-2 0 0 0,1-1-88 0 0,2-1-2224-584-6,3 0-9104 584 6,0 0-5495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6:30.369"/>
    </inkml:context>
    <inkml:brush xml:id="br0">
      <inkml:brushProperty name="width" value="0.1" units="cm"/>
      <inkml:brushProperty name="height" value="0.6" units="cm"/>
      <inkml:brushProperty name="color" value="#E71224"/>
      <inkml:brushProperty name="inkEffects" value="pencil"/>
    </inkml:brush>
  </inkml:definitions>
  <inkml:trace contextRef="#ctx0" brushRef="#br0">21 121 12064 198643 56085,'0'0'920'0'0,"-1"0"-520"0"0,0-1-400 0 0,1 1 0 0 0,0-2 640 0 0,0-3 896 0 0,3-2-177 0 0,2-3-287 0 0,2-1-24 0 0,3 0-8 0 0,2-1-48 0 0,0 2-80 0 0,0 1-120 0 0,1 2-176 0 0,-1 4-312 0 0,-2 1-24 0 0,-2 3 264 0 0,0 1-272 0 0,-1 2-72 0 0,-1 4 176 0 0,1 3 0 0 0,0 3 24 0 0,-2 4-72 0 0,-1 1-96 0 0,-2 2-40 0 0,-4-2-120 0 0,0-3 0 0 0,-4 0 104 0 0,0-2 48 0 0,0-1-8-540 1,0-2-8 540-1,1-3-8 0 0,-1-3-24 0 0,-2 0-88 0 0,0-3-24 0 0,-2-2 32 0 0,-2-1-32 0 0,1-1-64 0 0,-3-4 80 0 0,-1-3 0 0 0,0-3-80 0 0,2-3 0 0 0,2-1 0 0 0,4-2 0 0 0,3 1 0 0 0,3-1 0 0 0,2 3 0 0 0,2 1 0 0 0,1 1 0 0 0,2 1 0 0 0,2 0 0 0 0,3-1 0 0 0,4 1 0 0 0,3 1 0 0 0,4 2 0 0 0,0 2 0 0 0,-2 3 0 0 0,-1 2 0 0 0,0 3 0 0 0,0 2 80 0 0,-1 3 16 0 0,-2 1-96 0 0,-4 2 104 0 0,-3 1 32 0 0,-1 3-8 0 0,-4 3 0 0 0,-2 3 0 0 0,-1-1-64 0 0,-2 0 0 0 0,-1 1 0 0 0,-3-1 16 0 0,-1 0 0 0 0,-2 1 16 0 0,-1-3 0 0 0,-2-2 0 0 0,-4-2 0 0 0,-2-3-24 0 0,0-3-72 0 0,1-4 0-502 4,0-2 64 502-4,-1-4-64 0 0,-1-3 0 0 0,1-2 64 0 0,1-3-64 0 0,0-2 0 0 0,3-1 0 0 0,2-1 0 0 0,2 0 0 0 0,3 3 0 0 0,3 0-64 0 0,3-1 64 0 0,3 0-64 0 0,3 0 64 0 0,3 1 0 0 0,1 0 0 0 0,4 2-64 0 0,1 2 64 0 0,-1 3 0 0 0,-2 2 0 0 0,-4 1 0 0 0,1 2 0 0 0,3 2 0 1 550,1 1 0-1-550,2 4 0 0 0,0 4 0 0 0,-1 4 0 0 0,-3 3 0 0 0,-3 3 0 0 0,-4 0 72 0 0,-3-2-72 0 0,-4-1 96 0 0,-3 0 32 0 0,-4-1-32 0 0,-1-2-96 0 0,2-3 96 0 0,2-3-24 0 0,-1-2-72 0 0,-1-2 72 0 0,-4-1 0 0 0,-1-4-72 0 0,0 0 0 0 0,0-4 0 0 0,-2-3 64-517-7,1-3-64 517 7,0-3 0 0 0,3-1 0 0 0,2 0 0 0 0,4 2 0 0 0,3 1 0 0 0,3 0-64 0 0,3 3 64 0 0,0 1 0 0 0,2 1 0 0 0,3 1-64 0 0,-1 1 64 0 0,2 1 0 0 0,3-1 0 0 0,1 1-64 0 0,-1 1 64 0 0,-1 1 0 0 0,0 1 0 0 0,1 1 0 0 0,0 2 0 0 0,2 0 0 0 0,-2 2 0 0 0,-2 2 0 0 0,-4 4 0 0 0,-2 3 64 0 0,-3 3-64 0 0,-3-1 64 0 0,-2 0-64 0 0,-1-1 0 0 0,-1-1 64 0 0,1-3 0 0 0,0-2-64 0 0,1-2 64 0 0,-3-2 0 0 0,0-2-64 0 0,-2-2 64 0 0,-1-3-64 0 0,1-2 0 0 0,1-3 0 0 0,-1-3 0 0 0,2-3 0 0 0,2 0 0 0 0,2-1 0 0 0,3 1 0 0 0,4-1 0 0 0,3 2 0 0 0,0 2 0 0 0,3 1-64 0 0,-1 3 64 0 0,2 1 0 0 0,2 2 0 0 0,-1 2-64 0 0,-2 2 64 0 0,-1 1 0 0 0,0 1 0 0 0,-3 3 0 0 0,-2 1 0 0 0,0 4 0-6 511,-1 0 0 6-511,-3 0 0 0 0,1 1 64 0 0,-4 0-64 0 0,-1 1 0 0 0,-1-1 64 0 0,0-3-64 0 0,1-2 0 0 0,-2-1 0 0 0,-3-2 64 0 0,-2-1-64 0 0,-2-2 64 0 0,-1-3-64 0 0,1-1 0 0 0,2-3 0 0 0,4-2 0 0 0,3 0 0 0 0,3-1 0 0 0,4 0 0 0 0,2-1 0 0 0,1 2 0 0 0,1 0 0 0 0,2 2-64 0 0,0 2 64 0 0,1 2 0 0 0,-1 2 0 0 0,0 2 0 0 0,-1 2 0 0 0,-1 4 0 0 0,1 3 0 0 0,-1 1 0 0 0,-4 0 0 0 0,-2-1 0 0 0,-5-1 64 0 0,-1-2 0 0 0,-1-3 0 0 0,2-1-64 0 0,0-2 0 0 0,1 0 64 0 0,-1-2-64 0 0,-3 1 72 0 0,-2 1-8 0 0,0-1-64 0 0,-1 0 0 0 0,3 1 0 0 0,1-1 0 0 0,0 0 0 0 0,0 1 0 0 0,2-1 0 0 0,0 1 0 0 0,3-2 0 0 0,1 1 0 0 0,0 0 0 0 0,3-2-512 0 0,2-2-624 0 0,1-1-6960 0 0,1 0-1511 0 0,-1 1-2777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7T20:05:12.965"/>
    </inkml:context>
    <inkml:brush xml:id="br0">
      <inkml:brushProperty name="width" value="0.1" units="cm"/>
      <inkml:brushProperty name="height" value="0.6" units="cm"/>
      <inkml:brushProperty name="color" value="#66CC00"/>
      <inkml:brushProperty name="ignorePressure" value="1"/>
      <inkml:brushProperty name="inkEffects" value="pencil"/>
    </inkml:brush>
    <inkml:context xml:id="ctx1">
      <inkml:inkSource xml:id="inkSrc1">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1" timeString="2018-04-07T20:07:05.031"/>
    </inkml:context>
    <inkml:brush xml:id="br1">
      <inkml:brushProperty name="width" value="0.1" units="cm"/>
      <inkml:brushProperty name="height" value="0.6" units="cm"/>
      <inkml:brushProperty name="color" value="#C2C9CC"/>
      <inkml:brushProperty name="inkEffects" value="pencil"/>
    </inkml:brush>
    <inkml:brush xml:id="br2">
      <inkml:brushProperty name="width" value="0.1" units="cm"/>
      <inkml:brushProperty name="height" value="0.6" units="cm"/>
      <inkml:brushProperty name="color" value="#E0FFC1"/>
      <inkml:brushProperty name="inkEffects" value="pencil"/>
    </inkml:brush>
  </inkml:definitions>
  <inkml:trace contextRef="#ctx0" brushRef="#br0">1304 3024,'0'0,"0"0,0 0,0 0,0 0,0 0,0 0</inkml:trace>
  <inkml:trace contextRef="#ctx1" brushRef="#br1">-252 1783 8120 215418 54673,'0'0'512'0'0,"-2"0"-512"0"0,0 0 872 0 0,-1 0 1144 5-784,-2 0-992-5 784,1-2 0 0 0,0 1 1040 0 0,2-1-265-12-1323,5 0-391 12 1323,5-1-712 0 0,1 0-104 0 0,2-3 552 14 598,4-3-32-14-598,5-3-24 0 0,11-1-280 0 0,4 2-600 0 0,2-1-16-7-515,-2 0 0 521 510,0 1 104 21 10,-1 0 24-535-5,0 1 0 0 0,1 1 0 0 0,1 2-224 0 0,0 1-96 0 0,0 2 80 0 0,1 1-80 0 0,0 2 96 705-5,0 0-32-37 8,-1 2-64-47-9,0 0 96-120 10,0 0-96-501-4,-1 2 72 0 0,-1-1-72 0 0,0 1 64 0 0,-3-1-64 0 0,-1 0 0 0 0,-1 1 0 0 0,-2-1 0 0 0,-2 0 72 0 0,2 0 8 0 0,0 1-80 562-1,-1 0 88 11 3,0-1 8-573-2,-2 1-96 0 0,-3-1 128 0 0,-3 1-24 0 0,-3-1-8 0 0,-4 0 96-14-591,-2-1-96 14 591,-1 1 0 0 0,-2 0 96 0 0,1-1-96 0 0,-1 1 0 0 0,0-1 0 0 0,0 0-96 7 782,-2 1 88-7-782,1-1-8 0 0,0 1-80 0 0,-1 0 0 0 0,1 0 0 0 0,1 1 0 0 0,0 0 0 0 0,-1 0 64 0 0,-1-1-64 0 0,-1 0-64 0 0,-1-1-136 0 0,1 1 96 0 0,0 1-2080 0 0,2 1-13079 4 566,-1-1 4623-4-566</inkml:trace>
  <inkml:trace contextRef="#ctx1" brushRef="#br1" timeOffset="963.8205">858 1604 9520 219907 46639,'0'0'264'0'0,"1"0"136"0"0,0 0-400 0 0,1-1 0 0 0,0-1 936 0 0,1-1 1320 0 0,1-1-1104 1 600,-1-1-160-7 357,-1-1 935 6-957,-1 2-135 0 0,0 0-184 0 0,1 1-144 0 0,0 0-208 10 851,1 1-160-11-291,0 1-224 8 140,-2-1-440-12-132,0 1-80 536-569,-1 1-8-531 1,0 0-8 0 0,0-1 232 0 0,-1 1-144 0 0,2 1-32-2 582,1 1-40 2-582,1 1-24 0 0,0 2-40 0 0,1 1 8 572 2,1 1 8-572-2,0-1-152 0 0,0 1-152 0 0,2 0 64 0 0,-1 2 8 0 0,2 0-8 0 0,1 0 32-2 499,-1-1-96 9 176,1 1 0-7-675,0 0 0 0 0,2 1 0 0 0,0 1 0 0 0,-1-1 0 0 0,-1-2 0 0 0,-2-1 0 0 0,1 0 0 0 0,-1 0 0 0 0,0-1 0 0 0,-2-1 64 0 0,-2-2-64 0 0,0-1 64 0 0,-1 0-64 0 0,-1-1 0 0 0,-1 0 64 0 0,0-1-64 0 0,-2 1 72 0 0,-3 0-72 0 0,-2 1 64 0 0,-2 1-64 0 0,-2-1 0 6 523,-2 1 0-6-523,2 0 72 0 0,0-1-72 0 0,2 1 80 0 0,1-2-80 0 0,-1 2 0 0 0,-1 0 96 0 0,0 1-32 0 0,-1 1 32 0 0,1 0-96 0 0,-1 0 0 0 0,1 1 0 0 0,1-1 0 0 0,2 0 0 0 0,1-1 152 0 0,0 0-72 0 0,2-1-80 0 0,1 0-88 0 0,1-2 88 0 0,1 0-128-12-598,0 0-80 12 598,1-1-696 0 0,0 0-984 0 0,0 0-9472 0 0,0 0-5431 0 0</inkml:trace>
  <inkml:trace contextRef="#ctx1" brushRef="#br2" timeOffset="197571.2575">4393 2303 6296 200106 33082,'1'-2'176'0'0,"0"-3"48"0"0,1-2-224 0 0,1-2 296 0 0,1-2 344 0 0,1-2-320 0 0,1 1-184 0 0,1 0 64 0 0,1-1-104 0 0,0 2-8480 0 0</inkml:trace>
  <inkml:trace contextRef="#ctx1" brushRef="#br2" timeOffset="216787.7298">2083 735 4144 207765 29902,'0'0'112'0'0,"0"0"40"0"0,0-1-152 0 0,-1-1 0 0 0,0 0 352 0 0,1 0 456 0 0,-1 0-400 0 0,2-1-88 0 0,1-2 296 0 0,2-2-88 0 0,3-3-104 0 0,4-5-56 0 0,6-3-80 0 0,3-2-144 0 0,0 1-8 0 0,0 0 0 0 0,-1 1 0 0 0,0 0 0 0 0,-1 2-40 0 0,0-1-16 0 0,-1 0 0 0 0,4-2 80 0 0,0 0-80 0 0,0 1 0 0 0,-2 1 0 0 0,-2 2-80 0 0,-1 1 96 0 0,-3 2-96 0 0,-1 2 96 0 0,-2 1-96 0 0,-2 2 64 0 0,-1 2-64 0 0,-1 2 64 0 0,-2 3-64 0 0,-3 4 0 0 0,-1 2 64 0 0,-2 4 16 0 0,-2 2 0 0 0,-2 3 0 0 0,-2 3 0 0 0,0 2-80 0 0,-2 1 64 0 0,-1 2-64 0 0,0 1 64 0 0,-1 1 0 0 0,-1 0 0 0 0,-1 1 0 0 0,-3 5 0 0 0,-2 1-64 0 0,1 0 0 0 0,-1 0 64 0 0,2-2-64 0 0,1-2 64 0 0,1-1-64 0 0,1-1 64 0 0,2-2-64 0 0,1-1 0 0 0,1-2 0 0 0,1-2 64 0 0,1-2-64 0 0,1-1 64 0 0,1-3-64 0 0,1-2 64 0 0,2-1-64 0 0,2-3 0 0 0,1-1 0 0 0,1-3 0 0 0,3-3 0 0 0,2-3 0 0 0,3-3 0 0 0,2-3 0 0 0,3-3 0 0 0,3-4 0 0 0,2-2 0 0 0,2-4 120 0 0,2-2 8 0 0,1-2 0 0 0,5-7-64 0 0,2-3-168 0 0,0 1-8 0 0,0 0 0 0 0,-2 2 112 0 0,-1 3 0 0 0,0 2 0 0 0,2-2 0 0 0,2 0 0 0 0,-2 3 0 0 0,0 1-72 0 0,-2 4 72 0 0,-4 3 0 0 0,-4 5 0 0 0,-3 3 0 0 0,-5 4 0 0 0,-3 3 0 0 0,-2 4 0 0 0,-2 3 0 0 0,-2 2 0 0 0,-2 6 0 0 0,-4 4 0 0 0,-2 2 0 0 0,-2 3 0 0 0,-2 1 64 0 0,-3 5 0 0 0,-3 3-64 0 0,0 1 72 0 0,-2 0-72 0 0,1-1 96 0 0,-3 5-96 0 0,-1 0 0 0 0,2-1 0 0 0,1-3 0 0 0,1-1 0 0 0,2-4 0 0 0,2-2 0 0 0,1-2 0 0 0,2-2 0 0 0,1-1 0 0 0,2-2 0 0 0,1-1 0 0 0,1-1 0 0 0,1-2 0 0 0,2-2-72 0 0,1-4 72 0 0,3-3 0 0 0,3-3 0 0 0,2-2 0 0 0,3-4 0 0 0,2-3 80 0 0,5-7-8 0 0,4-5-72 0 0,2-3 64 0 0,2-2-64 0 0,0-3 0 0 0,2 0 0 0 0,0-1-96 0 0,1 1 96 0 0,0 0 0 0 0,1 1 0 0 0,-1 0 72 0 0,0 1-8 0 0,-2 1-64 0 0,0 3-80 0 0,-3 1 80 0 0,-3 4-104 0 0,-2 2 104 0 0,-3 3 0 0 0,-2 3 0 0 0,-1 3 0 0 0,-2 3 0 0 0,-2 2 0 0 0,-2 2 0 0 0,-1 3 0 0 0,-2 1 0 0 0,-2 3 0 0 0,-1 2 0 0 0,-3 2 0 0 0,-1 2 0 0 0,-2 3 0 0 0,-2 1 0 0 0,-1 4 0 0 0,-2 1 0 0 0,-2 3 64 0 0,-3 2-64 0 0,-1 2 0 0 0,-3 3 96 0 0,-6 8 0 0 0,-4 4-96 0 0,-1 0 0 0 0,0-1 0 0 0,1-2 0 0 0,2-3 0 0 0,1-3 0 0 0,2-2 0 0 0,2-3 0 0 0,2-3 0 0 0,1-2 0 0 0,-1 0 0 0 0,0-1 0 0 0,2-2 0 0 0,2-4 0 0 0,2-2 0 0 0,1-1 104 0 0,1-2-32 0 0,1-1-8 0 0,2-2 0 0 0,1-2-64 0 0,1 0 0 0 0,1-2 0 0 0,1 0 0 0 0,0-2 0 0 0,2 0 0 0 0,0-1 0 0 0,0-1 0 0 0,2-1 0 0 0,0-1 0 0 0,-1 1 0 0 0,1-1 0 0 0,1-1 0 0 0,-1 0 0 0 0,1 1 0 0 0,-1-1 0 0 0,1 1 0 0 0,0 0-64 0 0,1 0 64 0 0,1-1 0 0 0,1-1-88 0 0,0 1 88 0 0,2-2-64 0 0,1 0 64 0 0,1 0 0 0 0,0-1 0 0 0,2 0 0 0 0,-1 0 0 0 0,2-1 0 0 0,-1 0 0 0 0,2 1 0 0 0,0-1 0 0 0,0 0 0 0 0,1 0 0 0 0,0 1 0 0 0,0 1 0 0 0,2-1 0 0 0,0 1 0 0 0,0 1 0 0 0,-1 0 0 0 0,3 3 0 0 0,1 1 0 0 0,0 2 0 0 0,-1 0 0 0 0,-1 2 0 0 0,-3 1 0 0 0,0 1 0 0 0,-3 1 0 0 0,-1 1 0 0 0,-1 0 0 0 0,-1 1 0 0 0,-2 1 0 0 0,-2 0 64 0 0,0-1-64 0 0,-3 1 0 0 0,0 0 0 0 0,-2-1 0 0 0,-1 0 0 0 0,-2-2 0 0 0,-1-1 0 0 0,-1 0 0 0 0,-1-2 0 0 0,-1-1 0 0 0,-1-1 0 0 0,0-1 0 0 0,-1-1 0 0 0,0-1 0 0 0,1-1 0 0 0,-1-1 0 0 0,-1-2 0 0 0,1 0 0 0 0,-4-2 0 0 0,-3-4 0 0 0,-1-1 0 0 0,-1-1 0 0 0,0 0 64 0 0,1 0-64 0 0,-4-2 0 0 0,0 0 0 0 0,0 0 0 0 0,1 1 0 0 0,2 1 0 0 0,0 1 0 0 0,1 1 0 0 0,1 0 0 0 0,0 2 0 0 0,-5-2 0 0 0,-1 1 0 0 0,-1 0 0 0 0,-4 1 64 0 0,-1 0-64 0 0,2 1 0 0 0,3 0-64 0 0,2 1 64 0 0,3 1 0 0 0,2-1 0 0 0,2 1 0 0 0,1-1 0 0 0,0-2 0 0 0,1-2 0 0 0,1-1 0 0 0,0-2 0 0 0,1-2 0 0 0,2 0 0 0 0,2 0 0 0 0,1 1 0 0 0,2 0 0 0 0,2 2 0 0 0,0-1 0 0 0,2 0 0 0 0,0 1 0 0 0,1-1 0 0 0,2-2 0 0 0,2 0 0 0 0,1-1-64 0 0,1-2 64 0 0,4-4 0 0 0,1-3 0 0 0,3-1 0 0 0,0-1 0 0 0,0 1 0 0 0,0 0-64 0 0,-1 2 64 0 0,1-1 0 0 0,-1 2 0 0 0,0 0 0 0 0,0 0 0 0 0,0 2 0 0 0,-1 0 0 0 0,1 1 0 0 0,-1 1 0 0 0,0 2 0 0 0,0 1 0 0 0,0 1 0 0 0,-1 1 0 0 0,1 0 0 0 0,-1 2 0 0 0,-1 0 0 0 0,1 2 0 0 0,0-1 0 0 0,0 1 0 0 0,-1 2 0 0 0,0 2 0 0 0,-2 3 0 0 0,-2 1 0 0 0,0 3 0 0 0,-2 3 64 0 0,-2 2-64 0 0,-1 2 0 0 0,-2 2 0 0 0,-2 2 0 0 0,-1 3 0 0 0,-2 1 64 0 0,-1 3-64 0 0,-1 1 64 0 0,-1 2-64 0 0,-2 1 0 0 0,0 1 0 0 0,0 2 0 0 0,-1-1 0 0 0,2 1 0 0 0,-1 1-64 0 0,2 0 64 0 0,-1 0-64 0 0,1 1 64 0 0,-1 7 64 0 0,-1 2 24 0 0,1 1-88 0 0,0 0 0 0 0,2-2-96 0 0,0-1 96 0 0,1-1-72 0 0,1-1 72 0 0,1-2 0 0 0,2-2 0 0 0,2-1 0 0 0,2-1 0 0 0,1-2 0 0 0,3-1 0 0 0,0-2 0 0 0,3 0 0 0 0,1-2 0 0 0,2-1 0 0 0,3-2 0 0 0,1 1 0 0 0,1-2 0 0 0,3-1 0 0 0,1 0 0 0 0,7 0 0 0 0,2 0 0 0 0,1-3 0 0 0,1-2 0 0 0,-1-2 0 0 0,-1-3 0 0 0,1-1 0 0 0,1-3 0 0 0,0-1 0 0 0,1-2 0 0 0,1-1-80 0 0,-1-1 80 0 0,0-2-64 0 0,7-2 64 0 0,2-1 0 0 0,0-2 0 0 0,-1 1 64 0 0,-2-1-64 0 0,-2-1 0 0 0,-1 0 0 0 0,2-4 0 0 0,0-1 64 0 0,-2-1-64 0 0,-2 0 64 0 0,-2-1-64 0 0,-1 1 0 0 0,-2 0-64 0 0,-2-1 64 0 0,-1-1 0 0 0,2-4 0 0 0,0-3 64 0 0,-2 0-64 0 0,-1-4-64 0 0,-2-2 64 0 0,-2 2 0 0 0,-3 0 64 0 0,-3 2 0 0 0,0-3 0 0 0,-1 0-64 0 0,-2 0 0 0 0,-1-2 0 0 0,-2-3 0 0 0,-2 1 0 0 0,-3 4 0 0 0,-2 4 0 0 0,-2 4 0 0 0,-2 3 0 0 0,-1 3 0 0 0,-1 1 0 0 0,-2 3 0 0 0,-2-2 0 0 0,-5-1 0 0 0,0 0 0 0 0,-1 1 0 0 0,-2 1 0 0 0,-3 1 0 0 0,-1 3 0 0 0,0 2 0 0 0,0 3 0 0 0,0 3 0 0 0,1 4 0 0 0,-1 2 0 0 0,1 4 0 0 0,0 2 0 0 0,1 3 0 0 0,-1 2 0 0 0,1 2 0 0 0,0 1 64 0 0,0 0 0 0 0,0 1 0 0 0,1 0 0 0 0,1 0-64 0 0,1 0 0 0 0,1 1 0 0 0,0 2 0 0 0,1 0 0 0 0,-1 8 0 0 0,-1 3 0 0 0,1 2 0 0 0,0 1 0 0 0,2 0 0 0 0,1 0 0 0 0,1 0 0 0 0,2 1 0 0 0,0-2 0 0 0,2 0 0 0 0,0 0 0 0 0,0 3 0 0 0,2 2 0 0 0,0-3 0 0 0,2-1 0 0 0,0-4-64 0 0,1-3 64 0 0,0-2 0 0 0,1-2 0 0 0,0-2 0 0 0,0-1 0 0 0,0-1 0 0 0,-1 0 88 0 0,-1-1-88-510 1,0 0 96 510-1,-1 0-96 0 0,-2-2 64 0 0,0 0-64 0 0,0-2 64 0 0,-1-2-64 0 0,-1-2 0 0 0,1-2 0 0 0,-1-2 64 0 0,0-3-64 0 0,1-1 64 0 0,-1-4-64 0 0,0-2 64 0 0,0-3-64 0 0,0-2 0 0 0,0-4 72-514 0,0-2-72 514 0,0-2 0 0 0,0-2 0-501 3,0-2 0 501-3,0-2-96 0 0,0-1 96 0 0,0-1 72 0 0,0-2-8 0 0,-1-1-64 0 0,1-1 0 0 0,0-2-72 0 0,1-1-8 0 0,-1-1 0 0 0,2-2 144 0 0,0-1 32 0 0,0-2 8 0 0,2-1 0 0 0,0-1-104 0 0,1-9 64 0 0,1-11-64 0 0,2-3-64 0 0,1 2 64 0 0,2-3-104 0 0,0 2 104 0 0,0 7 0 0 0,0 5 0 0 0,-1 8 0 0 0,0 5 0 0 0,-1 6 0 0 0,-1 5-72 0 0,0 3 72 0 0,-1 4-64 0 0,-2 3 64 0 0,1 2-64 0 0,-2 3 64 0 0,1 3 88 0 0,-2 2-24 0 0,0 3 0 0 0,0 3-64 0 0,-1 1-112 0 0,0 4 24 0 0,-1 2 8 0 0,-1 3 80 0 0,-1 3 112 0 0,-2 2-24 0 0,-1 4-8 0 0,-2 2-80 0 0,-1 3 0 0 0,-1 3 0 0 0,-1 3 64 0 0,-2 4-64 0 0,-1 3 0 0 0,-2 4 0 0 0,-2 1 0 0 0,-2 2 0 0 0,-1 1 0 0 0,-1 1 0 0 0,1-1 0 0 0,1-1 0 0 0,1-2 0 0 0,3-1 0 0 0,2-3-88 0 0,3-2 88 0 0,3-4 0 0 0,3-3 0 0 0,2-3-64 0 0,2-5 64 0 0,3-3-80 0 0,2-3 80 0 0,3-1-80 0 0,4-3 80 0 0,3-4 0 0 0,2-2 0 0 0,3-4 0 0 0,2-4 0 0 0,4-2 0 0 0,4-4 0 0 0,3-3 0 0 0,3-4 64 0 0,3-4-64 0 0,2-4 0 0 0,2-3 0 0 0,11-10 0 0 0,4-6 0 0 0,3-2 0 0 0,-2-2 0 0 0,0 1 0 0 0,-2 0 64 0 0,-1 1-64 0 0,-1-1 0 0 0,0 1-88 0 0,0 0 88 0 0,-1 1 0 0 0,1-1 0 0 0,1 1 0 0 0,0 1 0 0 0,-1 0 0 0 0,-2 2 0 0 0,-1 1 0 0 0,-2 2 0 0 0,-2 3 0 0 0,-1 1 0 0 0,-2 4 0 0 0,2 0 0 0 0,-2 3 0 0 0,-4 4 0 0 0,-4 4 0 0 0,-6 5 0 0 0,-4 4 0 0 0,-4 4 0 0 0,-4 5 0 0 0,-3 4 0 0 0,-3 4 0 0 0,-4 3 0 0 0,-4 3 64 0 0,-2 4-64 0 0,-3 1 0 0 0,-3 4 0 0 0,-2 2 0 0 0,-2 2 0 0 0,-3 2-64 0 0,-6 7 64 0 0,-3 4 0 0 0,-1 2 88 0 0,1-1-24 0 0,1 0-64 0 0,-2 4 0 0 0,1 0 0 0 0,2-3 0 0 0,2-3 0 0 0,3-5 0 0 0,2-3 0 0 0,2-6 0 0 0,3-3 0 0 0,2-5 0 0 0,2-2 0 0 0,3-4 0 0 0,3-5 0 0 0,4-5-64 0 0,4-5 64 0 0,2-6-64 0 0,4-4 64 0 0,2-4 0 0 0,3-6 0 0 0,2-4 72 0 0,2-3-72 0 0,1-4 0 0 0,3-2 0 0 0,1-2 0 0 0,1-1 0 0 0,2-1 0 0 0,-2-1 0 0 0,1 1 0 0 0,-1 0-96 0 0,-1 0 96 0 0,-2 2 80 0 0,-2 1-16 0 0,-1 3 0 0 0,-2 4-64 0 0,-1 3 0 0 0,-3 5 0 0 0,-2 3 64 0 0,-2 5-64 0 0,-3 4 0 0 0,-3 5 0 0 0,-4 5 0 0 0,-3 6 0 0 0,-3 5 0 0 0,-3 5 0 0 0,-1 4 0 0 0,-3 5 0 0 0,-2 3 0 0 0,-1 5 0 0 0,-2 4 0 0 0,-1 2-72 0 0,-3 2 72 0 0,-1 1 0 0 0,-2 2 0 0 0,0 0 0 0 0,-3 7 0 0 0,-1 1 0 0 0,3 0 0 0 0,2-4 0 0 0,3-4 0 0 0,3-4 0 0 0,3-4 0 0 0,0 0-80 0 0,2-4 16 0 0,2-4 0 0 0,2-5 0 0 0,2-3 64 0 0,1-5 88 0 0,2-2-24 0 0,1-3 0 0 0,1-2-64 0 0,1 0 0 0 0,-1-3 0 0 0,2-1 0 0 0,-1-2 64 0 0,0-1-64 0 0,0-2 0 0 0,0-3 64 0 0,0 0-64 0 0,1-3 0 0 0,-1 0 0 0 0,1-3 64 0 0,1 0-64 0 0,0-4 0 0 0,1-2 0 0 0,0-1 0 0 0,1-2 0 0 0,0-3 0 0 0,0 0 0 0 0,-1 3 0 0 0,0 2 0 0 0,-1 3 0 0 0,-1 4 0 0 0,-2 2 0 0 0,0 4 0 0 0,-2 4 0 0 0,-2 2 0 0 0,-3 5 0 0 0,-3 3 0 0 0,-3 5 0 0 0,-4 4 0 0 0,-2 5 0 0 0,-3 3 0 0 0,0 4 0 0 0,-8 9 0 0 0,-2 6 0 0 0,-2 1 0 0 0,-1 1 0 0 0,0-1 0 0 0,0-1 0 0 0,2-1 0-504 2,0-2 0 504-2,0-1 0 0 0,0-2 0 0 0,1-2 0 0 0,0-3 0-507-1,2-4 0-3-1,1-2 0 510 2,2-4 0-521-3,1-3 0 521 3,3-4 0 0 0,2-4 0 0 0,2-3 128 0 0,2-5 16 0 0,1-3 0 0 0,3-5 0 0 0,1-3-216 0 0,2-4-48 0 0,1-4-8 0 0,2-5 0 0 0,1-3 128 0 0,2-5 0 0 0,2-2 0 0 0,2-3 0 0 0,1-3 80 0 0,0-1 40 0 0,2-1 8 0 0,1-7-64 0 0,1-1-168 0 0,-1 2-8 0 0,-1 3 0 0 0,0 6 192 0 0,-1 4 40 0 0,-1 5 8 0 0,-1 5 0 0 0,0 3-208 0 0,-4 5-168 0 0,0 4 120 0 0,-2 4 128 0 0,-1 5 0 0 0,-1 4 0 0 0,0 5 0 0 0,-1 4 0 0 0,-3 9 0 0 0,-2 12 0 0 0,-5 14 0 0 0,0 6-72 0 0,2 1 72 0 0,1-1 0 0 0,1-3 0 0 0,1 5-64 0 0,-1 9 64 0 0,1-1 0 0 0,2-3 0 0 0,2-7 0-563 2,4-6 0-16 1,2-7-64 579-3,3-6 64 0 0,3-5 0 0 0,2-4 0 0 0,3-5-64 0 0,2-4 64 0 0,2-3-64-535 0,1-4 64 22-5,3-3-64 513 5,1-3 64 0 0,2-5 0 0 0,3-4 0-500-1,8-7 0 500 1,4-6 0 0 0,3-6 0 0 0,2-4 0 0 0,1-3 0 0 0,0-5 0 0 0,2-3 0 0 0,2-3 0 0 0,1-3 0 0 0,1-2 0 0 0,0-2 0 0 0,0-1 0 0 0,1-1 0 0 0,0 1 0 0 0,0 0 0 0 0,0 2 0 0 0,-2 1 0 0 0,-2 3 0 0 0,-1 4 0 0 0,2-2 0 0 0,0 3 64 0 0,-3 5-64 0 0,-4 5 0 0 0,-4 7 0 0 0,-4 5 0 0 0,-4 5 0 0 0,-4 5 0 0 0,-4 3 0 0 0,-2 6 0 0 0,-3 4 0 0 0,-3 4 0 0 0,-4 3-104 0 0,-3 5 40 0 0,-3 2 64 0 0,-2 4 0 0 0,-7 10 112 0 0,-4 5-32 0 0,-4 4-80 0 0,-5 9 0 0 0,-2 4 0 0 0,-1 1 0 0 0,-3 7 0 0 0,1 1 0 0 0,2-5 0 0 0,2-5 0 0 0,4-7 0 0 0,-1-2 0 0 0,3-5 0 0 0,3-8 0 0 0,4-6 0 0 0,4-8-64 0 0,4-4-16 0 0,4-7 80 0 0,4-5 0 0 0,4-5 0 0 0,3-6 0 0 0,2-6 0 0 0,3-5 0 0 0,3-6 0 0 0,3-5 0 0 0,1-6 0 0 0,3-4 0 0 0,2-4 0 0 0,3-4 0 0 0,7-11 0 0 0,4-6 64 0 0,1-1-64 0 0,-2 0 0 0 0,-2 3 64 0 0,5-5-64 0 0,1 2 0 0 0,-2 5 0 0 0,-4 8 0 0 0,-3 8 0 0 0,-6 8 0 0 0,-3 6 0 0 0,-4 7 0 0 0,-3 6 0 0 0,-4 4 0 0 0,-3 5 0 0 0,-2 4 0 0 0,-2 5 0 0 0,-3 6 0 0 0,-3 7 0 0 0,-1 4 0 0 0,-4 6 0 0 0,-1 3 0 0 0,-2 4 64 0 0,-3 4 0 0 0,-2 3-64 0 0,-2 3 0 0 0,-6 11 0 0 0,-4 7-72 0 0,-1 2 72 0 0,0 0 0 0 0,1-1 0 0 0,-1 7 0 0 0,0 1 0 0 0,4-5 0 0 0,2-6 0 0 0,4-8 0 0 0,4-8 0 0 0,3-8 0 0 0,3-7-64 0 0,4-6 64-495 6,2-6 0 495-6,4-6-72-519-2,4-7 72 519 2,4-7 0 0 0,2-6 0 0 0,1-6 0 0 0,1-5 112 0 0,7-12 72 0 0,7-14 24 0 0,4-7-80 0 0,0-3 0 0 0,5-9 0 0 0,5-11-272 0 0,1-3 80 0 0,-3 3 64 0 0,-4 5 88 0 0,-2 4-24 0 0,-3 4 0 0 0,-1 3-64 0 0,-2 4 0 0 0,-2 2 0 0 0,-2 5 0 0 0,-1 5 0 0 0,-4 6 96 0 0,-2 5-32 0 0,-4 8 0 0 0,-3 5-64 0 0,-2 6-152 0 0,-4 7 88 527 1,-4 5 64-17 0,-3 6 0-510-1,-5 5 0 0 0,-2 6 0 0 0,-3 5 0 0 0,-2 4 88 0 0,-2 5-24 0 0,-2 3 0 0 0,-1 5-64 0 0,-6 10-152 0 0,-2 7 88 0 0,-1 2 64 0 0,-1 0 0 0 0,-1 1 0 0 0,1-1 0 0 0,1 1 0 0 0,0-1 0 0 0,1 0 0 0 0,1-1 0 0 0,1-1 0 0 0,1-2 0 0 0,2-4 0 0 0,2-4 0 0 0,1-4 0 0 0,3-6 0 0 0,2-4 0 0 0,3-6 0 0 0,1-4 0 0 0,2-4 0 0 0,2-4 0 0 0,3-6 0 0 0,2-4 0 0 0,2-5 0 0 0,3-4-64 0 0,1-6 64 0 0,6-10 0 0 0,2-8 0 0 0,3-4 0 0 0,1-3 0 0 0,0-3 0 1 609,1-2 0-1-609,2-1 0 0 0,4-11 64 0 0,2-4-64 0 0,1-1 0 0 0,0 1 64 0 0,-1 0-64 0 0,3-8 64 0 0,2-2-64 0 0,-1 1 64 0 0,-1 5-64 0 0,-2 4 0 0 0,-1 4 0 0 0,-2 4 0 0 0,-2 4 0 0 0,-1 3 0 0 0,1-2 0 0 0,1 2 0 0 0,-2 6 0 0 0,-3 5 0 0 0,-4 6 0 520-4,-3 6 0-3 8,-3 6 0 6-4,-2 4 0-523 0,-5 6 0 0 0,-2 5 0 0 0,-4 6 0 0 0,-3 4 0 0 0,-9 10 64 0 0,-4 8-64 0 0,-4 4 80 0 0,-7 11-80 0 0,-4 6 0 0 0,-1 3 0 0 0,-8 10 0 0 0,-9 14 0 0 0,-4 4 0 0 0,2-2 64 0 0,4-5-64 0 0,4-8 0 0 0,5-6 0 0 0,4-7 0 0 0,3-6 0 0 0,3-8 0 0 0,3-6 0 0 0,3-6 0 0 0,2-7 0 0 0,3-6 0 0 0,0-7 0 0 0,4-8 0 0 0,2-7 0 0 0,4-5 0 0 0,3-5 0 0 0,4-6 0 0 0,2-4 0 0 0,3-5 0 0 0,3-3 0 0 0,4-13 0 0 0,6-16 0 0 0,4-8 0 0 0,2 0 0 0 0,0 2 0 0 0,1 2 0 0 0,1 3 0 0 0,-2 4 0 0 0,0 1 0 0 0,0 4 0 0 0,0 2 0 0 0,0 3 0 0 0,-2 4 0 0 0,0 4 0 0 0,-3 6 0 0 0,-1 5 0 0 0,-2 6 0 0 0,-3 6-64 0 0,-2 5 64 0 0,-2 5 0 0 0,-3 7 0 0 0,-4 8 0 0 0,-2 7 0 0 0,-4 6 0 0 0,-2 6-64 0 0,-1 5 64 0 0,-3 4 0 0 0,-1 4 0 0 0,0 2 0 0 0,-2 5 0 0 0,-1 3 0 0 0,-1 2 0 0 0,-1 4 0 0 0,-1 0 0 0 0,-2 3 0 0 0,0 0 0 0 0,-1 0 0 0 0,1-2 0 0 0,0-1 0 0 0,3-4 0 0 0,1-5 0 0 0,4-4-64 0 0,2-6 64 0 0,4-5 0 0 0,4-6 0 0 0,3-6-64 0 0,4-5 64 0 0,4-5 0 0 0,3-5 0 0 0,4-7 0 0 0,4-5 0 0 0,3-5 0 0 0,3-5 0 0 0,2-6 0 0 0,2-3 0 0 0,1-4 0 0 0,2-3 0 0 0,2-3 64 0 0,1-2-64 0 0,1-1 0 0 0,7-11 0 0 0,9-11 72 0 0,3-3-72 0 0,-2 3 64 0 0,-4 6-64 0 0,-3 7 0 607 0,-5 5 0-607 0,-3 7 0 0 0,0 1 0 0 0,-3 3 0 0 0,-3 6 0 518-4,-5 7 0-518 4,-5 6-64 0 0,-4 6 64 516 2,-4 6 0 13-4,-1 7 0-529 2,-3 5 0 0 0,-3 6 0 0 0,-3 4 0 0 0,-1 4 0 0 0,-3 4 0 0 0,-1 4 0 0 0,-3 2 0 0 0,0 4 0 0 0,-2 2 0 0 0,-1 2 0 0 0,-2 2 0 0 0,-1 2 0 0 0,0 2 0 0 0,-1 1 0 0 0,-1 0 0 0 0,-2 0 0 0 0,1 0 0 0 0,-1-2 0 0 0,2-2 0 0 0,0-3 0 0 0,2-3 0 0 0,1-4 0 0 0,2-5 0 0 0,2-3 0 0 0,2-4 0 0 0,2-4 0 0 0,1-4 0 0 0,3-3 0 0 0,2-4 0 0 0,2-5 0 0 0,3-4 0 0 0,3-6 0 0 0,3-5 0 0 0,4-7 0 0 0,2-5 0 0 0,3-5 0 0 0,2-4 0 0 0,3-4 64 0 0,3-4-64 0 0,1-2 0 0 0,1-3 64 0 0,1-1-64 0 0,1-2 0 0 0,0-1 64 0 0,1-2-64 0 0,1 0 0 0 0,-1 0 64 0 0,0 0-64 0 0,-2 3 0 0 0,0 2 0 0 0,-4 6 64 568 5,-1 4-64 72-9,-4 6 0-85 6,-3 5 0-555-2,-3 7 0 578 2,-4 4 0 6-5,-3 6 0-72 5,-4 5 0-512-2,-2 4 0 0 0,-4 3 0 0 0,-3 6 0 0 0,-3 3 0 0 0,-2 6 0 0 0,-4 4 0 0 0,-3 4 0 0 0,-3 4 0 0 0,-2 4 0 0 0,-1 2 0 0 0,-3 2 0 0 0,0 2 0 0 0,-6 9 0 0 0,-2 2 0 0 0,0 1 0 0 0,0-3 0 0 0,2-2 0 0 0,2-3 0 0 0,1-3 0 0 0,2-3 0 0 0,2-1 0 0 0,1-2 0 0 0,1-3-72 0 0,2 0 72 0 0,0-2 0 1 823,1-1 0-1-823,2-1 0 0 0,1-1 0 0 0,2-3-64 0 0,1-1 64 0 0,3-2 0 0 0,1-1 0 0 0,3-3 0 0 0,2-2 0 0 0,2-2 0 0 0,2-3 0 0 0,3-2 0 0 0,3-4 0 0 0,2-3 0 0 0,2-4 0 0 0,3-3 0 0 0,2-5 0 0 0,3-4 0 0 0,3-4 0 0 0,3-2 0 0 0,7-10 72 0 0,4-5 24 0 0,1 0-96-4 847,0 1 0 4-847,-2 2 0 0 0,-2 3 0 0 0,-3 2 0 0 0,-2 4 0 0 0,-1 4 0 0 0,-3 3 0 0 0,-2 4 0 0 0,-2 3 0 0 0,-3 5 0 0 0,-4 4 0 0 0,-4 4 0 0 0,-2 4 0 0 0,-4 4 0 0 0,-3 5 0 0 0,-3 4 0 0 0,-4 6 0 0 0,-3 6 0 0 0,-7 13 0 0 0,-6 8 0 0 0,-3 7 0 0 0,-9 14 0 0 0,-5 8 0 0 0,-4 4 0 0 0,-1 1 0 0 0,-2 0 64 0 0,-1 1-64 0 0,-1-1 64 0 0,-1 1-64 0 0,0 1 0 0 0,0-1 0 0 0,0-2 0-511 612,3-2 0-28-616,3-5 0 4 5,4-4-88 39-1,5-6 88 496 0,4-6-96 0 0,4-8 96-518 1,5-7 0 518-1,5-8 0-497-5,6-3 0-543 4,5-8-64 1040 1,4-6 64 0 0,4-7 0 0 0,4-8 0 0 0,4-6 0 0 0,2-7 72 0 0,7-12-8 0 0,10-15-64 0 0,9-15 0 0 0,3-7 80 0 0,0 1-80 0 0,-2 1 64 0 0,-3 3-64 0 0,-3 2 0 0 0,-1 3 0 0 0,-2 1 0 0 0,-1 0 0 0 0,0 2 0 0 0,-2 0 0 0 0,0 2 0 0 0,-1 1 0 0 0,3-5 64 0 0,-1 3-64 0 0,-2 3 0 0 0,-1 4 0 0 0,-5 8 0 0 0,-5 7 0 0 0,-7 9 0 0 0,-4 8 0 0 0,-5 8 0 0 0,-4 7 0 0 0,-5 7 0 0 0,-3 6 0 0 0,-3 6 0 0 0,-5 4 0 0 0,-2 4 0 0 0,-4 5 0 0 0,-1 2 0 0 0,-2 2 0 0 0,-1 3 0 0 0,-1 2 0 0 0,-1 0 0 0 0,1 1 0 0 0,1 1 0 0 0,0-2 0 0 0,0-1 0 0 0,2-1 0 0 0,1-3 0 0 0,1-2 0 0 0,2-3 0 0 0,2-1 0 0 0,0-2 0 0 0,1-2 0 0 0,2-3 0 0 0,0-2 0 0 0,1-2-72 0 0,2-3 72 0 0,1-3 0-509 9,3-4 0-45-14,-1 0 64 554 5,0-2 0 0 0,1-3-64 0 0,1-3 0-565 3,0-4 0 565-3,2-3 72 0 0,1-2-72 0 0,-1-3 64 0 0,1-1-64 0 0,0-3 0 0 0,0-1 0 0 0,-1-2 64 0 0,0-2-64 0 0,0-2 0 0 0,-2-7 0 0 0,-1-4 64 0 0,0-3-64 0 0,0-7 64 0 0,-1-3 0 0 0,0-2-64 0 0,1-1 0 0 0,0 0 0 0 0,1-9-152 0 0,0-5 88 0 0,1-1 0 0 0,2 1 0 0 0,1 0 64 0 0,2 2 72 0 0,1 1-8 0 0,3-4-64 0 0,0-6 0 0 0,1-1 0-5 545,-1 8 0 5-545,0 10 0 0 0,-1 11 0 0 0,-2 9 0 0 0,-1 9 0 0 0,-2 7 0 0 0,-2 5 0 0 0,-1 5 0 0 0,-5 8 0 0 0,-2 5 0 0 0,-2 4 0 0 0,-1 5 0 0 0,-3 3 0 0 0,0 4 0 0 0,-2 3 0 0 0,0 3 0 0 0,-2 3 0 0 0,0 3 0 0 0,0 3 0 0 0,-1 2 0 0 0,0 1 0 0 0,0 0 0 0 0,1 0 0 0 0,0-2 0 0 0,1-3 0 0 0,3-4 0 0 0,2-3 0 0 0,4-5 0 0 0,3-4-96 0 0,2-5 24 0 0,3-4 72 0 0,3-5 0 0 0,2-3 0 0 0,3-3-64 0 0,2-3 64 0 0,3-4 0 0 0,2-3 0 0 0,2-4 0 0 0,3-2 0 0 0,2-5 0 0 0,3-2 0 0 0,1-4 0 0 0,2-3 0 0 0,2-3 0 0 0,2-3 0 0 0,1-4 0 0 0,3-3 0 0 0,1-2 0 0 0,3-3 0 0 0,1-3 0 0 0,1-1 0 0 0,1-2 0 0 0,1 0 0 0 0,-2 0 0 0 0,-1 2 0 0 0,-1 2 0 0 0,-3 3 0 0 0,-2 3 0 0 0,-3 4 0 0 0,-4 4 0 0 0,-2 5 0 0 0,-3 3 0 0 0,-3 4 0 0 0,-3 4 0 0 0,-3 4 0 0 0,-2 2 0 0 0,-3 4 0 0 0,-2 4 0 0 0,-3 4 0 0 0,-2 3 0 0 0,-3 4 0 0 0,-1 3 0 0 0,-2 4 0 0 0,-3 3 0 0 0,-1 2 88 0 0,-1 2-24 0 0,-2 2 0 0 0,-3 1 0 0 0,0 2-64 0 0,-2 1 0 0 0,0 1 0 0 0,-4 4 0 0 0,-1 1 0 0 0,1-1 0 0 0,2-4 0 0 0,1-4 0 0 0,3-3 0 0 0,1-4-72 0 0,3-3 72 0 0,2-3 0 0 0,0-3 0 0 0,2-2 72 0 0,3-4-72 0 0,2-6 0 0 0,3-3 0 0 0,2-6 0 0 0,2-4 0 0 0,3-4 0 0 0,3-9 0 0 0,2-5 0 0 0,3-3 0 0 0,4-8 0 0 0,2-4 0 0 0,2-1 0 0 0,1 0 0 0 0,0 1 0 0 0,5-7 0 0 0,2-2 0 0 0,-1 3 0 0 0,-1 4 0 0 0,-1 6 0 0 0,-3 4-88 0 0,-2 7 24 0 0,-2 4 0 0 0,-2 5 0 0 0,-2 4 0 0 0,-2 4 64 0 0,-1 4 0 0 0,-2 2 0 0 0,-2 3 0 0 0,-1 2 0 0 0,-2 4 0 0 0,0 2 0 0 0,-3 5 64 0 0,-2 5 24 0 0,-1 4 8 0 0,-3 4 0 0 0,0 3-96 0 0,-6 8 0 0 0,-2 5 0 0 0,-2 2 0 0 0,0 0-88 0 0,0 0 24 0 0,1-3 0 0 0,0-2 64 0 0,3-3 0 0 0,1-4 0 0 0,1-4 0 0 0,3-5 0 0 0,2-3-64 0 0,2-4 64 0 0,1-5-64 0 0,4-4 64 0 0,4-7 64 0 0,4-8-64 0 0,4-5 0 0 0,3-5 0 0 0,1-4 0 0 0,3-4 0 0 0,1-2 88 0 0,5-8 40 0 0,2-4-64 0 0,0-1-64 0 0,0 1 0 0 0,-2 1 0 0 0,2-6 0 0 0,1-1 0 0 0,-1 1 0 0 0,1-4 0 0 0,0 1 0 0 0,-3 4 0 0 0,-2 5-88 0 0,-3 5 88 0 0,-2 5 0 0 0,-2 6 64 0 0,-2 3-64 0 0,-3 5 0 568 4,-2 4 0-568-4,-2 3 0 0 0,-2 3 0 1145-2,-1 5 0-1145 2,-4 3 0 0 0,-1 4 0 0 0,-2 3 0 0 0,-3 4 0 0 0,0 2 0 0 0,-2 3-64 0 0,-1 0 64 0 0,-1 1 0 0 0,1 1 0 0 0,-1-1 0 0 0,0 1 0 0 0,1-1 0 0 0,1 0 0 0 0,0 1-64 0 0,1 0-64 0 0,2 0 64 0 0,1-1 64 0 0,3-3 0 0 0,2-3 0 0 0,2-1 0 0 0,1-2 0 0 0,-1-2 0 0 0,2-1 0 0 0,0-1 0 0 0,-1-1 64 0 0,0-1 24 0 0,1 0 8 0 0,0-1 0 0 0,1-2-96 0 0,1-2 0 0 0,2-2 0 0 0,1-3-88 0 0,1-2 88 0 0,3-4 0 0 0,1-3 0 0 0,2-3 0 0 0,2-3 0 0 0,6-6 64 0 0,2-4-64 0 0,-1 1 0 0 0,-1 1 0 0 0,-2 3 0 542-559,-3 2-64-542 559,-3 3 64 0 0,-3 4 0 0 0,-3 3 0 0 0,-1 4 0 0 0,-3 3 0 0 0,-4 5 0 0 0,-4 8 0 502-3,-7 9 0-502 3,-5 7 0 0 0,-3 4 0 0 0,-1 2 0 0 0,-2 2 0 0 0,-3 6 0 0 0,-2 2 0 0 0,0 1 0 0 0,-4 5 0 0 0,-1 1 0 0 0,2-1 64 0 0,2-4-64 0 0,2-3 0 0 0,3-4 0 0 0,1-3 0 0 0,4-4-64 0 0,2-3 64 0 0,1-4 0 0 0,3-2 0 0 0,1-3 0 0 0,3-2 0 0 0,2-4 0 0 0,2-2 0 0 0,4-4 0 0 0,3-3 0 0 0,3-4 0 0 0,2-3 0 0 0,3-4 0 0 0,3-3 0 0 0,1-3 0 0 0,3-2 0 0 0,0-2 0 11 575,7-7 0-11-575,1-2 0 0 0,1-1 0 0 0,-2 3 0 0 0,-1 1 0 0 0,-2 3 0 0 0,-3 2 0 0 0,-2 3 0 0 0,-2 3 0 0 0,-3 3 0 0 0,0 3 0 0 0,-2 3 0 0 0,-3 3 0 0 0,-3 4 64 0 0,-3 4 120 0 0,-3 6-88 0 0,-3 3-96 0 0,-1 4-136 0 0,-3 2 32 0 0,-1 1 8 0 0,-2 3 96 0 0,-2 4 0 0 0,-2 7 0 0 0,-2 2 0 0 0,1 0 0 0 0,-1 3 0 0 0,0 0 0 0 0,0-2 0 0 0,3-3 0 0 0,0-2 0 0 0,2-3 0 0 0,2-3 0 0 0,1 0 0 0 0,1-3 0 0 0,3-2 0 0 0,4-6 0 0 0,2-6 0 0 0,5-5 0 0 0,2-7 0 0 0,7-9 0 0 0,2-5 0 0 0,3-5 0 0 0,0-2 0 0 0,1-2 0 0 0,0 0 0 0 0,0-1 0 0 0,3-4 0 0 0,1-2 0 0 0,-1 1 0 0 0,-3 3 104 0 0,-3 2-16 0 0,-1 3-8 0 0,-1 3-80 0 0,-3 2 0 0 0,-2 3 0 0 0,-1 3 64 0 0,-1 2-64 0 0,-3 4 0 0 0,-1 2 0 0 0,-2 4 0 0 0,-2 2 0 0 0,0 1 0 0 0,-3 4 0 0 0,-1 2 0 0 0,-1 3 0 0 0,-2 6 0 0 0,-4 6 0 0 0,-1 5-136 0 0,-2 2 32 0 0,0 0 8 0 0,-1 1 96 0 0,-3 5 232 0 0,-1 1-136 0 0,0 0-96 0 0,1-2 0 0 0,-1-1 0 0 0,3-2 0 0 0,-1-2 0 0 0,3-1 0 0 0,-1-3 0 0 0,2-1 0 0 0,1-3 0 0 0,2-2 0 0 0,1-2 0 0 0,1-2 0 0 0,1-2 0 0 0,0-2 0 0 0,2-3 0 0 0,0-1 0 0 0,1-3 0 0 0,2-2 0 0 0,2-2 0 0 0,2-3 0 0 0,3-5 0 0 0,4-8 0 0 0,6-10 72 0 0,4-9-8 0 0,0-1-64 0 0,-1 0 72 0 0,-3 5-72 0 0,-2 4 0 0 0,-2 6 0 0 0,-4 4 0 0 0,-2 5 64 0 0,-2 3-64 0 0,-3 5 0 0 0,-4 6 0 0 0,-2 6 0 0 0,-3 4 0 0 0,-4 9 8 0 0,-4 9 208 0 0,-2 5-104 0 0,1 2-112 0 0,-3 5-216 0 0,2 1 128 0 0,0 1 88 0 0,0-1-64 0 0,2-1 64 0 0,0 0-64 0 0,0-1 64 0 0,1 0 0 0 0,0 1 0 0 0,0-1 0 0 0,0 0 0 0 0,1-2 64 0 0,1-2-64 0 0,-1 3 0 0 0,0-1 0 0 0,2-3 0 0 0,1-4 0 0 0,1-4 0 0 0,2-3 0 0 0,0-3 0 0 0,1-4 0 0 0,1-2 96 0 0,0-1 72 0 0,1-3-88 0 0,0-3-80 0 0,1-4 64 0 0,2-6-152 0 0,1-5 24 0 0,2-8 0 0 0,1-7 64 0 0,2-4 0 0 0,1-9 64-580 1,3-5-64 580-1,0-2 0 0 0,2-7 88 0 0,1-9 40 0 0,3-7-64 0 0,-1 1-64 0 0,-3 5 0 0 0,-2 7-88 0 0,-1 6 88 0 0,-3 6-64 0 0,0 4 64 0 0,-1-3-64 0 0,1 1 64 0 0,-1 1-72 0 0,0 3 72 0 0,-1 3 0 0 0,0 3 0 0 0,-1 4 0 0 0,-1 3 0 0 0,-1 4 64 0 0,-1 1 0 0 0,-3 4-64 0 0,-1 3 0 0 0,-4 4 0 0 0,-3 5 0 0 0,-2 4 0 0 0,-5 6 0 0 0,-2 4 0 0 0,-2 4 0 0 0,-1 2 96 0 0,-1 2 0 0 0,0 2 0 0 0,-2 1-96 0 0,0 1 0 0 0,-2 1 0 0 0,-1 2-88 0 0,-1 0 88 0 0,0 0 0 0 0,0 1 64 0 0,-4 4-64 0 0,-6 3-128 0 0,1-1 64 0 0,3-4 64 0 0,5-5-64 0 0,4-6 64 0 0,4-3-64 0 0,3-5 64 0 0,3-2 0 0 0,1-3 64 0 0,2-2-64 0 0,0-1 88 0 0,2-2-24 0 0,1 0 0 0 0,0-2 0 0 0,0 0-64 0 0,1-2 0 0 0,3-1 0 0 0,1-2 0 0 0,1-2-152 0 0,5-5 88 0 0,2-2 64 0 0,2 0 0 0 0,1-1 0 0 0,1 2 0 0 0,0 2 0 0 0,-1 2 0 0 0,0 1 0 0 0,-1 5 0 0 0,-2 2 0 0 0,-2 4 0 0 0,0 3 0 0 0,-3 3 0 0 0,0 2 0 0 0,-2 1 0 0 0,-1 2 0 0 0,0 1 0 0 0,-1 0 0 0 0,0-1 0 0 0,0 0-64 0 0,0 0 64 0 0,0 0-64 0 0,0-1 64 0 0,1-1 64 0 0,0-2-64 0 0,2-2 0 0 0,1-2 0 0 0,2-2 0 0 0,1-2 0 0 0,3-2 0 0 0,1-4 0-6 843,2-2 0 6-843,1-2 0 0 0,5-4 0 0 0,2-2 0 0 0,2 0 0 0 0,0 0 0 0 0,0 0 0 0 0,0 2 0 0 0,1 0 0 0 0,-1 0 0 0 0,0 1 0 0 0,2-2 0 0 0,5-2 0 0 0,-1 0 0 0 0,0 0 0 0 0,-3 1 0 0 0,-3 3 0 0 0,-1 1 0 0 0,-4 1 0 0 0,0 3 0 0 0,-3 2 0 0 0,-2 1 0 0 0,-1 3 0 0 0,-2 5 0 0 0,-2 4 0 0 0,-2 3 0 0 0,-3 3 0 0 0,-1 3 0 0 0,-1 1 0 0 0,-2 1 0 0 0,-1 1 0 0 0,0 1 0 0 0,1-1 0 0 0,-1 0 0 0 0,1-1 0 0 0,1 0 0 0 0,0-1 0 0 0,1-2 0 0 0,1-2 0 0 0,0 0 0 0 0,1-2 0 0 0,1-1 0 0 0,3 0 0 0 0,1 1 0 0 0,1-2 0 0 0,1-2 0 0 0,1-1 0 0 0,0-1 0 0 0,1-1 0 0 0,-1-2 0 0 0,2-1 0 0 0,1 0-64 0 0,0-2-32 0 0,0 0 96 0 0,1-2 0 0 0,0-1 64 0 0,0 0-64 0 0,0-1 0 0 0,0 0 0 0 0,-1-1 0 0 0,3-2 0 0 0,-1-1 0 0 0,0 0 0 0 0,0-1 0 0 0,0-1 0 0 0,0 0 0 0 0,0-1 0 0 0,0-2 64 0 0,0 0-64 0 0,1-2 0 0 0,1-1 0 0 0,-1 0 0 0 0,0 2 0 0 0,-3 3 0 0 0,-2 3 0 0 0,-3 3 0 0 0,-3 4 0 0 0,-3 3 0 0 0,-1 3 0 0 0,-1 2 0 0 0,-1 2 0 0 0,0 1 64 0 0,0 1 0 0 0,0 0 0 0 0,1-1 0 0 0,0 1-64 0 0,1 2 0 0 0,0 0 0 0 0,1 0-96 0 0,1-2 32 0 0,1-1 0 0 0,1-3 64 0 0,0-2 0 0 0,2-1 0 0 0,1-3 0 0 0,1-1 0 0 0,1-2 0 0 0,2-2 0 0 0,1-1-64 0 0,1-1 64 0 0,0-1 112 0 0,0-1-24 0 0,-1 0-8 0 0,1-1-80 0 0,-1 1-72 0 0,-1-1 72 0 0,-1 2-104 0 0,0 0 104 0 0,-2 0 0 0 0,-1 1-80 0 0,-1 0 80 0 0,-2 0 0 0 0,-2 1-72 0 0,0 1 72 0 0,-2-1 0 0 0,-2 0-64 0 0,-2 1 64 0 0,-1 0 0 0 0,-1 0 0 0 0,-2 0 0 0 0,-5-1 0 0 0,-1 0 0 0 0,-1 0 0 0 0,-1 0 0 0 0,0 1 0 0 0,0 0 0 0 0,1-1-80 0 0,-1 2 80 0 0,-1 0-64 0 0,-4 1 64 0 0,-1 1 0 0 0,-1 2 0 0 0,-5 3 0 0 0,0 1-80 0 0,1 3 80 0 0,0 1 0 0 0,0 2-80 0 0,0 2 80 0 0,1 1-64 0 0,-5 5 64 0 0,0 2 0 0 0,1 0 0 0 0,3 0 0 0 0,2 0-72 0 0,2-2 72 0 0,2 1-80 0 0,3-2 80 0 0,1 0 0 0 0,-1 3 0 0 0,1 1 0 0 0,2-1 0 0 0,1 0-72 0 0,3-1 72 0 0,3-1 0 0 0,1-1-80 0 0,1 2-16 0 0,2 0 96 0 0,3-2 0 0 0,3-2 0 0 0,2-2 0 0 0,2-2 72 0 0,3-3-72 0 0,3-2-88 0 0,2-2 24 0 0,2-2 0 0 0,4-2 64 0 0,5-1 0 0 0,4-1 0 0 0,1-1 0 0 0,0-1-64 0 0,-1 1 64 0 0,0 0-64 0 0,0 0 64 0 0,-1 0 0 0 0,0 0 0 0 0,-1 1 0 0 0,-1 0 0 0 0,0 0 112 0 0,-2 0-24 0 0,0 0-8 0 0,0 0-80 0 0,-1-1 0 0 0,-2-1 0 0 0,2 0-88 0 0,-1-1 88 0 0,-2-1 64 0 0,-2 0-64 0 0,-1 1 0 0 0,-4 0 0 0 0,-3 1 0 0 0,-3 1 0 0 0,-4 1 0 0 0,-2 2-72 0 0,-2 1 72 0 0,-3 2 0 0 0,-2 2 144 0 0,-2 2-24 0 0,-1 1-8 0 0,-3 2-112 0 0,-5 3 0 0 0,-7 6 0 0 0,-2 1-64 0 0,0 0 64 0 0,-1 0 0 0 0,1-2 0 0 0,4-3 0 0 0,0-1-80 0 0,3-5-48 0 0,3-5 64 0 0,4-4 64 0 0,3-5 112 0 0,5-3-24 0 0,3-5-8 0 0,4-3-80 0 0,2-3 0 0 0,3-3 0 0 0,2-3-88 0 0,2-2 88 0 0,1-3 0 0 0,2-1 0 0 0,2-6 0 0 0,2-3 0 0 0,1 2 64 0 0,-1 1-64 0 0,0 3 0 0 0,0 3 0 0 0,-1 3-80 0 0,-2 3 80 0 0,-1 4 0 0 0,-1 2 0 0 0,-1 5 0 0 0,-2 2 0 0 0,-2 5-64 0 0,-2 5 64 0 0,-2 7 0 0 0,-3 6-80 0 0,-1 6 80 0 0,-4 9-64 0 0,-1 5 128 0 0,-1 2-64 0 0,-2 2 88 0 0,1 1-88 0 0,-1 0 0 0 0,0 0 0 0 0,0 1-88 0 0,-1 0 88 0 0,-1 5 0 0 0,-1 1 0 0 0,2-3 0 0 0,2-3 0 0 0,2-4 0 0 0,2-5-64 0 0,2-4 64 0 0,1 0 0 0 0,2-3-64 0 0,1-2 64 0 0,1-4 0 0 0,1-4 0 0 0,2-1 0 0 0,1-2 0 0 0,0-3 0 0 0,1-2 0 0 0,-1-2 0 0 0,2-2 0 0 0,-1-1 0 0 0,0-3 0 0 0,0-1 0 0 0,0-1 0 0 0,1-3 64 0 0,0-1-64 0 0,1-1 0-513 4,1-2 64 513-4,-1-1-64 0 0,2 0 0 0 0,-1 0 0 0 0,0 1 0 0 0,-1 1 0 0 0,-1 2 0 0 0,0 1 0 0 0,-1 2 0 0 0,-1 3 0 0 0,-1 2 0 0 0,-1 2 0 0 0,0 5 0 0 0,-2 4 0 0 0,-1 3 0 0 0,-2 7 0 0 0,-2 5 0 0 0,-2 2 0 5 659,-2 3 0-5-659,-2 0 0 0 0,0 2 0 0 0,-1-1 0 0 0,0 1 64 0 0,1-1-64-515 2,0-1 0 515-2,0-1 0 0 0,2-2 0 0 0,1-3-80 0 0,1-1 80 0 0,1-3-64 0 0,2-2 64-501-3,2-2 0 501 3,3-5 0 0 0,4-6 0 0 0,1-5 0 0 0,3-5 0 0 0,1-4 0 0 0,4-9 0 0 0,3-5 72 0 0,1-4-72 0 0,1-1 96 0 0,1-1-96 0 0,0-1 0 0 0,0 0 0 0 0,2-3 0 0 0,1-1 0 0 0,-1 2 0 0 0,-2 3 0 0 0,-2 3 0 0 0,-3 4 0 0 0,-2 4 0 0 0,-3 4 0 0 0,0 4 0 0 0,-3 3 0 0 0,-1 5 0 0 0,-3 3 0 9 524,-1 4 0-9-524,-3 3 0 0 0,-1 3 0 0 0,-1 3 0 0 0,-2 3 0 0 0,-2 2 0 0 0,-1 3 0 0 0,0 1 0 0 0,-2 1 0 0 0,0 2 0 0 0,-1 1 0 0 0,-1 0 0 0 0,-1 3 0 0 0,0 1 0 0 0,1-2 0 0 0,1-4 0 0 0,2-2 0 0 0,2-4 0 0 0,3-5-72 0 0,4-7 72 0 0,7-9 0-9-524,4-9 0 9 524,4-5 0 0 0,1-6 0 0 0,3-3 0 0 0,0-4 0 0 0,3-1 0 0 0,5-8 0 0 0,6-9 72 0 0,2-2-72 0 0,-1 2 64 0 0,-3 3-64 0 0,-2 6 64 0 0,-4 5-64 0 0,-2 4 64 0 0,-2 4-64 0 0,-2 4 0 0 0,-3 5 0 0 0,-4 5 0 0 0,-3 6-72 0 0,-2 4 72 0 0,-3 4 0 0 0,-3 4 0 0 0,-2 4 0 0 0,-1 3 0 0 0,-3 4 0 0 0,-3 3 0 0 0,-1 2 0 0 0,-2 3 0 0 0,-1 2 0 0 0,-2 3 0 0 0,-1 1 0 0 0,-5 8 0 0 0,-1 3 0 0 0,-1 0 0 0 0,1 0 0 0 0,1-3 0 0 0,1-3 0 0 0,1-3 0 0 0,1 1 0 0 0,0-3 0 0 0,4-4 0 0 0,2-5 0 0 0,4-4 64-549 4,2-6-64 549-4,3-4 0 0 0,3-4 0 0 0,3-4-104-544-1,5-7 32 544 1,4-6 72 0 0,2-5 0 0 0,2-5 0 0 0,3-3 0 0 0,0-4 0 0 0,3-2 0 0 0,1-2 0 0 0,1-2 0 0 0,0 0 0 0 0,2-1 0-6-525,5-5 0 6 525,6-8 0 0 0,0 1 0 0 0,-3 3 0 0 0,0 2 0 0 0,-4 6 0 0 0,-6 7 0 0 0,-4 7 0 0 0,-5 8 0 0 0,-4 5 0 0 0,-3 6 0 5-536,-2 6 0-5 536,-4 5 0 0 0,-2 3 0 0 0,-3 5 64 0 0,-2 3-64 0 0,-2 2 88 0 0,-1 3-88 0 0,-2 2 0 0 0,-2 2 72 0 0,-4 9-72 0 0,-2 5 0 0 0,-3 3 0 0 0,0 2-96 0 0,-1 1 96 0 0,-2 0 0 0 0,0 1 0 0 0,-4 6 0 0 0,0 1 0-524 1,2-3 0-11 0,1-5 64-51-3,2-7-64-34 1,3-6 0 76 5,2-6 0 544-4,3-7 0-525-3,2-4 0 20 5,3-5 0 505-2,1-4 0 0 0,2-4 64 0 0,2-2-64 0 0,1-4 0 0 0,1-4 0 0 0,1-3-64 0 0,2-5 64 0 0,1-3 0 0 0,1-5 0 0 0,2-3 0 0 0,1-3 0 0 0,2-4 0 0 0,2-3 0 0 0,0-3 0 0 0,0-3 0 0 0,2-3 0 0 0,0-2 0 0 0,1-3 0-4-558,2-2 0 1-79,0-2 0 5 89,0-1 0-2 548,1-1 0 0 0,0 1 0 0 0,-1 0 0 0 0,0 1 0 0 0,-2 2 0 0 0,-1 3 0 0 0,-1 3 0 0 0,-2 4 0 0 0,-1 5 0 0 0,-2 4 0 0 0,0 5 0 0 0,-2 5 0 0 0,-1 5 0 0 0,-2 2 0 0 0,0 4 0 0 0,-2 3 64 0 0,0 4-64 0 0,-1 2 0 0 0,0 5 0 0 0,0 2-96 0 0,-1 3 32 0 0,2 2 0 0 0,0 1 64 0 0,0-1-64 0 0,3 2 64 0 0,0 0-64 0 0,1 1 64 0 0,0 2 0 0 0,1 1 0 0 0,0 5 0 0 0,0 5 0 0 0,0 2 64 0 0,-2 1-64 0 0,-1 2 0 0 0,0 1 0 0 0,-2 0 0 0 0,0 0-64 0 0,-2 0 64 0 0,0 1 0 0 0,-2-2 0 0 0,0 0 0 0 0,0-2 0 0 0,-1-2 0 0 0,0-1 0 0 0,-1-3 0 0 0,0-2 0 0 0,0-4 0 0 0,0-2 0 0 0,0-3 0 0 0,-1-3 0 0 0,1-3 0 0 0,-1-3 0 0 0,1-4 0 0 0,0-3 0 0 0,-1-4 0 0 0,-1-6 0 0 0,-1-4 96 0 0,0-3-16 0 0,-1-7-8 0 0,0-3-72 0 0,1-3 0 0 0,1 0 0 0 0,1-2 0 0 0,2-1 0 0 0,1-1 0 2-557,2 0 0-2 557,0-2 0 0 0,2 1 0 0 0,2 0 0 0 0,1 0 0 0 0,1 2 0 0 0,2 1 0 0 0,1 3 0 0 0,1 2 0 0 0,0 2 0 0 0,2 3 0 0 0,0 1-112 0 0,1 3 40 0 0,2 1 72 0 0,1 2 0 0 0,0 1 0 0 0,1 3-64 0 0,0 0 64 0 0,1 2 0 0 0,1 1 64 0 0,2 2-64 0 0,0 1 0 0 0,0 2 0 0 0,1 2 0 0 0,0 1-64 0 0,-2 2 64 0 0,1 1 0 0 0,-2 2 0 0 0,1 5 0 0 0,-1 3 0 0 0,-2 4 0 0 0,-2 4 0 0 0,-3 3 0 0 0,-3 3 0 0 0,-2 3 0 0 0,-3 3 0 0 0,-2 3 0 0 0,-3 3 0 0 0,-1 3 0 0 0,-2 2 0 0 0,0 2 0 0 0,-3 2 0 0 0,0 1 0 0 0,-3 1 0 0 0,0 1 0 0 0,-4 8 0 0 0,-2 1 0 0 0,0-2 0 0 0,-1 2 0 0 0,2-3 0 0 0,1-7 0 7-538,3-6 0-7 538,2-8 0 0 0,2-4 0 0 0,2-6 0 0 0,2-6 0 0 0,3-7 0 0 0,2-5 0 0 0,3-7 0 0 0,4-10 0 0 0,7-12 0 0 0,6-16 0 0 0,5-8 0 0 0,2-3 64 0 0,1-3-64 0 0,-1 1 0 0 0,-1-2 0 0 0,0 1 0-9 567,0 0 64 9-567,1 0-64 0 0,0 3 0 0 0,1 2 0 0 0,-2 3 0 0 0,-1 5 0 0 0,-1 5 0 0 0,-3 6 0 0 0,0 4 0 0 0,-2 6 0 0 0,-3 8 0 0 0,-3 7-64 0 0,-4 6 64 0 0,-3 7 0 0 0,-3 5 0 0 0,-3 10 0 0 0,-3 8 0 0 0,-2 5 0 0 0,-3 4 0 0 0,-2 3 0 0 0,-1 4 0 0 0,-3 3 0 0 0,-1 3 64 0 0,-3 4-64 0 0,-1 2 0 0 0,-1 3 0 0 0,-2 3 0 0 0,-1 2 0 0 0,-1 1 0 0 0,-1 2 80 0 0,-1 1-80 0 0,1-1 0 0 0,-1-2-104 0 0,0-1 8 0 0,1-3 0 0 0,-1-3 96 0 0,3-4 0 0 0,0-5 0-502-3,3-6 0-18 9,3-5 0-30-508,0-4 144 550 502,2-5-80 0 0,2-7-64 0 0,4-7 0 0 0,2-7 0 0 0,2-6 0 0 0,3-6 0 0 0,1-6 0 0 0,2-4 0 0 0,2-6 0 0 0,2-5 0-511 0,3-5 0 511 0,0-3 0 0 0,3-10 0 0 0,4-12 0 0 0,4-10 80 0-530,0 0-80 0 530,-1 6 96 0 0,-2 8-96 0 0,-3 8 0 0 0,-2 9 0 0 0,-3 7 0 0 0,-3 6 0 0 0,-1 6 0 0 0,-3 4 0 0 0,-1 4 0 0 0,-3 6 0 0 0,-3 4 0 0 0,-2 4 0 0 0,-4 8 0 0 0,-6 10 0 0 0,-7 13 0 0 0,-2 6 0 0 0,0 2 0 0 0,0 0 0 0 0,1 0 0 0 0,1 0 0 0 0,-1-1 0 0 0,2-1 0 0 0,-1 1 0 0 0,1-2-96 0 0,0-2 0 0 0,2-3 0 0 0,3-3 96 0 0,1-4 0 0 0,3-5 0 0 0,1-4 0 0 0,2-6 0-507-4,3-7 0 3 617,2-6 0 504-613,4-7 0 0 0,4-12 0 0 0,3-8 80 0 0,3-8-80 0 0,2-6 0 0 0,2-4 0 0 0,3-4-88 0 0,2-3 88 0 0,5-15 0 0 0,4-7 0 0 0,2-5 0 0 0,-1 0 0 0 0,1-2 0 0 0,0 1 0 0 0,0 0 0 0 0,1 1 0 0 0,0 1 0 0 0,-1 3 0 0 0,0 3 64 0 0,-1 4 24 0 0,-2 4 8 0 0,-2 6 0 0 0,-3 5-96 0 0,0 3 0 606 3,-3 5 0-63-5,-5 7 0-543 2,-3 7 0 0 0,-4 8 0 499 1,-3 6 0-499-1,-2 6 0 0 0,-3 6 0 0 0,-2 4 0 0 0,-2 6 0 0 0,-2 5 0 0 0,-3 4-136 0 0,-2 5 32 0 0,-2 3 8 0 0,-1 5 96 0 0,-2 3 0 0 0,-2 4 0 0 0,0 3 80 0 0,-2 4-80 0 0,-1 2 0 0 0,-1 3 0 0 0,0 2-88 0 0,-1 2 88 0 0,-2 1 0 0 0,1 0 0 0 0,-1-1 0 0 0,1-1 0 1-509,1-2 0-1 509,1-3 0 0 0,-1 2 0 0 0,0-3 0 0 0,4-6 0 0 0,0-6 0 0 0,2-8 0 0 0,5-9 64 0 0,2-8-64 0 0,5-10 0 0 0,3-6 0 0 0,4-8-64 0 0,3-6 64 0 0,5-13 64 0 0,4-7-64 0 0,2-6 0 0 0,3-3 0 0 0,1-2 0 0 0,3-2-64 0 0,1-1 64 0 0,1-1 0 0 0,3 0 0 0 0,5-10 0 0 0,2-4 0 0 0,0 2 0 0 0,-1 3 0 0 0,-1 4 0 0 0,2-1 0 0 0,-2 4 0 0 0,-1 7 0 0 0,-1 6 0 0 0,-3 8 0 0 0,-5 9 0 0 0,-3 9 0 0 0,-3 7 0 0 0,-4 7 0 0 0,-2 5 0 0 0,-2 5 0 0 0,-1 3 0 0 0,-3 9 0 0 0,-1 5 0 0 0,-3 5 0 0 0,-1 9 0 0 0,-3 5 0 0 0,-1 2 0 0 0,-2 2 0 0 0,0 0 0 0 0,-3 8 0 0 0,-2 3 0 0 0,1-2 0 0 0,-2 6 0 0 0,1-2 0 0 0,1-6 0 0 0,2-5 0 0 0,3-8 0 0 0,1-6 0 0 0,2-6 0 0 0,3-3 0 0 0,2-4 0 0 0,2-5 0 0 0,2-5 0 0 0,4-4 0 0 0,1-5 0 0 0,2-4 0 0 0,1-5 0 0 0,5-6 0 0 0,3-7 0 0 0,2-5 0 0 0,2-3 0 0 0,1-4 0 0 0,2-2 0 0 0,0-3 0 0 0,2-2 0 0 0,0-1 0 0 0,0 0 0 0 0,0 1 0 0 0,0 1 0 0 0,-2 3 0 0 0,-1 4 0 0 0,-2 4 0 0 0,-3 5 64 0 0,-2 5-64 0 0,-3 5 0 0 0,-3 7 0 0 0,-3 5 0 0 0,-4 6 0 0 0,-2 7 88 0 0,-4 5-88 0 0,-3 6 96 0 0,-3 4-96 0 0,-5 14-200 0 0,-6 7 120 0 0,-2 3 80 0 0,-2 4 112 0 0,-2 1-24 0 0,-1 2-8 0 0,-2 2-80 0 0,-3 3 0 0 0,-1 2 0 0 0,-3 3 64 0 0,-2 2-64 0 0,-2 1 0 0 0,-1 1 0 0 0,0 1 0 0 0,1-1 0 0 0,-1-3 0-556-5,2-3 0 12 7,0-5 0 26-7,3-4 0 518 5,2-6 0 0 0,2-6-72 0 0,-2-2-16-1146 608,1-7 16 604-616,4-8 0 42 12,4-9 0 500-4,3-9 72-503 3,4-7 0 503-3,4-9 80 0 0,2-12-80 0 0,5-17 64 0 0,3-10-64 0 0,5-7 0 0 0,3-3 0 0 0,2-3-72 0 0,3 1 72 0 0,1 0 0 0 0,2 1 0 0 0,0 2 0 0 0,0 2 0-7 554,0 3 64 12 227,-1 3-64-5-781,0 4 0 0 0,-1 4 0 0 0,-2 4 88 0 0,-1 5-88 2-514,-1 5 80-9 10,-2 4-80 7 504,-1 5 0 0 0,-2 4 0 0 0,-2 5 0 0 0,-2 5 0 0 0,-2 6 0 0 0,-2 4-64 0 0,-1 5 64 0 0,-3 4-64 0 0,0 5 64 0 0,-2 3 0 0 0,-1 5 0 0 0,-2 2 0 0 0,-1 5 0 0 0,0 2 0 0 0,-6 11 0 0 0,-2 5 0 0 0,-1 1 0 0 0,-2 4 0 0 0,1-2 0 0 0,1-5 0 0 0,3-9 0 0 0,3-7 0 0 0,2-5-80 0 0,3-7 80 0 0,2-7-96 0 0,4-7 32 0 0,3-5 0 0 0,3-9 0 0 0,2-6 64 0 0,3-7 64 0 0,2-10-64 0 0,3-8 0 0 0,2-5 0 0 0,2-5-64 0 0,1-3 64 0 0,2-2 0 0 0,1-3 0 0 0,2-2 0 0 0,0-1 0 0 0,1-1 0 0 0,0 1 0 0 0,0 2 0 0 0,1 3 0 0 0,-2 2 88 0 0,-1 5-24 0 0,0 0 0 0 0,-2 5-64 0 0,-3 6 0 0 0,-3 7 0 0 0,-3 6 0 0 0,-2 7 0 0 0,-3 5 0 0 0,-3 7 0 0 0,-2 7 0 0 0,-2 4 0 0 0,-5 10 0 0 0,-2 5 0 0 0,-1 4 0 0 0,-2 2 0 0 0,-1 3 0 0 0,-4 8 0 0 0,-2 5 0 0 0,-1 1 0 0 0,-1 0 0 0 0,1 0 0 0 0,0-2 0 0 0,1-2 0 0 0,0-1 0 0 0,1-2 0 0 0,0-2 0 0 0,1-3 0 0 0,1-4 0 0 0,1-3 0 0 0,3-4 0 0 0,0-4 0 0 0,2-5 0 0 0,1-4 0 0 0,3-4 0 0 0,2-6 0 0 0,1-3 0 0 0,1-5 0 0 0,2-5 0 0 0,2-4 0 0 0,1-6 0 0 0,2-4 0 0 0,3-12 0 0 0,3-7-88 0 0,2-4 24 0 0,4-10 0 0 0,3-3 152 0 0,0 2-24 0 0,0 3 0 1 593,-1 4-64 2 466,-1 5 0-3-1059,-1 5 0 0 0,-2 4 0 0 0,0 4 0 0 0,-2 5 64 0 0,-1 4-64 0 0,-1 3 64 0 0,-2 3-64 0 0,-2 5 0 0 0,-1 4 0 0 0,-3 4 0 0 0,-2 4-88 0 0,-2 5 88 0 0,-3 4-64 0 0,-1 5 64 0 0,-2 3 0 0 0,-2 4 64 0 0,-2 4-64 0 0,-1 4 0 2 782,-2 3 0-2-782,-2 3 0 0 0,0 2 0 0 0,-1 2 0 0 0,-1 1 64 0 0,-1 1-64 0 0,1 0 0 0 0,1-2 0 0 0,0-2 0 0 0,1-2 0 0 0,3-5 0 0 0,1-4 0 0 0,3-4 0 0 0,2-6 0 0 0,2-6-64 0 0,3-7 128 0 0,4-11-64 0 0,3-8-120 0 0,2-7 24 0 0,2-4 0 0 0,2-4 96-6-534,2-3 0 6 534,1-3 0 0 0,3-1 80 2-535,1-2-16 1-29,1-1 0-3 564,2 0 0 0 0,0-1 0 0 0,0 1-64 0 0,-1 2 0 0 0,0 2 0 0 0,1-1 0 0 0,0 4 0 0 0,-2 4 0 0 0,-3 7-88 0 0,-2 5 88 0 0,-3 6 0 0 0,-2 5 0 0 0,-3 4 0 0 0,-3 5 0 0 0,-3 4 0 0 0,-3 3 0 0 0,-1 4 0 0 0,-1 3 0 0 0,-2 3 0 0 0,-2 4 64 0 0,-1 3-64 0 0,-2 2 0 0 0,-1 2 0 0 0,-2 2 0 0 0,-1 2-64 0 0,-1 2 64 0 0,-2 1 0 0 0,0 1 64 0 0,-5 7-64 0 0,-4 7 0 0 0,-2 0-64 0 0,3-4 64 0 0,2-6 0 0 0,4-8 0 0 0,3-6 0 0 0,3-7 0-7-554,1-5 0 7 554,1-6 0 0 0,2-8 0 0 0,3-6 0 0 0,3-6 0 0 0,4-6 0 0 0,2-5 0 0 0,2-3 0 0 0,3-5 0 0 0,1-3 0 0 0,1-3 0 0 0,3-3 0 0 0,0-2 0 0 0,1-1 0 0 0,1 0 0 0 0,1 1 0 0 0,0 0 0 0 0,0 2 0 0 0,0 3 0 0 0,-1 2 0 0 0,-1 4 0 0 0,-1 4 0 0 0,-1 4 0 0 0,-1 3 0 0 0,-2 4 0 0 0,-2 4 0 0 0,-1 3 0 0 0,-2 4 0 0 0,-1 3 0 0 0,-2 4 0 0 0,-1 3 0 0 0,-1 2 64 0 0,-1 4-64 0 0,-2 3 0 0 0,-1 2 0 0 0,-1 2 0 0 0,-2 3-64 0 0,-2 2 64 0 0,-1 2 0 0 0,-2 3 0 0 0,0 1 0 0 0,-1 2 0 0 0,-4 7 0 0 0,-2 2 0 0 0,0 0 0 0 0,2-3 0 0 0,1-2 0 0 0,-2-1 0 0 0,1-1 0 0 0,2-6 0 0 0,2-4 0 0 0,2-6 0 0 0,1-5 0 0 0,2-4 0 0 0,2-4 0 0 0,1-2 0 0 0,3-4 0 0 0,0-1 0 0 0,0-5 0 0 0,1-2 0 0 0,1-3 0 0 0,1-2 0 0 0,1-3 0 0 0,1-5 0 0 0,1-3 0 0 0,2-3 0 0 0,0-7 0 0 0,1-3-64 0 0,1-2 64 0 0,1-1 0 0 0,0 1 0 0 0,0 1 0 0 0,1 1 0 0 0,0 1 0 0 0,0 2 0 0 0,0 2-64 0 0,0 1 64 0 0,-2 4 0 0 0,-1 2 0 0 0,-1 4-64 0 0,-1 3 64 0 0,-1 3 0 0 0,-1 3 0 0 0,-3 4 0 0 0,0 4 0 0 0,-2 3 0 0 0,-1 4 0 0 0,-1 3 0 0 0,-2 4 0 0 0,0 2 0 0 0,-1 3-72 0 0,-1 3 72 0 0,0 1 0 0 0,0 2 0 0 0,-1 1 0 0 0,1 0 0 0 0,0 1 0 0 0,0 0 0 0 0,1 0-80 0 0,0 0 80 0 0,1-1 0 0 0,-1 3 0 0 0,1 0 0 0 0,1-1 0 0 0,1 0-72 0 0,2-2 72 0 0,0-4 0 0 0,3-4 0 0 0,0-4 0 0 0,3-5 0 0 0,0-3 0 0 0,2-4 0 0 0,0-3 0 0 0,3-3 0 0 0,0-5 0 0 0,3-3 0 0 0,0-4 0 0 0,1-3 0 0 0,2-4 0 0 0,5-8 0 0 0,2-4 0 0 0,1-1 0 0 0,1-1 0 0 0,0 1 0 0 0,0 1 0 0 0,0 1 0 0 0,-1 2 0 0 0,1 1 0 0 0,-1 2 0 0 0,-1 2 0 0 0,-1 2 0 0 0,-1 4 0 0 0,-1 2 0 0 0,-1 3 0 0 0,-1 3 0 0 0,-2 4 0 0 0,-2 3 0 0 0,-1 4 0 0 0,-3 8 0 0 0,-3 5 0 0 0,-3 5 0 0 0,-3 8 0 0 0,-3 6 0 0 0,-2 2 0 0 0,-4 8 0 3 633,-1 3 0-3-633,-1-1 0 0 0,-1-1 0 0 0,1-2 0 0 0,1-2 0 0 0,-1-3 0 0 0,2-2 0 0 0,-1-3 0 0 0,2-3 0 0 0,0-4 0 0 0,2-3 0 0 0,0-3 0 1-584,2-4 0-1 584,2-3 0 0 0,1-3 0 0 0,2-4 0 4-534,1-5 0-4 534,2-4 0 0 0,2-4 0 0 0,3-4-96 0 0,1-3 32 0 0,4-8 0 0 0,3-5 64 0 0,1-3 0 0 0,2-3 0 0 0,0-1 0 0 0,4-8 0 0 0,1-4 0 0 0,1 0 0 0 0,0 2 0 0 0,-1 2 0 0 0,0 3 0 0 0,-1 4 0 0 0,-2 3 88 0 0,0 3-24 0 0,-1 4 0 0 0,-2 4-64 0 0,-1 3 0 0 0,-2 5 0 0 0,0 2 0 0 0,-2 4 0 0 0,-3 5 0 0 0,-2 6 0 0 0,-3 5 0 0 0,-2 5 0 0 0,-5 10 0 0 0,-2 6 0 0 0,-3 6 0 0 0,-1 4 0 0 0,-2 4 0 0 0,0 3-88 0 0,-2 3 24 0 0,0 3 0 0 0,-1 1 64 0 0,0 1 88 0 0,-1 1-24 0 0,-1 0 0 0 0,0-1-64 0 0,0-1 0 0 0,0-1 0 0 0,0-3 0 0 0,2-2 0 0 0,0-2 0 0 0,2-4 0 0 0,0-3 0 0 0,2-4 0 0 0,0-4 0 0 0,0-4 0 0 0,1-3 0 0 0,2-5 0 0 0,1-5 0 0 0,3-6 0 0 0,2-5 0 0 0,2-6-88 0 0,2-5 24 0 0,2-6 0 0 0,3-5 64 0 0,1-6 0 0 0,1-4 0 0 0,3-5 0 0 0,2-3 0 0 0,1-4 0 0 0,3-2 0 0 0,1-3 0 0 0,2-1 0 0 0,0 0 0 0 0,1 0 0 0 0,-1 2 0 0 0,1 3 0 0 0,0 0 152 0 0,-1 4-88 0 0,-1 7-64 0 0,-3 8 0 0 0,-3 8 0 0 0,-4 10 0 0 0,-5 8 0 0 0,-2 7 0 0 0,-3 7 0 0 0,-3 6 0 0 0,-1 3 0 0 0,-2 4 0 0 0,-2 3 0 0 0,-1 3 0 0 0,-1 1 0 0 0,-1 3 0 0 0,-2 0 0 0 0,0 1 0 0 0,0 2 0 0 0,-1 0 0 0 0,1 0 0 0 0,-1 0 0 0 0,1 0 0 0 0,0-1 0 0 0,0-2 0 0 0,1-2 0 0 0,1-2 0 0 0,0-2 0 0 0,2-3 0 0 0,0-3 0 0 0,1-3 0 0 0,1-3 0 0 0,2-3 0 0 0,0-4 0 0 0,2-3 0 0 0,1-4 0 0 0,2-4 0 0 0,2-4 0 0 0,2-8 0 0 0,3-6 0 0 0,1-4 0 0 0,2-3 0 0 0,2-4 0 0 0,0-3 0 0 0,2-2 0 0 0,4-8 0 0 0,1-5 0 0 0,0 0 0 0 0,0 2 0 0 0,-2 4 0 1 672,-1 4 0-1-672,-1 4 0 0 0,-3 6 0 0 0,-1 6 0 0 0,-1 5 0 0 0,-3 4 0 0 0,-1 5 0 0 0,-2 5 0 0 0,-2 4 0 0 0,-1 5 0 0 0,-3 5 0 0 0,-1 3 0 0 0,-2 4 0 0 0,-1 3 0 0 0,-2 3 0-8 674,-4 7 0 8-674,-2 5 0 0 0,-1 2 0 0 0,0 0 0 0 0,0-1 0 0 0,0 0 0 0 0,0-2 0 0 0,-3 4 0 5-495,1 0 0-5 495,0-4 0 0 0,3-3 0 0 0,2-4 0 0 0,0-5 0 0 0,2-4 0 0 0,2-7 0 0 0,3-5 0 0 0,2-5 0 0 0,2-5 0 0 0,2-4 0 0 0,3-8 0 0 0,1-5 0 0 0,2-3 0 0 0,1-7-88 0 0,2-4 88 0 0,2-2 0 0 0,0 1 0 0 0,1 0 0 0 0,2-6 64 0 0,2-1-64 0 0,1 1 0 0 0,0-2 0 0 0,1 2 0 0 0,-3 5 0 0 0,-1 6 0 0 0,-3 5 0 0 0,-1 6 0 0 0,-3 4 0 0 0,-1 6 0 0 0,-2 3 0 0 0,-2 4 0 0 0,-1 4 0 0 0,-1 3 0 0 0,-2 4 0 0 0,-1 2 0 0 0,-3 5 0 0 0,-3 8 0 0 0,-1 4 0 0 0,-2 2 0 0 0,1 1 0 0 0,1-1 0 0 0,0 0 0 0 0,0 0 0 0 0,0 3 0 0 0,-1 0 0 0 0,2-2 0 0 0,0-3 0 0 0,1-3 0-5 614,1-5 0 5-614,2-3 0 0 0,0-4 0 0 0,1-2 0 0 0,2-4 0 0 0,0-2 0 0 0,0-2 0 0 0,2-3 0 0 0,-1-1 0 0 0,1-3 0 0 0,0-2 0 0 0,1-2 0 0 0,1-2 0 0 0,1-3 0 0 0,0-2 0 0 0,2-4 0 0 0,1-2 0 0 0,2-3 0 0 0,2-8 0 0 0,1-3 0 0 0,0 0 0 0 0,0-2-64 0 0,1-1 64 0 0,-2 3-64 0 0,-1 7 64 0 0,-2 6 0 0 0,-2 8 0 0 0,-1 5-128 0 0,-2 7 64 0 0,-2 4 0 0 0,-1 5 0 0 0,-2 4 64 0 0,-2 3 0 0 0,0 2 0 0 0,-2 3 0 0 0,-1 1 0 0 0,0 2 0 0 0,-1 1 0 0 0,0 1 0 0 0,-1 1-64 0 0,-3 4-64 0 0,-1 1 64 0 0,0-1 64 0 0,1-3 0 0 0,2-3 0 0 0,2-5 0 0 0,1-3 0 0 0,3-4 0 0 0,1-4 0 0 0,1-5 0 0 0,3-4 0 0 0,1-5 64 0 0,2-3-64 0 0,1-3 0 4-545,2-4 0-4 545,1-1 0 0 0,2-6 0 0 0,1-3 0 0 0,0 1 0 0 0,1 0 0 0 0,0 1 0 0 0,-1 2 0 0 0,-1 1 0 0 0,0 1 0 0 0,-1 1 0 0 0,0-2 0 0 0,-1 1 0 0 0,-1 2 0 0 0,-1 4 0 0 0,-1 2 0 0 0,-2 3 0 0 0,-1 4 0 0 0,-1 2 0 0 0,-2 4 0 0 0,0 4 0 0 0,-3 2 0 0 0,0 2 0 0 0,-2 3 0 0 0,0 2 0 0 0,-2 1 0 0 0,0 1 0 0 0,-1 2 0 0 0,0-1 0 0 0,-3 4 0 0 0,-2 3 0 0 0,1 0 0 0 0,0-1 0 0 0,3-3 0 0 0,2-4 0 0 0,2-2 0 0 0,2-4 0 0 0,3-4 0 0 0,1-4 0 0 0,3-6 0 0 0,2-3 0 0 0,1-4 0 0 0,2-3 0 0 0,2-3 0 0 0,1-1 0 0 0,4-7 0-4-504,2-2 0 4 504,0-1 0 0 0,2-3 0 0 0,1 0 0 0 0,-2 4 0 0 0,-2 2-120 0 0,-1 5 24 0 0,-2 2 0 0 0,-2 4 24 0 0,-2 3 8 0 0,-1 3 0 0 0,-1 1 0 0 0,-3 3-32 0 0,0 2-96 0 0,-3 3 96 0 0,-3 4 96 0 0,-2 2 64 0 0,-2 4-64 0 0,-1 1 0 0 0,-1 3-120 0 0,-1 1 24 0 0,0 2 0 0 0,-1 1 96 0 0,0 1 0 0 0,1 1 0 0 0,-1-1 0 0 0,1 1 0 0 0,0-1 0 0 0,2-2 0 0 0,0-1 0 0 0,1-1 0 0 0,0-4 0 0 0,2-1 0 0 0,0-3 0 0 0,1-2 0 2 544,0-3 0-2-544,1-1 0 0 0,1-2 0 0 0,0-1 0 0 0,0-3 0 0 0,0-2 0 0 0,1-1 0 0 0,0-1 0 0 0,1 0 0 0 0,1 0 80 0 0,0-1-80 0 0,2 0 0 0 0,-1-1 0 0 0,2 0 0 0 0,-1-1 0 0 0,2-1 0 0 0,-1-1 0 0 0,1 1-88 0 0,-1-1 88 0 0,0-1-64 0 0,0 0 0 0 0,-1 3 64 0 0,-1 1 0 0 0,-1 5 0 0 0,-1 2-64 0 0,-1 4-8 0 0,-2 2 0 0 0,-1 4 0 0 0,-1 2 0 0 0,-2 2 0 0 0,0 3 0 0 0,-1 1 0 0 0,-1 1 0 0 0,0 1 72-2-544,0 1 0 2 544,-1 0 0 0 0,1 0-64 0 0,0-1 64 0 0,0-1 0 0 0,0-1-72 0 0,2-2 72 0 0,0-1 0 0 0,1-2 0 0 0,1-2 0 0 0,2-2 0 0 0,0-3 0 0 0,1-2 0 0 0,1-1 0 0 0,2-3 64 0 0,2-1-64 0 0,0-2-72 0 0,2-2 72 0 0,1-2-104 0 0,1-1 104 0 0,1-2 0 0 0,2-1 0 0 0,1-3 0 0 0,2-2-72 0 0,-1 0 72 0 0,1 1-64 0 0,-1 3 64 0 0,0 1 0 0 0,-1 3 0 0 0,-1 2 0 0 0,-2 1 0 0 0,0 3 0 0 0,-2 2 0 0 0,-1 1 0 0 0,-1 3 64 0 0,-2 0-64 0 0,0 2 64 0 0,-1 1-64 0 0,-2 1 64 0 0,-2 1-64 0 0,0 2 0 0 0,-2 1 0 0 0,-1 0 0 0 0,0 1 0 0 0,-1 1 0 0 0,-2 2 0 514 6,0 1 64-514-6,-1 0-64 0 0,2 0 64 0 0,0 0-64 0 0,0 0 0 0 0,1-1 0 0 0,1 0 0 0 0,0 0 0 0 0,2-2 0 0 0,0 0 0 0 0,1-1 0 0 0,1-1 0 0 0,0-1 0 0 0,1-2 0 0 0,-1-1 0 0 0,1 0 0 0 0,1-4 0 0 0,2-2 0 0 0,1-3 0 0 0,1-2-120 0 0,2-2 24 0 0,0-3 0 0 0,1-2 96 0 0,1-3 128 0 0,1-2-24 0 0,2-1-8 0 0,2-2-96 0 0,0 0 0 0 0,2-2 0 0 0,1 0 0 0 0,0 0 0 0-563,1 1-128 0 563,1 0 24 532 2,-1 1 8-23 0,1 1 96-509-2,-2 2 128 0 0,0 1-24 0 0,-1 2-8 0 0,-1 2-96 0 0,1 1 0 0 0,0 1 0 0 0,-2 3 0 0 0,-4 5 0 0 0,-3 4 0 0 0,-3 5 0 0 0,-2 4 0 0 0,-2 3 0 0 0,-6 9-680 515-1,-3 6 424-515 1,-1 1 256 0 0,-2 1 0 0 0,0-1 0 0 0,-3 3 0 0 0,-1-1 0 0 0,-1-2 0 0 0,-2 1 0 0 0,0-2 0 0 0,2-2 0 0 0,-1-1 0 0 0,1-2 0 0 0,1-2 0 0 0,2-3 0 0 0,2-3-176 0 0,2-1 16 0 0,0-3 0 0 0,1-1 0 0 0,0 0 72 0 0,-2-1-40 0 0,-1-1 64 0 0,0 0 0 0 0,1-2 0 0 0,1-1 0 0 0,0 0 0 0 0,1-2 64 0 0,0-1 0 0 0,2-1 0 0 0,0-2 0 0 0,1 0 0 0 0,0-2 0 0 0,0-2 64 0 0,0-3-64 0 0,-1-6 0 0 0,0-1 0 0 0,0-1 0 0 0,0-2 0 0 0,0-1 0 0 0,0 1 0 0 0,2 1 0 0 0,0 0 0 0 0,1 1 0 0 0,-1-7-664 0 0,0-2 408 0 0,1 0 256 0 0,0 1 0 0 0,2 3-64 0 0,-1-1 64 0 0,2 0-72 0 0,1 2 72 0 0,1 1-64 0 0,1 1 64 0 0,1 0-64 0 0,2 0 64 0 0,1-1-64 0 0,1-1 64 0 0,3-6 0 0 0,1-1-64 0 0,1-1 64 0 0,1 1 0 0 0,-1 3 0 0 0,1 2 0 0 0,-1 3 0 0 0,-1 3 0 0 0,-1 4 0 0 0,-2 2 0 0 0,-1 4 0 0 0,0 2 0 0 0,-2 2 0 0 0,-1 3 0 0 0,0 2 0 0 0,-1 2 0 0 0,-1 1 0 0 0,-1 1 0 0 0,0 1 0 0 0,-1-1 0 0 0,-1 2 0 0 0,0-1 0 0 0,-1 1 0 0 0,1 0 0 0 0,0-1 0 0 0,0 0 0 0 0,-1 0 0 0 0,0 1 0 0 0,0-1 0 0 0,0 1 0 0 0,-1 0 0 0 0,0-1 0 0 0,0 0 0 0 0,0 0 0 0 0,1-2 0 0 0,0-1 0 0 0,1-1 0 0 0,0-2 0 0 0,2-3 0 0 0,1-2 0 0 0,1-3 0 0 0,3-7 0 0 0,2-5 0 0 0,2-5 0 0 0,2-2 0 0 0,1-2 0 553-8,2-1 0-553 8,1-2 0 0 0,1 1 0 0 0,0-1 0 0 0,3-4 0 0 0,0 0 0 571 8,0 2 0 71-13,-1 4 0-23 9,0 5 0-20-10,-2 3 0-88 10,-1 4 0-511-4,1 1-96 0 0,-2 2 32 0 0,0 4 0 0 0,-2 2-2144 0 0,-1 3-432 0 0,-3 2-752 0 0</inkml:trace>
  <inkml:trace contextRef="#ctx1" brushRef="#br2" timeOffset="221152.7022">2718 1250 2760 196282 26688,'7'-10'288'0'0,"6"-10"-288"0"0,5-6 0 0 0,2-2 88 0 0,0-2 0 0 0,1 0 0 0 0,3-7 0 0 0,5-8-8 0 0,0-1 0-5 567,-1 0-80 8 107,-2 4 64-3-674,-3 4-64 0 0,0 4 64 0 0,-3 4-64 0 0,-1 4 80 0 0,0 3-80 0 0,-3 5 80 0 0,0 3-80 0 0,-3 3 0 0 0,-2 4 0 510-4,-2 3 0-510 4,-3 2 0 0 0,-1 4 0 0 0,-2 3 0 0 0,-2 3 64 0 0,-2 3-64 0 0,0 3 80 0 0,-3 2-80 0 0,0 3 80 0 0,-2 2-80 0 0,-1 1 64 0 0,-1 1-64 0 0,-3 6 64 0 0,-1 3-64 0 0,-2 1 0 0 0,0 4 64 0 0,0 1-64 0 0,0 0 72 0 0,2-2-72 0 0,1-1 0 0 0,0-1 64 0 0,2-1-64 0 0,-2 3 0 1 1290,0 1 64-1-1290,2-3-64 0 0,0-1 0 0 0,1-4 0 0 0,3-7 0 0 0,2-5 0 0 0,2-7 0 0 0,1-6 0 0 0,3-6 0 0 0,3-5 0 0 0,2-5 0 0 0,4-9 0 0 0,3-5 0 0 0,2-3 0 0 0,5-7 0 0 0,2-5 0 0 0,1 1 0 0 0,-1 0 0 0 0,-1 2 0 0 0,-2 2-64 0 0,0 2 64 0 0,-1 3 0 0 0,-2 4 0 0 0,-2 2 0 0 0,-2 5 0-6 627,-1 3 0 6-627,-3 3 0 0 0,-1 5 0 0 0,-2 2 0 0 0,-2 4 0 0 0,-1 3 0 0 0,-2 5 0 0 0,-1 4 64 0 0,-2 4-64 0 0,-1 2 0 0 0,0 3 0 0 0,-3 6 64 0 0,-2 3-64 0 0,0 2 0 3 714,-3 5 72-3-714,-2 2-72 0 0,0-1 0 0 0,0-1 0 0 0,0-1 0 0 0,1-4 0 0 0,1-2 0 0 0,1-3 0 0 0,1-3 0 0 0,1-2 0 0 0,2-5 0 0 0,4-5 0 0 0,1-6 0 0 0,6-9 128 0 0,2-8-128 0 0,4-6 240 0 0,2-5-8 0 0,2-4 0 0 0,6-10 168 0 0,3-6-240 0 0,2-1-8 0 0,6-6 0 0 0,2-1-88 0 0,-1 3-64 0 0,-3 5 0 0 0,-2 5 96 0 0,-3 6-96 0 0,-3 5 96 0 0,-2 5-96 0 0,-2 5 0 0 0,1 4 0 0 0,-2 4 0 0 0,-3 4 64 0 0,-2 5 16 0 0,-3 4 0 0 0,-3 3 0 0 0,-3 4-80 0 0,-3 6 0 0 0,-3 4 0 0 0,-2 3 0 0 0,-2 3 0 0 0,-2 2 0 0 0,-1 1-88 0 0,-2 3 88 0 0,-1 0 0 0 0,0 2 0 0 0,-4 7 0 0 0,-1 3 0 0 0,0-2 0 0 0,1-2 0 0 0,2-3 0 0 0,0-2 0 0 0,1-3 0 0 0,2-6 0 0 0,2-5 0 0 0,3-6 0 0 0,2-5 192 0 0,3-5 48 0 0,3-5 16 0 0,1-4 0 0 0,2-5-128 0 0,2-3-32 0 0,2-4 0 0 0,2-3 0 0 0,1-4-24 0 0,2-2-8 0 0,3-4 0 0 0,1-1 0 0 0,1-2-64 0 0,5-7 0 0 0,2-2 0 0 0,0 1 0 0 0,-2 2 0 0 0,-1 4 0 0 0,-2 5 0 0 0,-3 3 0 0 0,-3 5 64 0 0,-2 4-64 0 0,-3 5 64 0 0,-3 4-64 0 0,-2 3 0 0 0,-2 6 0 0 0,-3 4 0 0 0,-3 4 64 0 0,-3 6 0 0 0,-1 5 0 0 0,-4 4 0 0 0,-3 4-64 0 0,-2 4 0 0 0,-2 3 0 0 0,-2 3 0 0 0,-2 1 0 0 0,-5 9 0 0 0,-2 5 0 0 0,-1 0 0 0 0,0 0 0 0 0,0-1 0 0 0,2-2 0 0 0,1-2 0 0 0,-3 4 0 0 0,1 0 0 0 0,1-6 0 0 0,4-6 0 0 0,4-7 0 0 0,3-7 0 0 0,4-8 224 0 549,2-7 280 3-39,4-7-248-3-510,3-6-128 0 0,5-11 64 0 0,3-7-96 0 0,3-6-96 0 0,3-4 0 0 0,3-4 0 0 0,0-2 0 0 0,3-1 0 0 0,0-2 0 0 0,2 1 0 0 0,0-2 0 0 0,0 1 72 0 0,0 0-8 0 0,0 0 0 0 0,0 1 0 0 0,-1 2-64 0 0,-1 1 0 0 0,-1 4 0 0 0,-2 2 0 0 0,-2 5 64 0 0,-3 3 0 0 0,-2 5 0 0 0,-2 4 0 0 0,-2 5-64 0 0,-2 4 0 0 0,-2 3 0 0 0,-3 4-88 0 0,-3 4 88 0 0,-2 4 0 0 0,-1 4 0 0 0,-3 4 0 0 0,0 2 0 0 0,-5 9 0 0 0,-2 3 0 0 0,-1 3 0 0 0,0 0 0 0 0,1 0 0 0 0,1-1 0 0 0,0-1 0 0 0,2-1 0 0 0,0-1 0 0 0,2 0 0 0 0,0-2 0 0 0,0 0 0 0 0,2-3 0 0 0,-1 1 0 0 0,1-4 0 0 0,2-4 0 0 0,3-5 0 0 0,2-5 0 0 0,3-6 0 0 0,3-9 0 0 0,3-5 0 0 0,2-7 0 0 0,1-3 0 0 0,3-3 0 0 0,2-3 0 0 0,0-2 0 0 0,4-8 0 0 0,4-9 64 0 0,2-3-64 0 0,0 1 0 0 0,4-2-128 0 0,1 1 64 0 0,-1 4 64 0 0,-3 6 0 0 0,-1 5 0 0 0,-3 5 0 0 0,-1 4 0 0 0,-3 5 0 0 0,-3 4 0 0 0,-1 3 0 0 0,-2 4 64 0 0,-3 3-64 0 0,-1 3 64 0 0,-3 2-64 0 0,-3 3 0 0 0,-1 3 64 0 0,-3 2-64 0 0,-2 3 0 0 0,-1 3 0 0 0,-7 6 0 0 0,-2 4 0 0 0,-3 3 0 0 0,-5 5 0 0 0,-2 3 0 0 0,-2 2 0 0 0,-4 5 0 0 0,-7 7 72 0 0,0-1-72 0 0,2-4 96 0 0,4-7-96 0 0,6-8 0 0 0,5-6 0 0 0,4-8 0 0 0,3-7-96 0 0,2-6 96 0 0,3-6 0 0 0,3-4 0 0 0,3-4 0 0 0,3-8-72 0 0,2-9 8 0 0,4-6 64 0 0,1-1 64 0 0,2-5-64 0 0,2-1 0 0 0,1 2 0 0 0,1 3 0 0 0,-1 4 0 0 0,0 4 0 0 0,0 2 0 0 0,0 3-64 0 0,0 1 128 0 0,-2 2 24 0 0,0 1 8 0 0,0 3 0 0 0,-2 1-96 0 0,-1 2-136 0 0,-2 2 32 0 0,-1 3 8 0 0,-2 3 96 0 0,-3 2 0 0 0,-2 5 0 0 0,-2 3 0 0 0,-5 7 0 0 0,-4 7 0 0 0,-1 4 0 0 0,-3 5 0 0 0,-1 3 0 0 0,-1 3 80 0 0,-2 2-80 0 0,-1 3 0 0 0,-1 1 0 0 0,-4 8 0 0 0,-1 1 0 0 0,3-2 0 0 0,-1-2-88 0 0,3-5 88 0 0,5-9 0 0 0,4-7 0 0 0,5-8 0 0 0,4-8 0 0 0,3-5 0 0 0,3-6 0 0 0,3-5 0 0 0,4-8 0 0 0,1-7 0 0 0,3-3 0 0 0,3-8-80 0 0,2-3 80 0 0,1 0 0 0 0,2-5 0 0 0,1 1 0 0 0,0 2 72 0 0,0 3-72 0 0,-3 3 64 0 0,0 2-64 0 0,-1 4 0 0 0,-2 1 0 0 0,0 3 0 0 0,-2-2 0 0 0,-2 3 0 0 0,-2 4 0 0 0,-2 3 0 0 0,-3 4 0 0 0,-3 5 0 0 0,-5 6 0 0 0,-6 7 0 0 0,-6 8-88 0 0,-3 7 88 0 0,-1 3-64 0 0,-5 6 64 0 0,-5 9 0 0 0,-3 2 0 0 0,2 0 0 0 0,2-3 0 0 0,2-2 0 0 0,3-3 0 0 0,1-2 0 0 0,1-3 0 0 0,2-2 0 0 0,1-2 0 0 0,2-4 0 0 0,2-4 0 0 0,1-2 0 0 0,3-4 0 0 0,2-4 0 0 0,2-2 0 0 0,2-4 0 0 0,3-4 0 0 0,1-3 0 0 0,2-4 0 0 0,3-2 0 0 0,2-3 0 0 0,1-2 0 0 0,2-2 0 0 0,3-8-96 0 0,4-9-32 0 0,2-3 64 0 0,0 0 64 0 0,-1 3 0 0 0,0 2 0 0 0,-1 3 0 0 0,-1 2 0 0 0,-1-1 0 0 0,0 3 0 0 0,-3 3 0 0 0,-2 4 0 0 0,-4 5 0 0 0,-2 6 0 0 0,-2 6 0 0 0,-3 6 0 0 0,-2 6 0 0 0,-2 4 0 0 0,-2 4 0 0 0,-2 4 0 0 0,-1 2 0 0 0,-2 4 0 0 0,-1 2 0 0 0,-1 2 0 0 0,-5 7 0 0 0,0 4 0 0 0,-1 0 0 0 0,0-1 0 0 0,1-1 0 0 0,-3 5 0 0 0,-1-1 0 0 0,2-1 0 0 0,2-3-64 0 0,2-5 64 0 0,3-3-64 0 0,2-5 64 0 0,2-4 0 0 0,4-6 0 0 0,1-4 0 0 0,3-5 0 0 0,2-4 0 0 0,2-5 0 0 0,2-4 0 0 0,2-5-64 0 0,3-4 0 0 0,2-5 0 0 0,2-4 0 0 0,3-4 64 0 0,5-10 0 0 0,4-5-64 0 0,2-3 64 0 0,3-2 0 0 0,0 1 0 0 0,6-9-64 0 0,1-3 64 0 0,0 0 0 0 0,0 3 0 0 0,-1 4 0 0 0,-1 3 0 0 0,-1 4 0 0 0,4-2 0 0 0,1 2 0 0 0,-2 4 64 0 0,0 4-64 1101 3,0 5 0-1101-3,-2 7-64 0 0,-5 8 0 0 0,-4 8 0 0 0,-4 8 0 0 0,-5 5 0 0 0,-2 5 0 0 0,-3 5 0 0 0,-1 4 0 0 0,-3 2 0 0 0,-1 4 0 0 0,-1 7-64 0 0,-2 5 64 0 0,-1 2 64 0 0,0 0 0 0 0,-1 0 0 0 0,-2 0 0 0 0,1-2 0 0 0,-1 0 0 0 0,0-1 0 0 0,-1-1 0 0 0,1-1 0 0 0,0 0-64 0 0,0-2 64 0 0,0 2-64 0 0,1-1 64 0 0,1-4 0 0 0,1-4 0 0 0,2-5-64 0 0,3-6 0 0 0,1-5 0 0 0,2-5 0 0 0,2-4 64 0 0,2-6 0 0 0,2-4 0 0 0,1-4 0 0 0,3-4 0 0 0,1-4 0 0 0,2-3 0 0 0,6-8 0 0 0,6-10 0 0 0,2-4-64 0 0,0 2 64 0 0,2-2 0 0 0,0 3 0 0 0,-4 6 0 0 0,-2 6 0 0 0,-4 5 0 0 0,-3 6 0 0 0,-3 6 0 0 0,-3 4 0 0 0,-2 4 0 0 0,-2 3 0 0 0,-2 4 0 0 0,-3 5 0 0 0,-3 5 0 0 0,-2 3 88 0 0,-3 4-24 0 0,-3 3 0 0 0,-2 4 0 0 0,-3 3-64 0 0,-2 3 0 0 0,-2 3 0 0 0,-1 3 0 0 0,0 3 0 0 0,-5 9 0 0 0,-1 3 0 0 0,0 1 0 0 0,0 0-80 0 0,3-3 80 0 0,2-8-64 0 0,5-10 64 0 0,4-7 0 0 0,3-8-72 0 0,3-8 72 0 0,4-5 0 0 0,3-6 0 0 0,6-9 0 0 0,4-6 0 0 0,3-5 0 0 0,6-8 0 0 0,5-3 88 0 0,1-2-24 0 0,0 0 0 0 0,0 2-64 0 0,-2 0 0 0 0,-1 2 0 0 0,-1 2 0 0 0,0 0 0 0 0,-2 1 0 0 0,1 1 88 0 0,3-3-88 0 0,0 0 0 0 0,0 2 0 0 0,-1 1 0 0 0,-2 4 0 0 0,-4 6 0 0 0,-3 5 0 0 0,-4 5 0 0 0,-4 5 0 0 0,-2 4 0 0 0,-2 5 0 0 0,-3 3 0 0 0,-2 7 0 0 0,-3 6 0 0 0,-1 3 0 0 0,-3 2 0 0 0,0 3 64 0 0,-4 6-64 0 0,-5 9-64 0 0,-2 6 64 0 0,-1-1 0 0 0,1-5 96 0 0,2-5-24 0 0,2-7-72 0 0,4-8 0 0 0,3-7 0 0 0,2-9 0 0 0,4-5 0 0 0,3-6 0 0 0,2-5 0 0 0,2-5 0 0 0,3-4 0 0 0,2-3 0 0 0,1-3 0 0 0,1-3 0 0 0,2-2 0 0 0,0-2 0 0 0,0-1 0 0 0,1-1 0 0 0,0-1 0 0 0,1 0 0 0 0,0 0 0 0 0,0 1 0 0 0,0 1 0 0 0,0 0 0 0 0,-1 2 0 0 0,0 2 0 515-7,-1-1-152-515 7,0 2 88 0 0,-3 4 64 0 0,-3 5 200 0 0,-3 6-120 0 0,-4 5-80 0 0,-4 6 0 0 0,-4 6 0 0 0,-4 5 64 0 0,-2 4-64 0 0,-3 5 0 0 0,-4 3 0-1-566,-1 3 0 1 566,-4 3 0 0 0,0 2 0 0 0,-3 1 0 0 0,-6 8 0 0 0,-4 2 0 0 0,0-1 0 0 0,1-2 0 0 0,0-4 0 0 0,-2-1-72 0 0,1-3 72 0 0,4-6 0 0 0,3-4 0 0 0,3-7 0 0 0,4-4 0 0 0,2-5 0 0 0,2-3 0 0 0,2-3 0 0 0,1-2 0 0 0,1-2 0 0 0,1-2 0 0 0,2-1-64 0 0,1-2 64 0 0,2-1 0 0 0,2-4-64 0 0,2-1 64 0 0,2-1 0 0 0,3 1 0 0 0,2 0 0 0 0,3 1 0 0 0,1 1 0 0 0,2 0-80 0 0,1 2 80 0 0,1 0-64 0 0,1 1 64 0 0,0 1 0 0 0,1 1 0 0 0,1 1 0 0 0,-1 3 0 0 0,1 1 0 0 0,1 2 0 0 0,0 3 0 0 0,0 3 64 0 0,3 2 120 0 0,1 3-88 0 0,0 2-96 0 0,-1 1 0 0 0,-2 1 0 0 0,-1 1 0 0 0,-1 1 0 0 0,-2 2-136 0 0,-1 2 32 0 0,-2 3 8 0 0,-1 3 96 0 0,-3 4 0 0 0,-1 3 0 0 0,-3 3 0 0 0,-1 3 0 0 0,-4 9 0 0 0,-2 11 0 0 0,-3 4 0 0 0,1-3 0 0 0,0-9 0 0 0,2-11 0 0 0,2-10 0 0 0,4-11 0 0 0,3-10 0 0 0,4-9 0 0 0,2-7 0 0 0,3-7 0 0 0,6-11 0 0 0,3-8 0 0 0,2-5 0 0 0,7-9 0 0 0,2-6 0 0 0,1 0 0 0 0,0 2 0 0 0,-2 1 0 0 0,-1 4 0 0 0,-2 2 0 0 0,0 2 0 0 0,-1 2 0 0 0,0 3 0 0 0,-2 1 0 0 0,-2 3 0 0 0,-1 3 0 0 0,0 0 0 0 0,-2 3 0 0 0,-3 6 0 0 0,-3 5 0 0 0,-4 7 0 0 0,-5 7 0 0 0,-3 6 0 0 0,-3 5 0 0 0,-3 5 0 0 0,-3 4 0 0 0,-3 5 0 0 0,-2 3 0 0 0,-2 5 0 0 0,-3 3 0 0 0,-2 3 0 0 0,-2 1 184 0 0,-2 4 56 0 0,-1 1 16 0 0,-5 9-160 0 0,-6 11-584 0 0,-1 1 232 0 0,3-5 256 0 0,5-7 0 0 0,4-9 0 0 0,5-8 0 0 0,4-9 0 0 0,4-6 0 0 0,4-7 0 0 0,3-5 0 0 0,2-5 0 0 0,4-5 0 0 0,1-4 0 0 0,5-11 0 0 0,5-6 0 0 0,2-5 0 0 0,6-11 0 0 0,4-4 0 0 0,1-2 0 0 0,2 0 0 0 0,-1 3 0 0 0,0 3 0 0 0,-1 2 0 0 0,-1 2 0 0 0,-1 4 0 0 0,-2 3 0 0 0,-1 3 0 0 0,-2 4 0 0 0,-1 4 160 0 0,-1 4 72 0 0,-3 4 24 0 0,-1 4 0 0 0,-1 5-256 0 0,-3 5 0 0 0,-2 5 0 0 0,-2 6 0 0 0,-2 3 0 0 0,-4 3 0 0 0,-2 2 0 0 0,-3 2 0 0 0,-1 2 0 0 0,-3 1 0 0 0,-1 2 0 0 0,-2 1 0 0 0,-1 3 0 0 0,-2 1 0 0 0,-1 1 0 0 0,0 1 0 0 0,-2 0 0 0 0,1 0 0 0 0,-1-1 0 0 0,1-2 0 0 0,0-1 0 0 0,1-2 0 0 0,0-4-120 0 0,3-3-16 0 0,1-4-8 0 0,2-4 0 0 0,2-3 144 0 0,3-5 0 0 0,4-5 0 0 0,3-4-120 0 0,5-7-104 0 0,5-6 112 0 0,3-5 176 0 0,3-4 40 0 0,2-4 8 0 0,3-2 0 0 0,1-2 24 0 0,2-2 8 0 0,0-2 0 0 0,7-6 0 0 0,2-3-272 0 0,-1 2 32 0 0,-1 2 0 0 0,-2 4 96 0 0,1 1-96 0 0,-2 3 0 0 0,-4 5 96 4 625,-4 6-96-4-625,-5 6 96 0 0,-2 5-96 0 0,-4 5 96 0 0,-2 4 0 0 0,-3 4 0 0 0,-1 4-72 0 0,-2 3 72 0 0,-2 5-64 0 0,-4 5 0 0 0,-2 3 64 0 0,-2 1 0 0 0,-2 3 0 0 0,-1 0 0 0 0,-2 1 0 0 0,-2 4 64 0 0,-4 5-64 0 0,-1 0 0 0 0,2-4 0 0 0,1-5 0 0 0,3-5 0 0 0,3-5 0 0 0,2-5 0 0 0,2-4 0 0 0,2-4 0 0 0,3-3 0 0 0,2-4 0 0 0,3-3 0 0 0,1-3 0 0 0,2-3 0 0 0,2-3 0 0 0,1-2 0 0 0,2-2 0 0 0,0-2 0 0 0,0 0 0 0 0,1 0 0 0 0,1-1 0 0 0,0 2 0 0 0,0 0-64 0 0,-1 1 64 0 0,2 0 152 0 0,1 1-88 0 0,-1 1-64 0 0,-2 3-88 0 0,-1 3 24 0 0,0 1 0 0 0,0 2 64 0 0,-2 2 0 0 0,-1 2 0 0 0,-2 2 0 0 0,-2 1 0 0 0,-2 2 0 0 0,-1 2 0 0 0,-2 2 0 0 0,-2 6 0 0 0,-2 3 0 0 0,-3 4 64 0 0,-2 1 24 0 0,-2 2 8 0 0,0 0 0 0 0,-1 1-96 0 0,0-1-136 0 0,1-1 32 0 0,-1-2 8 0 0,2-2 96 0 0,1-4 0 0 0,0-2 0 0 0,3-3 0 0 0,0-3 0 0 0,2-4 0 0 0,2-2 0 0 0,0-3 0 0 0,3-4 0 0 0,2-3 0 0 0,2-2 0 0 0,0-2 0 0 0,2-2 0 0 0,0-1 0 0 0,2-1 0 0 0,0 0 0 0 0,0-1 0 0 0,3-3 0 0 0,0 0 0 0 0,0 2 184 0 0,0 1 56 0 0,-2 3 16 0 0,1 2 0 0 0,-1 3-456 0 0,-2 4 104 0 0,-1 4 96 0 0,-3 7 232 0 0,-1 6-136 0 0,-4 5-96 0 0,-1 3 0 0 0,-2 5 0 0 0,-3 7 0 0 0,-3 4 0 0 0,-1 3 0 0 0,-1 1 0 0 0,0-1 0 0 0,1 1 0 0 0,-1-1 0 0 0,2-2 0 0 0,2 0-104 0 0,1-1-48 0 0,2-2-8 0 0,1-1 0 0 0,3-7-9056 0 0</inkml:trace>
  <inkml:trace contextRef="#ctx1" brushRef="#br2" timeOffset="229057.4474">3563 1134 3944 195946 25252,'0'4'408'0'0,"0"1"-408"0"0,1-2 64 0 0,2-2 0 0 0,2-3-64 0 0,4-7 200 0 0,6-9 8 0 0,3-6-104 0 0,2-5-104 0 0,1-3 72 0 0,1-2-72 4 517,4-7 64-4-517,4-10-64 1 1485,1-1 64-1-1485,-1 2-64 0 0,-4 5 80 0 0,-2 4-80 0 0,-3 5 80 0 0,-4 4-80 0 0,-1 1 64 0 0,-2 4 0 0 0,-2 5-64 0 0,-4 4 0 0 0,-2 5 0 0 0,-3 5 64 0 0,-2 4-64 0 0,-3 5 0 0 0,-3 5 72 0 0,-3 4-72 0 0,-2 4 0 0 0,-2 6 0 0 0,-3 3 0 0 0,-7 12 0 0 0,-4 7 0 0 0,-1 3 0 0 0,-2 3-64 0 0,-2 1 64-6 597,-4 10 80 6-597,-2 2-80 0 0,2 0 64 0 0,-1 4-64 0 0,2-3 72 0 0,4-6 40 0 0,3-5 128 0 0,4-8-120 0 0,4-10 32 0 0,4-9 168 0 0,4-8-160 0 0,3-8 0 0 0,3-6 8 0 0,3-4 0 0 0,1-5 0 0 0,1-3-168 0 0,2-3 64 0 0,1-4-64 0 0,0-3 0 0 0,3-2 0 0 0,2-10 64 0 0,5-11 24 0 0,6-13 40 0 0,5-3-64 0 0,0 2-64 0 0,1 4-88 0 0,-2 5 24 0 0,2-3 0 0 0,0 3 64 0 0,-3 3 0 0 0,-2 5 0 0 0,-2 4 0 0 0,-2 4 64 0 0,-2 4-64 0 0,-2 3 0 0 0,-3 4 72 9 577,-3 4-72-9-577,-1 3 96 0 0,-3 4-96 0 0,-2 4 0 0 0,-4 6 0 0 0,-3 5 0 0 0,-3 5 0 0 0,-3 9 160 0 0,-3 8-160 0 0,-1 4 104 0 0,-2 4-32 0 0,0 2-8 0 0,-2 1 0 0 0,0 0 0 0 0,-4 5 64 0 0,0 1-64 0 0,2-2-64 0 0,1 0 64 0 0,3-3 0 0 0,3-5-64 0 0,4-6 80 0 0,2-6-80 0 0,3-5 80 0 0,3-3-80 0 0,1-5 0 0 0,1-1 0 0 0,1-3 64 0 0,1-3 0 0 0,2-2 0 0 0,1-2-64 0 0,3-5 0 0 0,2-5 64 0 0,1-3-64 0 0,1-4 0 0 0,3-3 0-4-519,1-3 64 5-107,1-2-64-1-88,3-3 0 0 714,0-2 0 0 0,2-2 64 0 0,1-2 40-1-654,-1 0 8 1 654,0 0 0 0 0,0 0 0 0 0,0 1-112 0 0,-2 2-104 0 0,-1 3 16 0 0,-1 1 8 0 0,-2 4 80 0 0,-2 3 112 0 0,-3 5-24 0 0,-1 3-8 0 0,-4 4-80 0 0,-1 3-88 0 0,-3 5 24 0 0,-4 6 0 1-586,-4 7 64-1 586,-2 5 0 0 0,-5 11 0-2 557,-3 8 88 2-557,-3 4-24 0 0,-1 3 0 0 0,-1 2-64 0 0,-2 1-88 0 0,0 0 24 0 0,-6 9 0 0 0,1 1 64 0 0,0 0 0 0 0,2-4 0 0 0,3-3 0 0 0,2-4 0 0 0,3-4 0 0 0,1-5 0 0 0,3-4 0 0 0,-1-2 0 0 0,1-5 0 0 0,2-5 0 0 0,2-5 64 0 0,2-6 24 0 0,3-4-8 0 0,3-5 0 0 0,2-5 0 0 0,3-3 0 0 0,2-4-80 0 0,2-4 64 0 0,2-4-64 0 0,5-9 64 0 0,2-5-64 0 0,3-4 0 0 0,0-2 64 0 0,1-1-64 0 0,1 0 0 0 0,1 0 0 0 0,7-7 64 0 0,7-8 0 0 0,1 1 0 0 0,-1 3-64 0 0,-4 7 0 0 0,-4 8 0 0 0,-4 7 64 0 0,-4 6-64 0 0,-2 6 0 0 0,-4 6 0 0 0,0 4 64 0 0,-2 4 0 0 0,-2 5-64 0 0,-3 4 64 0 0,-1 4-64 0 0,-1 4 0 0 0,-1 3 0 0 0,-2 5 0 0 0,-2 2 0 0 0,-1 4 64 0 0,-2 3-64 0 0,1 2 64 0 0,-1 2-64 0 0,-1 2 0 0 0,0 2 0 0 0,0 1 64 0 0,-1 0-64 0 0,0 1 0 0 0,0 0 0 0 0,0 0 64 0 0,0-2-64 0 0,2-3 0 0 0,0-2 0 0 0,1-4 0 0 0,2-4 0 0 0,2-4 0 0 0,1-5 0 0 0,3-5 0 0 0,1-6-88 0 0,2-6 88 0 0,1-5-64 0 0,2-5 64 0 0,2-5 64 0 0,0-4-64 0 0,3-4 88 0 0,1-3-88-1 547,1-3 64 1-547,2-1-64 1-547,5-8 64-1 547,6-10-64 0 0,0-1 0 0 0,-1 0 0 0 0,-3 4 0 0 0,-2 4 0 0 0,-2 3 0 0 0,-2 3 0 0 0,-1 4 0 0 0,0 1 0 0 0,-1 3 0 0 0,-1 2 0 0 0,2 0-72 0 0,-2 2 72 0 0,-1 5 0 0 0,-4 4-64 0 0,-3 9 64 0 0,-4 8 0 0 0,-5 8 0 0 0,-5 10 0 0 0,-5 7 0 0 0,-4 6-64 0 0,-1 3 64 0 0,-2 2 0 0 0,-1 2 0 0 0,-1 2 0 0 0,0 1 0 0 0,-2 0 0 0 0,0 1 0 0 0,0-1 0 0 0,0-2 0 0 0,2-2 0 0 0,-1-4 0 0 0,2-4 0 0 0,1-5 0 0 0,2-5 0 0 0,2-4 0 0 0,1-4 0 0 0,1-4 72 0 0,2-4-72 0 0,1-3 0 0 0,2-3 0 0 0,1-6 0 0 0,1-6-72 0 0,1-4 72 0 0,2-3 0 0 0,1-2 0 0 0,1 0 0 0 0,1-1 0 0 0,1 1 0 0 0,1-1 0 0 0,1 1-64 0 0,3-4 64 0 0,2-3 0 0 0,1-1 0 0 0,-1 4 0 0 0,0 4 0 0 0,-2 5-64 0 0,0 3 64 0 0,-2 5 0 0 0,-2 4 0 0 0,-1 3 0 0 0,-1 5 0 0 0,-2 3 0 0 0,-1 3 0 0 0,-1 3 0 0 0,-2 1 0 0 0,-1 2 0 0 0,0 2 0 0 0,-2 1 0 0 0,-1 2 0 0 0,-1 1 0 0 0,-1 1 0 0 0,0 2 64 0 0,-2 1-64 0 0,0 2 88 5-508,-1 0-88-5 508,0 2 0 0 0,-1 1 0 0 0,0 0 0 0 0,-1 2-96 0 0,1-1 96 0 0,0 0 0 0 0,1-2 0 0 0,-1-1 0 0 0,1-4 0 0 0,1-3 0 0 0,2-4 0 0 0,1-3 0 0 0,2-3 0 0 0,1-4 0 0 0,3-3 0 0 0,3-5-72 0 0,5-9 72 0 0,4-6 0 0 0,2-6 0 0 0,3-4 0 0 0,2-5 0 0 0,2-4 0 0 0,1-5 0 0 0,3-3 0 0 0,0-2 0-5 674,6-11 0 5-674,1-4 0 0 0,0 0 0 0 0,-3 2 0 0 0,-3 4 0 0 0,-3 5 0 0 0,-2 3 0 0 0,-4 5-64 0 0,-1 4 64 0 0,-2 4 0 0 0,-3 6 0 0 0,-2 4 0 0 0,-2 6 0 0 0,-2 5-64 0 0,-2 5 64 0 0,-3 6-64 0 0,-2 5-64 0 0,-5 9-160 0 0,-3 7 144 0 0,-4 5-16 0 0,-6 11-160 0 0,-5 6 160 0 0,-2 3 16 0 0,-5 9-144 0 0,-2 3 144 0 0,0-1 144 0 0,2 0 96 0 0,0-3-8 0 0,2-2-8 0 0,2-2-80 0 0,1-1 0 0 0,3-2 0 0 0,1-2 0 0 0,2-1 0 5 664,3-3 0-5-664,1-2-72 0 0,3-4 72 0 0,2-4 0 0 0,0-1 0 0 0,3-4 0 0 0,2-4 0 0 0,3-6 0 0 0,3-4 0 0 0,2-5 0 0 0,3-4 0 0 0,2-4 0 0 0,4-6 0 0 0,5-8 0 0 0,4-7 0 0 0,3-3 0 0 0,7-9-96 0 0,0 3-8768 0 0</inkml:trace>
  <inkml:trace contextRef="#ctx1" brushRef="#br2" timeOffset="233604.0742">3047 2955 2920 189150 22747,'-3'-4'184'0'0,"-4"-6"-184"0"0,-4-6 0 0 0,-1-6 88 0 0,0-3-8 0 0,1-1-80 0 0,3-3-80 0 0,2-6 80 0 0,1-4 0 0 0,4-5 0 0 0,2 2 0 0 0,2 4 0 0 0,1 6 0 0 0,1 4 0 0 0,1 4 0 0 0,1 4 0 0 0,0 2 80 0 0,1 2-80 0 0,0 2 0 0 0,0 2 0 0 0,0 1 0 0 0,1 3 0 0 0,-1 1 0 0 0,0 2 0 0 0,1 2 0 0 0,-2 2 0 0 0,1 2 0 0 0,-1 2 0 0 0,-1 3 0 0 0,0 3 0 0 0,-1 2 0 0 0,-1 3 0 0 0,-1 3 0 0 0,-2 4 0 0 0,-1 7 0 0 0,-1 4 0 0 0,-2 3 0 0 0,-2 0 0 0 0,-1 1 0 0 0,-1 0 64 0 0,-2 0-64 0 0,-1-1 0 0 0,-1-2 0 0 0,-2 0 0 0 0,0-3 0 0 0,0-2 0 0 0,-1-2 0 0 0,1-3 0 0 0,0-2 0 0 0,0-3 0 0 0,1-3 0 0 0,-2 0 0-3 655,1-3 0 3-655,-1-2 0 0 0,1-4 64 0 0,1-1-64 0 0,-1-3 0 0 0,0-2 72 0 0,-3-3 48 0 0,-1-2-16 0 0,0-2 0 0 0,0-2 0 0 0,1-1-40 0 0,-1-5 0 0 0,1-2 32 0 0,1-2-96 0 0,3-1 0 0 0,0-2 64 0 0,3 0-64 0 0,2-1 0 0 0,1-1 0 0 0,2-1 0 0 0,1-5 0 0 0,1-2 0 0 0,3 1 0 0 0,0 0 0 0 0,2 3 0 0 0,2 2 0 0 0,1 2 0 0 0,1 1 0 0 0,1 3 0 0 0,1 1 0 0 0,1 2 0 0 0,1 1 0 0 0,0 3 0 0 0,0 1 0 0 0,-1 2 64 0 0,0 2-64 0 0,-1 3-104 0 0,-1 2-4048 0 0</inkml:trace>
  <inkml:trace contextRef="#ctx1" brushRef="#br2" timeOffset="243197.3783">1893 2307 4320 194491 23945,'-2'6'448'0'0,"-3"6"-448"0"0,-2 4 232 0 0,1 3 24 0 0,0 0 8 0 0,1-1 0 0 0,1-1-128 0 0,1 0 80 0 0,0 2-112 0 0,1 0-16 0 0,1-2-88 0 0,1-1 80 0 0,0-2-80 0 0,0-1 0 0 0,1-1 0 0 0,0-1 64 0 0,0-1-64 0 0,2 1 0 0 0,-1-1 0 0 0,1 0 0 0 0,0 0 0 0 0,3 1-72 0 0,0-1 72 0 0,0 0-64 0 0,3-1 64 0 0,3-2 0 0 0,1-2 0 0 0,0-3 0 0 0,-1-1 0 0 0,1-3 0 0 0,-1-1 0 0 0,0-2 0 0 0,0-2 72 0 0,-1-1-72 0 0,0-2 64 0 0,0 0-64 0 0,0-2 64 0 0,-1-1-64 0 0,1-1 0 0 0,-1 0 0 0 0,-1-1 64 0 0,1 1-64 0 0,-1-1 64 0 0,1 0-64-1 510,-2 1 64 1-510,1 1-64 0 0,-1 0 0 0 0,1 0 0 0 0,0 0 0 0 0,1-1 0 0 0,-1 2 0 0 0,-1 1 0 0 0,-1 2 0 0 0,-1 1 80 0 0,-2 2-80 0 0,0 0 80 0 0,0 2-80 0 0,-2 1 0 0 0,0 1 64 0 0,-2 1-64 0 0,0 1 64 0 0,-1 2-64 0 0,-3 3 64 0 0,-1 1-64 0 0,-1 3 0 0 0,0 0 64 0 0,-2 2-64 0 0,1 1 0 0 0,-1 0 0 0 0,-1 2 0 0 0,1-1 0 0 0,1 2 0 0 0,-1 0 0 0 0,0 1 64 0 0,0 1-64-1 568,1 0 0 1-568,0 0 0 0 0,-2 4 0 0 0,-1 3 0 0 0,1 1 0 0 0,0-2 0 0 0,1-1 0 0 0,0-3 0 0 0,2-1 0 0 0,1-2 0 0 0,1-1 0 0 0,1-2 0 0 0,1 0 0 0 0,2-2-80 0 0,0 0 80 0 0,3-1-72 0 0,0-2 72 0 0,1-1 0 0 0,1-2 0 0 0,1-1-64 0 0,-1-3 64 0 0,3-2 0 0 0,2-1 0 0 0,1-3 0 0 0,1-2 0 0 0,1-2 0 0 627,2-1 0 0-627,0-2 0-4-558,3-1 0 4 558,0-1 0 0 0,1-2 0 0 0,0-1 0 0 0,4-5-176 0 0,0-3 96 0 0,-1-1 144 0 0,-1 0 24 0 0,-2 0 8 0 0,-2 1 0 0 0,-2 0-96 0 0,0 2 0 0 0,-1 0 0 0 0,1 1 64 0 0,-1 1-64 0 0,1-4 0 1-500,1 1 64-1 500,-2 1-64 0 0,-2 4 0 0 0,-2 2 0 0 0,-2 3 64 0 0,-1 4-64 0 0,-2 1 0 0 0,-1 2 0 0 0,-2 3 0 0 0,-1 1 0 0 0,-2 2 72 0 0,-1 2-72 0 0,-1 1 64 0 0,-1 2-64 0 0,-2 1 64 0 0,0 2-64 0 0,0 1 0 0 0,-2 1 0 0 0,1 2 0 0 0,-3 4 0 0 0,0 1 0 0 0,0 1 0 0 0,1 0 0 0 0,0-1 0 0 0,1 0 0 0 0,0 0 0 0 0,1 0 0 0 0,0-1 0 0 0,0 4 0 0 0,-1 1 0 0 0,1 0 0 0 0,0 2 0 0 0,1-1 0 0 0,2-2 0 0 0,0-3 0 0 0,1-2 0 0 0,2-2 0 0 0,0-3 0 0 0,1 0-80 0 0,1-2 80 0 0,0-1-80 0 0,2 0 80 0 0,0-1 0 0 0,4-1 80 0 0,0 0 32 0 0,1-2 8 0 0,0-1 0 0 0,0-1-208 4 637,0-2-40-4-637,0 0 0-507 0,1-2-8 507 0,1-1 136 0 0,1-1 0 0 0,0 0 0 3-520,3-4 0-3 520,1-1 0 0 0,0 0 0 0 0,-1 0 0 0 0,-1 0 0 0 0,0-2 64 0 0,0 1-64 0 0,-2 0 0 0 0,-2 1 0 0 0,-2 1 0 0 0,-1 1 0 0 0,-1 1 0 0 0,-1 1 0 0 0,-2 1 0 0 0,0 1 0 0 0,0-1 0 0 0,-2 2 64 0 0,0 1-64 0 0,-1 2 0 0 0,-1 2 0 0 0,-1 0 64 0 0,-2 2-64 0 0,0 2 0 0 0,0 0 0 0 0,-1 3 72 0 0,0 1-72 0 0,0 3 64 0 0,-3 3-64 0 0,0 3 0 0 0,0 1 0 0 0,0-1 0 0 0,1 0 0 0 0,0 0 0 0 0,1 0 0 0 0,1-1 0 0 0,0-1 0 0 0,1 0 0 0 0,-1 0 0 0 0,2 0 0 0 0,0 0 0 0 0,1-2 0 0 0,1 0 0 0 0,1-1 0 0 0,0-1-72 0 0,2-2 72 0 0,1-1 0 0 0,1-2 0 0 0,2-1-64 0 0,0-3 64 0 0,2-1 0 0 0,2-2 0 0 0,1-3 0 0 0,1-1 0 0 0,1-3 0 0 0,-1-2 0 0 0,1-2 0 0 0,-1 0 0 0 0,-1-2 0 0 0,1 0 0 0 0,0-4 0 0 0,2-2 0 0 0,-1-1 0 0 0,0 1 0 0 0,-1 1 0 0 0,-1 0 0 0 0,-2 2 0 0 0,2-2 0 0 0,-1 0 0 0 0,-1 0 0 0 0,-1 3 0 0 0,-1 0 0 0 0,0 2 0 0 0,-1 1 0 0 0,-1 1 0 0 0,-1 1 0 0 0,-1 1 0 0 0,-1 1 0 0 0,-1 1 0 0 0,-2 1 0 0 0,-2 1 72 0 0,0 2-72 0 0,-1 2 64 0 0,0 1-64 0 0,0 2 0 0 0,-2 3 64 0 0,-3 5-64-3 520,0 2 0 3-520,0 2 0 0 0,1 1 0 0 0,-1 1 96 0 0,2 0-32 0 0,-1 1 0 0 0,1 0 0 0 0,0 0-64 0 0,0 0 0 0 0,0 0 0 0 0,1 1 0 0 0,1-1-88 0 0,1 0 24 0 0,0-1 0 0 0,1 0 0 0 0,1-1 64 0 0,0 1 0 0 0,2 1 0 0 0,1-2 0 0 0,2 0 0 0 0,1-3 0 0 0,1-1 0 0 0,1-1 0 0 0,0-2-96 0 0,2-1 96 0 0,1 0-96 0 0,4-2 248 0 0,3-2-88 0 0,1-2-64 0 0,0-2-96 0 0,0-3 96 0 0,1-1 0 3-520,-1-1 0-3 520,0-2 0 0 0,1-1 0 0 0,1-2 0 0 0,-1-1 0 0 0,1-1 0 0 0,-1-2 0 0 0,0-1 0 0 0,-1 0 0 0 0,-1-2 0 0 0,0 0 0 0 0,-2 0 0 0 0,0-1 0 0 0,-1-1 0 0 0,-2 1 0 0 0,0-1 0 0 0,0-1 0 0 0,-1-1 0 0 0,-1 2 64 0 0,-2 2-64 0 0,-2 2 64 0 0,-2 2-64 0 0,-1 3 96 0 0,-1 2-32 0 0,-1 2 0 0 0,-1 3 0 0 0,-2 0-64 0 0,0 2 0 0 0,-1 2 0 0 0,-2 1 0 0 0,1 2 0 0 0,-1 2 0 0 0,-2 3 0 0 0,0 1 0 0 0,-2 2 0 0 0,-1 3 0 0 0,-1 1 0 0 0,-1 3 0 0 0,-1 0 0 0 0,-1 3 0 0 0,0 0 0 0 0,-1 2 0 0 0,1 0 0 0 0,-2 5 0 0 0,1 2 0 0 0,2-1 0 0 0,2 0 0 0 0,2-3 0 0 0,3-1 0 0 0,1-2 0-5 766,2-2 0-509-767,2-2 0 12-2,0-2 0 502 3,2-2 0 5 541,0-2-88-5-541,1-2 24 0 0,2-2 0 0 0,1-1 64 0 0,2-1 0-5-561,2-1 0 5 561,3-3 0 0 0,1-3 0 0 0,1-1 0 8-492,3-3 0-8 492,0-2 0 0 0,2-2 0 0 0,0-2 0 0 0,0-2 0 0 0,1-3 0 0 0,-1-1 0 0 0,1-2 0 0 0,-2-2 0 0 0,0-1 0 0 0,-1-1 0 0 0,1-1 0 0 0,-1 0 0 0 0,1-1 0 0 0,0 1 88 0 0,1-1-24 0 0,2-4 0 0 0,4-4-64 0 0,-1 1 0 0 0,-2 3 0 0 0,-2 2 0 0 0,-3 3 0 0 0,-3 5 0 0 0,-4 4 0 0 0,-3 4 0 0 0,-1 2-88 0 0,-3 4 240 0 0,0 1-88 0 0,-2 3 0 0 0,-1 2 64 0 0,-2 3-64 0 0,0 1-64 0 0,-2 1 0 0 0,1 1 0 0 0,-1 1 0 0 0,1 1 0 0 0,0 1 0 0 0,0 0 0 0 0,0 2 0 0 0,1 0 0 0 0,0 1 0 0 0,0 0 0 0 0,1 0 0 0 0,0 0 0 0 0,1-1 0 0 0,1 0 0 0 0,1-1 0 0 0,2-1 0 0 0,0-2-88 0 0,2-1 24 0 0,1-1 0 0 0,0-1 64 0 0,3-2 0 0 0,2 0 0 0 0,0-2 0 0 0,0-2 0 0 0,0 0 0 0 0,1-1 0 0 0,-1-2 0 0 0,3 0 0 0 0,0-2 0 0 0,1-2 0 0 0,2-1 0 0 0,1-1 0 0 0,0 0 0 0 0,0-1 88 0 0,-1-1-24 0 0,3-3 0 0 0,0 0-64 0 0,0-1 0 0 0,-1 1 0 0 0,-2 0 0 0 0,-1 0 0 0 0,-3 1 0 0 0,-1-1 0 0 0,-2 1 0 0 0,-1 1 0 0 0,-2 2 0 0 0,-1 1 0 0 0,-2 3 0 0 0,-1 1 0 0 0,-1 2 0 0 0,-1 1 0 0 0,-1 2 64 0 0,-1 1-64 0 0,-1 1 64 0 0,0 1-64 0 0,0 2 64 0 0,-1 0-64 0 0,0 2 0 0 0,-1 0 0 0 0,0 2 0 0 0,0 0 0 0 0,-1 1 64 0 0,1 1-64 0 0,-2 0 64 0 0,1 1-64 0 0,-1 0 0 0 0,0 0 64 0 0,-1 1-64 0 0,0-1 0 0 0,-1 1 0 0 0,1 1 0 0 0,-1-1 0 0 0,-2 4 0 0 0,0 1 0 0 0,-1-1 0 0 0,2 1 0 0 0,0-2 0 0 0,1 0 0 0 0,1-1 0 0 0,2 0 0 0 0,0-1 0 0 0,0-3 0 1 669,2-2 0-1-669,0-2 0 0 0,2-2-152 0 0,0-3 88 0 0,0-1 64 0 0,1-3 0 0 0,0 0 0 0 0,-1-2 0 0 0,1-1 0 0 0,0-1 0 0 0,0 0 0 0 0,0-1 0 0 0,1-2 0 0 0,0 0 0 0 0,0 1 0-3 551,0-1 0 1 20,0-2 0 2-571,0 0 0 0 0,1-2 0 0 0,1 1 0 0 0,0-1 0 0 0,0 0 0 0 0,0-1 0 0 0,1-1 0 0 0,-1 0 0 0 0,-1 0 0 0 0,1-1 0 0 0,-1 2 0 0 0,0 0 0 0 0,-3 0 0 0 651,0 1 88 0-651,-2 1-24 0 0,-1 2 0 0 0,-1 3-64 0 0,-2 1 0 0 0,-2 3 0 0 0,0 3 0 0 0,-2 2 0 0 0,0 1 0 0 0,-5 5 0 0 0,-4 3 0 0 0,-2 3 0 3-493,-1 2 0-4-78,0 2 0 0 69,-1 2 0 1 502,2 0 0 0 0,2 0-88 0 0,2 0 24 0 0,2 0 0 0 0,1 0 64 0 0,1-1 0 0 0,1 1 0 0 0,1-1 0 0 0,1 0 0 0 0,2-2 0 0 0,0-1 0 0 0,2-1 64 0 0,1-2-64 0 0,3-1 0 0 0,1-2-64 0 0,2-2 64 0 0,3-1 0 0 0,2-2 0-495 4,1 0 0 495-4,3-3 0 0 0,2 0 0 0 0,1-2 0 0 0,1-1 0 0 0,0-1 0-516-5,3-2 0 516 5,2-2 0 0 0,1-1 0 0 0,0 0-64 0 0,2-1 64 2-583,1 0 0-2 583,0-2 0 0 0,1 0 0 0 0,1 0 0 0 0,2-4 64 0 0,1-2-64 0 0,-1 0 0 0 0,-2-1 0 0 0,-1 1 0 0 0,0 1 0 0 0,-1 0 0 0 0,1 1 0 0 0,-1 0 0 0 0,0 2 0 0 0,0 0 0 0 0,1-1 0 0 0,0 1 0 0 0,-2 1 0 0 0,-1 1 0 0 0,-3 2 0 0 0,-1 1 0 0 0,-1 1 0 0 0,-2 2 0 0 0,-2 2 0 0 0,-2 1 0 0 0,-2 2 64 0 0,-1 2-64 0 0,-2 2 0 0 0,0 3 0 0 0,-2 1 0 0 0,-1 1 0 0 0,-1 1 0 0 0,-1 1 64 0 0,0 1-64 0 0,-1 1 0 0 0,-1 0 0 0 0,0 1 64 0 0,0 0-64 0 0,0 0 64 0 0,-1-1-64 0 0,0 0 64 0 0,1-1-64 0 0,0-1 0 0 0,0 0-64 0 0,0-1 64 0 0,0-1 0 0 0,2-2 0 0 0,0 0 0 0 0,0-1 0 0 0,2-1 0 0 0,-1 0 0 0 0,2-1 0 0 0,1-2 0 0 0,1 0 0 0 0,1-3 0 0 0,1 0 0 0 0,1-3 0 0 0,1-2 0 0 0,2-3 0 0 0,1-2 0 0 0,0-1 0 0 0,2-1 64 0 0,2-3-64 0 0,2-2 0 0 0,1-1 0 0 0,0 1 0 0 0,1-1 0 0 0,-2 2 0 0 0,-1 1 0 0 0,-1 0-64 0 0,0 2 64 0 0,-2 2 0 0 0,-1 1 64 0 0,-1 2-64 0 0,-1 2 0 0 0,-1 2 0 0 0,0 2 0 0 0,-2 1-64 0 0,0 3 64 0 0,0 2 0 0 0,-2 3 0 0 0,1 3 0 1 513,-2 0 0-1-513,0 2 0 0 0,-1 1 0 0 0,0 1 0 0 0,1 3 0 0 0,0 2 0-2 612,0 1 0 2-612,1-1 0 0 0,1-3 0 0 0,1-1 0 0 0,0-3 0 0 0,0-2 0 0 0,1-2 0 0 0,1-1-64 0 0,4-2-64 0 0,3-1 64 0 0,3-3 64 0 0,0-2 0 0 0,2-3 0 0 0,1-3 88 0 0,-2-3-24 0 0,-1-1 0 0 0,-2-2-64 0 0,0-2 0 0 0,-1 0 0 0 0,-1-1 0 0 0,2 0 0 0 0,-1-1 0 0 0,-1 0 0 0 0,1 1 0 0 0,0 0 0 0 0,-2 1 0 0 0,0 0 0 0 0,-1 1 0 0 0,0 1 0 0 0,-2 3 0 0 0,-4 2 0 0 0,-2 5 0 0 0,-4 3 0 0 0,-2 3 224 0 0,-4 4 280 0 0,-1 4-248 0 0,-2 2-256 0 0,0 0 0 0 0,-1 2 0 0 0,0 3 0 0 0,0 0 0 0 0,0 0 0 0 0,2-1 0 0 0,1-1 0 2 573,1-1 0-2-573,1-2 0 0 0,2 0 0 0 0,-1-1-96 0 0,2-2-64 0 0,1 0-8 0 0,2-2-8 0 0,1-1 176 0 0,1-2 0 0 0,1-2-72 0 0,3 0 72 0 0,2-3 0 0 0,2-1 0 0 0,2-1-64 0 0,2-1 64 0 0,1-2 0 0 0,2 0 0 0 0,0-1 88 0 0,1-1-88 0 0,0 0 0 0 0,2-2 0 0 0,1-1 0 0 0,0 1-112 0 0,2-2-56-4 543,0-1 88 4-543,0 2 144 0 0,-3 0 24 0 0,0 1 8 0 0,-1 1 0 0 0,-2 0-96 0 0,-1 1-112 0 0,-1 1 24 0 0,-2 2 8 0 0,0 0 152 0 0,-1 0 144 0 0,1 3-104 0 0,-1 1-112 0 0,-3 1 64 0 0,-2 1-64 0 0,-2 2 112 0 0,-2 1 0 0 0,-1 1 0 0 0,-1 3 0 0 0,-2 3-216 0 0,0 0 16 0 0,-1 1 8 0 0,1 0 80 0 0,-1 0-64 0 0,0 0 64 0 0,1 0-64 0 0,0 0 152 0 0,0 0 32 0 0,0-1 8 0 0,1 0 0 0 0,-1-2-208 0 0,2-1-40 0 0,1 0-8 0 0,3-3 0 0 0,2-2 56 0 0,2-3 72 1 533,2-4-64-1-533,2-3 64 0 0,0-2-9200 0 0</inkml:trace>
  <inkml:trace contextRef="#ctx1" brushRef="#br2" timeOffset="249292.8407">2332 1747 3024 196259 29586,'-1'3'216'0'0,"-3"3"-120"0"0,-2 5-96 0 0,-3 2 0 0 0,0 3 64 0 0,1 0-64 0 0,0 0 96 0 0,0-1-32 0 0,1 0 24 0 0,0 3 88 0 0,0 0-88 0 0,0 0 0 0 0,0 0 0 0 0,0-2 0 0 0,1 1 0 0 0,1-2 112 0 0,-1 3 256 0 0,-1 1 24 0 0,1 0-232 0 0,0-2 0 0 0,2-3 0 0 0,1-2-128 5-550,1-2-24-5 550,2-3-8 0 0,0-1 0 1-499,0-2-24-1 499,1-3-64 0 0,2-1 136 0 0,0-3-64 0 0,1-2 0 0 0,1-3 0 0 0,0-1 40 0 0,0-1 8 0 0,2-3 0 0 0,-1-2 0 0 0,2-1-32 0 0,-1-2-8 0 0,1-1 0 0 0,0-2 0 0 0,0-1-80 0 0,-1 0 0 0 0,1-2 0 0 0,-1 1 64 0 0,0-1-64 0 0,0 0 0 0 0,0 2 0 0 0,-1-4 64 0 0,-1 1-64 0 0,0 1 0 0 0,-2 3 64 0 0,-1 4-64 0 0,-2 2 0 0 0,0 3 72 0 0,-2 3-72 0 0,-1 2 0 0 0,0 3 64 0 0,-1 2-64 0 0,-3 4 64 0 0,-1 4-64 0 0,-1 3 64 0 0,-1 3-64 0 0,-2 4 0 0 0,0 2 0 0 0,-2 3 0 0 0,-3 6 0 0 0,-1 3 64 0 0,1 2-64 0 0,0 0 0 0 0,1-2 0 0 0,2 0 0 0 0,1-1 0 0 0,1-1 0 0 0,1-1 0 0 0,2-1 0 0 0,0-1 0 0 0,1-1 0 0 0,0-2 0-517-6,2-2 0 19 15,0-1 0-1-12,2-3 0 499 3,0-1 0 0 0,1-2 0 0 0,1-2 0 0 0,1-3 0 0 0,0-3 0 0 0,2-3-64 0 0,2-3 64 0 0,2-6 0 0 0,3-4 0 0 0,0-4 0-532-1,2-3 0 532 1,0-2 0 0 0,0-2-64 0 0,2-2 64 0 0,0-1 0 0 0,1-2 0 0 0,1-1 0 0 0,2-1 0 0 0,3-4 0 0 0,1-3 0 0 0,0 1 0 0 0,-1 1 0 0 0,-1 2 0 0 0,0-2 0 0 0,-2 1 0 0 0,-1 3 0 0 0,-3 3 0 0 0,-1 4 0 0 0,-2 3 0 0 0,-2 5 0 0 0,-2 2 0 0 0,-1 4 0 0 0,-1 3 64 0 0,-2 2-64 0 0,0 3 0 0 0,-3 3 0 0 0,0 3 64 0 0,-2 2-64 0 0,0 3 0 0 0,-2 3 0 0 0,-1 1 0 0 0,-1 3 0 0 0,-3 6 0 0 0,-2 3 0 0 0,-1 1 0 0 0,-1 0 0 0 0,0 1 0 0 0,1-1 0 0 0,-1 0 0 0 0,1 0-64 0 0,-1 0 64 0 0,1 0-64 0 0,0 0 64 0 0,-1 3-64 0 0,-1 2-16 0 0,2-2 80 0 0,0-2-80 0 0,3-4 80 0 0,1-3 0 0 0,1-4 0 0 0,2-3-64 0 0,0-2 64 0 0,2-3 0 0 0,0-2 0 0 0,1-2-64 0 0,0-2 64 0 0,2-2 0 0 0,0-3-64 0 0,2-2 64 0 0,1-3 0 0 0,1-3 0 0 0,1-3-64 0 0,2-3 64 0 0,0-3 0 0 0,2-2 0 0 0,3-7 0 0 0,1-4 0 0 0,2-1 0 0 0,2-5 0 0 0,1-1 0 0 0,0 2 0 0 0,-1 2 0 0 0,-1 3 0 0 0,1 0 0 0 0,-1 3 0 0 0,0 3 0 0 0,-3 4 0 0 0,-1 5 0 0 0,-2 4-64 0 0,-1 3 64 0 0,0 4 0 0 0,-3 2 0 0 0,0 4 0 0 0,0 3 0 0 0,-2 3 0 0 0,-1 3 0 0 0,0 2 0 0 0,-1 6 64 0 0,-2 3-64 0 0,0 2 0 0 0,-1 0 0 0 0,0 2 0 0 0,-1 0 0 0 0,0-1 0 0 0,0 6 0 0 0,-1 2 0 0 0,0 0 0 0 0,0 4 0 0 0,-1 0 0 0 0,1-3 0 0 0,1-3 64 0 0,0-6-64 0 0,0-3 0 0 0,2-5 0 0 0,0-2 0 0 0,0-3 0 0 0,1-4 0 0 0,1-2 0 0 0,2-5 0 0 0,1-4 0 0 0,2-3 0 0 0,1-3 0 0 0,1-4 0 0 0,1-1 0 0 0,0-3 0 0 0,2-6 0 0 0,2-2 0 0 0,-1-1 0 0 0,0 0 0 0 0,0 0 0 0 0,1-3 0 0 0,-1 0 0 0 0,0 1 0 0 0,-1 3 0 0 0,-1 3 0-2 541,-2 3 0 2-541,-1 3 0 0 0,0 4 0 0 0,-1 3 0 0 0,-2 4 0 0 0,0 4 0 0 0,-2 4 0 0 0,0 5 0 0 0,-2 3 0 0 0,-1 3 64 0 0,0 3-64 0 0,-1 2 0 0 0,-1 3 0 0 0,-1 0 0 0 0,1 2 0 0 0,-2 3 0 0 0,-1 3 0 0 0,0 0 0 0 0,1-2 0 0 0,0 0 0 0 0,0 0 64 0 0,1-2-64 0 0,0-1 0 0 0,0-1 0 0 0,0-1 0 0 0,1-2 0 0 0,0-2 0 0 0,1-3 0 0 0,1-1 0 0 0,1-4 0 0 0,0-3 0 0 0,1-3 0 0 0,1-4 0 0 0,3-5 0 0 0,1-4 0 0 0,2-3 0 0 0,0-3 0 0 0,0-1 0 0 0,3-6 0 0 0,2-6 0 0 0,0-1 0 0 0,1 1 0 0 0,-1 1 0 0 0,0 2 0 0 0,-1 3 0 0 0,1 1 0 0 0,-1 1 0 0 0,0 1 0 0 0,1 0 0 0 0,0 1 0 0 0,-1 3 72 0 0,-2 2-72 0 0,-1 3 96 0 0,-2 4-96 0 0,-1 4 0 0 0,-2 5 0 0 0,-1 4 0 0 0,-1 4 0 0 0,-2 3 0 0 0,-1 2 0 0 0,-1 2 0 0 0,-1 2 0 0 0,-2 1 64 0 0,-1 4-64 0 0,-1 2 0 0 0,0 0 0 0 0,0-1 0 0 0,0-2 0 0 0,0 0 0 0 0,1-2 0 0 0,1-2 0 0 0,1-2 0 0 0,1 0 0 0 0,0-3 0 0 0,1-2 0 0 0,2-3 0 0 0,0-3 0 0 0,1-2 0 0 0,0-3 0 0 0,1-2 0 0 0,2-2 0 0 0,0-3 64 5-502,0-1-64-5 502,2-3 0 0 0,1-1 0 0 0,0-2 0 0 0,3-5 0 0 0,1-2 0 0 0,1-2 64 0 0,-1-1-64 0 0,0 2 0 0 0,0 0 0 0 0,-1 1 0 0 0,0-2 0 0 0,-1 2 0 0 0,0 2 0 0 0,-1 2 0 0 0,-2 3 0 0 0,-1 4 0 0 0,-2 4 0 0 0,-2 6 96 0 0,-1 5-96 0 0,-2 4 80 0 0,-1 3-80 0 0,-1 2 64 0 0,-1 1-64 0 0,0 2 0 0 0,-1 0 64 0 0,-1 1-64 0 0,1-1 0 0 0,-2 1 0 0 0,1-1 64 0 0,0 1-64 0 0,-1-1 0 0 0,1-1 0 0 0,0 0 64 0 0,0-2-64 0 0,0 0 0 0 0,0-2 64 0 0,1-1-64 0 0,3-4 0-501 3,0-3 0 501-3,2-2 64 0 0,1-4 0 0 0,0-3-64 0 0,2-2 0 0 0,0-3 64 0 0,2-3-64 0 0,0 0 0 0 0,1-3 0 0 0,1-1 64 0 0,1-1-64 0 0,2-1 0 0 0,-1-1 0 0 0,1-1 0 0 0,0-1 0 0 0,1 0 0 0 0,0-1 0 0 0,1 1 0 0 0,-1-1 0 0 0,1 0 0 0 0,-1 1 0 0 0,2-2 0 0 0,-2 0 0 0 0,0 2 0 0 0,-1 3 0 0 0,-2 4 0 0 0,-1 4 0 0 0,-2 4 64 0 0,-1 3-64 0 0,-2 7 0 0 0,-1 5 64 0 0,-2 3-64 0 0,-2 3 0 0 0,0 3 0 0 0,-4 4 64 0 0,-1 3-64 0 0,-2 1 0 0 0,-1 0 64 0 0,0-1-64 0 0,-2 1 0 0 0,0 0 0 0 0,-1 0 64 0 0,0 1-64 0 0,1 0 0 0 0,-1 1 0 0 0,0-1 64 0 0,1 0-64 0 0,0-1 0 0 0,0-2 0 0 0,1-1 0 0 0,0-3 0 0 0,1-2 0 0 0,-1-3 0 0 0,2-2 0 0 0,0-2 0 0 0,1-4 0 0 0,1-1 0 0 0,-1-5 0 0 0,0-3 0 0 0,2-4 0 0 0,1-3 0 0 0,2-3 0 0 0,3-2-72 0 0,1-3 72 0 0,1-1 0 0 0,3-8-64 0 0,1-4 64 0 0,1-2 0 0 0,1-2 0 0 0,0-1 0 0 0,1 0 0 0 0,0-1 0 0 0,-1 0 0 0 0,1 0 0 0 0,1-6 0 0 0,-1 1 0 0 0,0 1 0 0 0,-2 0 0 0 0,-1 4 0 0 0,-2 5 64 0 0,-1 7-64 0 0,-1 4 0 0 0,-1 6 72 0 0,-2 4-72 0 0,-1 3 64 0 0,0 4-64 0 0,-2 1 0 0 0,-1 4 0 0 0,-1 2 0 0 0,-1 2 0 0 0,-1 3 0 0 0,-1 2 0 0 0,-1 3 0 0 0,-1 2 0 0 0,-2 6 0 0 0,-1 5-88 0 0,0 1 88 0 0,1 1 0 0 0,2 0 0 0 0,0-1-64 0 0,2-1-40 0 0,1-3-8 0 0,1-2 0 0 0,0-2 0 0 0,0-3 344 0 0,2-4-136 0 0,2-5-96 0 0,1-7 0 0 0,2-8 0-509 2,1-6 0 509-2,2-4 0 0 0,1-5 0 0 0,1-1 0 0 0,0-3 0 0 0,0 0 0 0 0,1-6 0 0 0,-1-1 0 0 0,0 0 0 0 0,-1 1 0 0 0,1 2 0 0 0,-1-3 0 0 0,0-1 0 0 0,0 1 0 0 0,-1-3 0 0 0,1 0 0 0 0,-1 3 0 0 0,1-2 0 0 0,0 2 0 0 0,-1 2 0 0 0,0 2 0 0 0,0 4 0 0 0,-1 0 0 0 0,-1 2 0 0 0,0 3 0 0 0,-1 3 0 0 0,0 5 0 0 0,0 2 0 0 0,0 5 0 0 0,-1 2 0 0 0,0 3 0 0 0,0 2 0 0 0,1 2 0 0 0,-1 1 0 0 0,0 3 0 0 0,0 1 0 0 0,-1 1 0 0 0,0 1 0 0 0,-1 5 0 0 0,-1 2 0 0 0,0 0 0 0 0,0 0 0 0 0,-1-1 0 0 0,1-1 0 0 0,-1-1 0 0 0,1-1 0 0 0,0-1 0 0 0,0-1 0 0 0,1 0 0 0 0,-1-2 0 0 0,1-1 0 0 0,0 0 0 0 0,-1-1 0 0 0,2-1 0 0 0,0-1-64 0 0,0 0 64 0 0,0-2 0 0 0,2-1 0 0 0,0-2 0 0 0,1 0 0 0 0,0-2 0 0 0,1-1 0 0 0,0-2 0 0 0,0-2 0 0 0,1-4 0 0 0,0-2 0 0 0,1-3-64 0 0,2-3 64 0 0,0-4 0 0 0,2-3 0 0 0,2-3 0 0 0,0-1 0 0 0,1-2 0 0 0,0-1 0 0 0,1 0 0 0 0,-1-1 0 0 0,0 2 0 0 0,-1-1 0 0 0,-1 2 0 0 0,1 1 0 0 0,-2 2 0 0 0,0 3 0 0 0,-1 3 0 0 0,0 3 0 0 0,0 3 0 0 0,-2 3 0 0 0,-1 3 0 0 0,-1 4 0 0 0,-1 4 0 0 0,-1 5 64 0 0,-2 3-64 0 0,-1 4 0 0 0,-3 8 64 0 0,-2 7-64 0 0,-1 3 0 0 0,-3 9 0 0 0,-2 4 0 0 0,1 1 0 0 0,0 0 0 0 0,1-1 0 0 0,-1 4 0 0 0,0 0 0 0 0,1-2 0 0 0,-1 1 0 0 0,2-3 0 0 0,0-5 0 0 0,2-6 0 0 0,2-6 0 0 0,2-6 0 0 0,0-4 0 0 0,2-4-80 0 0,1-4 80 0 0,1-2 0 0 0,1-3 0 0 0,1-2 0 0 0,0-3 0 0 0,1-5 0 0 0,1-5 0 0 0,1-2 0 0 0,1-7 0 0 0,2-4 0 0 0,0-1 0 0 0,0-1 0 0 0,0 1 0 0 0,0 1 0 0 0,0 0 0 0 0,0 2 0 0 0,-1 0 0 0 0,0 0 0 0 0,-1 1-64 0 0,0 0 0 0 0,0 1 0 0 0,-1 0 0 0 0,0 0 64 0 0,0 4 0 0 0,-1 3 0 0 0,-1 3 0 0 0,0 5 0 0 0,-1 3 0 0 0,-1 7 0 0 0,-1 4 0 0 0,-1 5 0 0 0,-1 3 0 0 0,0 4 0 0 0,0 3 0 0 0,-1 3 0 0 0,-1 1 0 0 0,0 2 0 0 0,-1 0 0 0 0,0 2 0 0 0,-3 6 0 0 0,0 2 0 0 0,-1-1 0 0 0,1-1 0 0 0,0-2 0 0 0,1-4 0 0 0,2-4 0 0 0,0-4 0 0 0,1-4 0 0 0,0-4 0 0 0,2-5 0 0 0,1-4 0 0 0,1-6 0 0 0,2-4 0 0 0,2-7 0 0 0,2-6 0 0 0,1-3 0 0 0,1-3 0 0 0,1-1 0 0 0,0 0 0 0 0,1 0 0 0 0,-1 0 0 0 0,1 2 0 0 0,-1 0 0 0 0,1 0 0 0 0,-1 2 0 0 0,0-1 0 0 0,0-2 0 0 0,0-1 0 0 0,0 1 0 0 0,-1 3 0 0 0,0 2 0 0 0,-1 3 0 0 0,-1 3 0 0 0,0 2 0 0 0,-2 5 0 0 0,0 1 0 0 0,-1 5 0 0 0,-1 5 0 0 0,-3 7 0 0 0,0 4 0 0 0,-3 9 0 0 0,-1 4 0 0 0,-1 4 0 0 0,1 1 0 0 0,-1 2 0 0 0,2 0 0 0 0,0 1 0 0 0,0 7 0-3-562,1 5 0 3 562,2-1 0 0 0,0 0 0 0 0,2-3 0 0 0,1-1 0 0 0,1-2 0 0 0,3 5 0-520 0,1 1 0 520 0,3-2 0 0 0,0 4 0 0 0,2 0 0 0 0,0-5 0 0 0,-1-3 0-497-3,-1-5 0 497 3,0-3 0 0 0,-1-4 0 0 0,0-2 0 0 0,0-2 0 0 0,-1-3 0 0 0,1-2 0 0 0,-1-2 0-528-4,1-2 0 23 7,-1-3 0 505-3,0-1 0 0 0,1-4 0-512 1,-1-1 0 11-2,1-3 0 501 1,0-2 0 0 0,0-1 0 0 0,0-2 0 0 0,0-1 0 0 0,0-2 0 0 0,0 0 0 0 0,0 0 0 0 0,0-1 0 0 0,0 0 0 0 0,1-1 0 0 0,-1 1 0 0 0,1 0 0 0 0,0-1 0 0 0,2-2 0 0 0,2-1 0 0 0,0-1-96 0 0,1-1 0 0 0,1 0 0 0 0,-1-1 0 0 0,1-1 0 0 0,0 1 0 0 0,1-1 0 0 0,-1 2 0 0 0,3-1-808 0 0,1 1 584 0 0,2 1-456 0 0,-1 4 520 0 0,1 2-512 0 0,-1 3 512 0 0,-4 2-4512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45:42.013"/>
    </inkml:context>
    <inkml:brush xml:id="br0">
      <inkml:brushProperty name="width" value="0.2" units="cm"/>
      <inkml:brushProperty name="height" value="1.2" units="cm"/>
      <inkml:brushProperty name="color" value="#FFFFFF"/>
      <inkml:brushProperty name="inkEffects" value="pencil"/>
    </inkml:brush>
  </inkml:definitions>
  <inkml:trace contextRef="#ctx0" brushRef="#br0">2235 636 408,'-2'-9'440,"-4"-12"-168,-4-8-64,-2-5-104,0 1-56,0 3-32,0 5-8,1 4-8,-3 0 0,-5-1 0,-6-4 0,-7-7 8,-5-8-8,-2-5 8,-1-3-8,3-2 8,4 4-8,4 6 0,5 10-8,6 11 0,4 14 0,4 15-8,6 16 8,2 15 0,1 15 8,2 11-8,-1 12 8,-1 8 0,-3 10 0,-1 10 0,-1 12 0,0 7 8,1 4 8,0-6-8,0-12 8,-3-20-8,-6-24 8,-7-25 0,-8-27 0,-9-23 0,-10-27 0,-7-23 0,-8-21 24,-5-17 0,-4-13 24,0-4 8,1-1 16,4 6-16,7 9 8,9 14-16,10 18 24,12 20-32,12 25 9,11 23-9,10 23-16,7 17-8,3 15-16,2 6-8,0 4 8,-3-1-8,-4-5-8,-2-7-8,-4-11-185,-4-12-191,-3-18-288,-5-19-80,0-10 240</inkml:trace>
  <inkml:trace contextRef="#ctx0" brushRef="#br0" timeOffset="6226.1108">0 681 728,'14'11'408,"20"13"120,17 8-424,19 16-88,3 3 8,-8-2 0,-10-9 16,-12-8 0,-12-11-8,-10-10-16,-9-9 0,-4-5-8,-4-4-24,-1 0 0,1 7-8,4 9 0,5 16 0,3 17 8,4 16 16,0 15-8,0 14-8,-3 12-16,0 14 8,-2 12-8,3 11 8,2 4 16,2-1 8,2-13 8,-2-19 0,-5-25 0,-7-30-8,-7-30 8,-8-27 0,-6-21 0,-5-14-8,-2-7 8,0 1 8,2 5 0,3 8 8,4 10-8,3 11 0,1 10-16,2 11 0,-1 13 8,1 14-8,-1 14 16,0 16 8,-1 12 8,-1 11 0,-3 3 0,-3-4 0,-2-8-16,-3-14-8,-1-14-32,0-13-224,1-11-344,5-5 48,5-8-112</inkml:trace>
  <inkml:trace contextRef="#ctx0" brushRef="#br0" timeOffset="7052.4162">1120 2082 424,'-8'-9'384,"-9"-14"64,-9-18-304,-11-19-112,-11-16-8,-6-13-8,-5-6-8,2 1 0,2 2 0,5 8-8,5 3 8,2 3-8,3 0 8,0-1-8,-2-1 0,1 2 0,-2 5 8,2 8-8,3 12 0,4 15 0,7 18 0,8 20 8,7 20 8,7 19 8,5 17 8,5 13 8,4 12 0,3 7 0,4 6 24,5 2-8,4 3 16,5 0 0,2-1 8,1-7-16,-3-9 8,-5-17-24,-6-20 0,-8-25-24,-10-27-8,-10-26-7,-9-25-1,-6-17 8,-2-10 40,2 1 32,6 7 24,8 17 16,11 22 0,8 24-48,9 28 0,6 30-40,5 30 16,-1 26 8,-1 19 16,-5 8-8,-7-3-8,-7-15-8,-7-21-16,-6-25-8,-5-23 16,-5-22 0,-4-20 16,-2-16 0,-6-15-16,-5-16-40,-7-17-104,-9-15-88,-8-16-272,-5-10-224,0-5-233,7-1-47,12 19 424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7T21:43:03.757"/>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5 27,'-1'0,"0"1,1 0,-1 0,0 0,1-1,4-8,2-3,-1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7T21:43:05.054"/>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1 0,'7'6,"4"1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8T09:10:13.766"/>
    </inkml:context>
    <inkml:brush xml:id="br0">
      <inkml:brushProperty name="width" value="0.1" units="cm"/>
      <inkml:brushProperty name="height" value="0.6" units="cm"/>
      <inkml:brushProperty name="color" value="#66CC00"/>
      <inkml:brushProperty name="inkEffects" value="pencil"/>
    </inkml:brush>
  </inkml:definitions>
  <inkml:trace contextRef="#ctx0" brushRef="#br0">16 68 8376 179354 52268,'0'0'632'0'0,"0"0"-392"0"0,0-1-240 0 0,-1 0 0 0 0,1 1 0 0 0,0-1 0 0 0,0 1 776 0 0,-1 0 112 0 0,1-1 16 0 0,-1 0 8 0 0,0 0-208 0 0,-1-1-32 0 0,1 1-16 0 0,1 0 0 0 0,-1-1-112 0 0,1 0-33 0 0,0 0 1 0 0,0-2 472 0 0,0 0-72 0 0,1-1-80 0 0,0 0-128 0 0,0 1-352 0 0,1 0-88 0 0,-1 1-16 0 0,0 0-8 0 0,1 1 160 0 0,0 0-128 0 0,1 0-136 0 0,0 1-32 0 0,-1 0-8 0 0,2 0 0 0 0,-1 1 0 0 0,0 0 16 0 0,1 0 0 0 0,-1 1 0 0 0,0 0 112 0 0,0 2-112 0 0,0-1 0 0 0,0 1 128 0 0,0 0 16 0 0,0 0-128 0 0,-1 0-24 0 0,1 0 104 0 0,0 2-8 0 0,-1-1-8 0 0,0 1-8 2546-3,0 0-24-1756 7,-1 0-80-790-4,-1 0-16 0 0,0 0 64 0 0,0-2-64 0 0,0 0 0 0 0,0-2 0 0 0,0 1 0 0 0,-1 0 128 0 0,0 0-48 0 0,-1 0 0 0 0,0 0 0 0 0,0 0-144 0 0,0 0 0 0 0,-1-1 0 0 0,1 0 200 0 0,0 0-8 0 0,-1 0-8 0 0,0-1 0 0 0,0 1-280 0 0,-1 0 16 0 0,0-1 152 0 0,0 0 328 0 0,-1 0-192 0 0,1 0-440 2469-1,0-1 128-1830 1,0 0 104-2775-5,1 0 80 1553 12,1-1-80 583-7,-1 1 72 0 0,1-2-72 0 0,0 1 64 0 0,1-2-64 0 0,0 0 64 0 0,0 0-64 0 0,1 0 80 0 0,0 0-16 0 0,1-1 32 0 0,0 1-32 0 0,1 1-64 0 0,0 0 112 0 0,0 0-24 0 0,-1 1-8 0 0,2 1 0-493-8,0-1-152 493 8,0 0-32 0 0,0 1 104-518 0,0-1 0 518 0,-1 1 0 0 0,2 0-80 0 0,0 1 80 0 0,0 0 0-595-1,-1 0-72 595 1,0 1 72 0 0,1 1 0 0 0,-1 2 0 0 0,1-1 0 0 0,-1 1 0 0 0,1 1 0-542 5,0 1 72 542-5,-1 0-72 0 0,0-1 64 0 0,-1-1-64 0 0,0-1 0 0 0,-1 0 0 0 0,0 0 64 685 3,-1-2-64 259-10,0 2 72-386 14,0-1-72-558-7,0 1 72 0 0,0-1-72 0 0,-1 1 96 0 0,0-1-96 0 0,0 0 80 0 0,0-1-80 0 0,-1 1 64 0 0,0 0-64 0 0,0-1 64 0 0,-1 0-64 0 0,0 0 64 0 0,0 0-64 0 0,-1-1 0 0 0,1 0 72 0 0,-1 0-72 0 0,1 0 0 0 0,0 0 0 0 0,0-1 0 0 0,0 1 64 0 0,0 0-64 0 0,0-1 0 0 0,-1-1 64 0 0,1 0-64 0 0,-1 0 0 0 0,0-1 0 0 0,1-1 64 0 0,-1 0-64 0 0,1-1 0 0 0,0 1 0 0 0,1-2 0 0 0,0 0 0-1877-5,0-2 0 326 11,1 0 0 2145-6,1 0 0-594 0,0 0 64 0 0,1 1-64 0 0,0 1 0 0 0,1 1 0 0 0,0 1 0 0 0,1 2 0 0 0,-1 0 0 0 0,1 1 0 0 0,1 0 0 0 0,2 0 0 0 0,0 0 64 0 0,2 1-64 0 0,1 1 0 0 0,0 1 64 0 0,-1 0-64 0 0,-1 0 96 0 0,-1 0-32 0 0,-1 1 0 0 0,1 1-64 0 0,-1 1-64 0 0,0 0 128 0 0,-1 0-64 0 0,-1-1 128 0 0,-1 0 0 0 0,0 0-8 0 0,-1 1 0 1603-5,-1 0-288-1603 5,0 0 96 0 0,-1-2 72 0 0,1-1 0 0 0,-1 1 0 0 0,-1 0 64 894 2,0 0-64-337-6,-1 1 64-557 4,0-1-64 0 0,-1 0 0 519 4,0-1 64-519-4,-1 0-64 0 0,0-1 0 0 0,0-1 64 0 0,-1 1-64 0 0,2-1 0 0 0,-1-1 0 0 0,1 1 0 0 0,-1-1 64 0 0,0-1-64 0 0,0 0 0 0 0,1-1 104-778 3,0 0-8 778-3,0 1-8 0 0,0-2 0 0 0,1-1-328 0 0,0 0 144 0 0,0 0 96 0 0,1 0 0 0 0,0 1 0 0 0,0 0 0 0 0,2-1 0 0 0,-1 0 0 0 0,1 0 0 0 0,0 0-64-519-8,1-1 64 14 8,1 1 0 505 0,0 1 0 0 0,1 0 0-517 8,1 1 0 517-8,0 0 0 0 0,2 1 0 0 0,-1 1 0 0 0,0 1 0 0 0,1 1 0 0 0,0 0 0 0 0,0 0 0 0 0,-1 1 0 0 0,-1 0 0 0 0,1 1 0 0 0,0 0 0 0 0,-1 1 0 0 0,0 0 0 0 0,-1 0 0 0 0,-1 0 0 0 0,0 1 0 0 0,-1-1 0 0 0,-1 1 64 0 0,1 0-64 0 0,-2 1 64 0 0,0 1-64 0 0,0-1 64 0 0,-2-1-64 0 0,1-1 0 0 0,-2 0 64 517-8,0-2-64-517 8,0 0 64 0 0,0 0-64 0 0,0-1 0 544-1,0-1 64-25 9,-1 0-64-519-8,-1 0 0 1051-2,-1 1 0-1051 2,0 0 0 0 0,1-1 0 0 0,1 0 0 0 0,-1-1 0 0 0,2 0 0 0 0,-1-1 0 0 0,2 0 0 0 0,0 1 0 0 0,2-1 0 0 0,-1 0 0 0 0,1 0 0 0 0,0 0 0 0 0,0-1 0 0 0,0 0 0 0 0,1 0 0 0 0,-1-1 0 0 0,1 0 0 0 0,1 0 0 0 0,0 0 0 0 0,0 0 0 0 0,1 0 0-533-3,-1 1 0 533 3,1 0 0 0 0,1 1 0 0 0,-1-1 0 0 0,2 2 0 0 0,0-1 0 0 0,2 1 0 0 0,1 0 0 0 0,0 1 0 0 0,-1 1 0 0 0,0 0 0 0 0,-1 1 0 0 0,-1 0 0 0 0,1 1 0 0 0,-2 0 0 0 0,1 0 0 0 0,-1 0 0 0 0,0 0 0 0 0,-1 1 0 0 0,-1-2 0 0 0,0 0 88 0 0,0-1-16 0 0,-1 0 0 0 0,0 0 0 0 0,-1 1-168 2645-1,0 0 96-3597 8,-2 0 0-1428-14,-1 1 0 1849 9,1 0-168 531-2,-1-1 24 0 0,-1 0 8 0 0,2 0 0 0 0,0-1-3272 0 0,1 0-23007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8T09:10:20.282"/>
    </inkml:context>
    <inkml:brush xml:id="br0">
      <inkml:brushProperty name="width" value="0.1" units="cm"/>
      <inkml:brushProperty name="height" value="0.6" units="cm"/>
      <inkml:brushProperty name="color" value="#66CC00"/>
      <inkml:brushProperty name="inkEffects" value="pencil"/>
    </inkml:brush>
  </inkml:definitions>
  <inkml:trace contextRef="#ctx0" brushRef="#br0">1 89 9008 165964 52938,'0'0'680'0'0,"0"0"-424"0"0,0 0-256 0 0,0-1 0 0 0,1-1 0 0 0,0 0 832 0 0,1-1 104 0 0,0 0 24 0 0,0 0 8 0 0,2 1 480 0 0,-1-1-760 0 0,1 0-1 0 0,0 1-143 0 0,0-1 472 0 0,0 0-512 0 0,0 1 232 0 0,0 0-384 0 0,0-1 0 0 0,0 2 272 0 0,0-1-320 0 0,0 1 0 0 0,0 0-56-580 0,-2 0-16 580 0,1 1 0 0 0,-1 0 0 0 0,0 1 176 820-1,0-1-208-820 1,1 0 0 0 0,0 1 48 0 0,0 0 264 0 0,1 0-96 0 0,-1 1-120 0 0,0-1-152 0 0,0 1 24 0 0,0 1 184 0 0,-1 0-48 0 0,-1 0-80 0 0,-1 2 0 0 0,0-1 0 0 0,-1 0 48 0 0,-2 1 56 0 0,1-1-160 0 0,-2-1 56 0 0,0 1 64 0 0,-2-1-216 0 0,1 0 0 0 0,1-1 0 0 0,0 0-8 0 0,1 0-64 0 0,-1-1 224 4 686,0 0-224 4-79,0 0 96-18-73,0 0-32 10-534,0 0 32 0 0,1-1-96 0 0,0 0 96 0 0,1-1 0 0 0,-1 0-96 507 572,1-1 96-507-572,-1 0-96 0 0,1-1 72 0 0,1 0-72 0 0,0 0 64 0 0,1-1-64 0 0,0 1 64 0 0,0-1-64 0 0,0 0 64 0 0,1-1 0 0 0,0 1-64 0 0,0 0 64-592-6,0 0-64 86 7,0 1 80 506-1,0 0-80 0 0,1 1 72 0 0,0-1-72 0 0,0 1 64 0 0,0 0-64 0 0,1 0 0-508-1,1-1 64 508 1,0 1-64 0 0,2 0 64-499 7,-1-1-64 499-7,1 1 256 0 0,0 1-120 0 0,-1 0 0 0 0,-1 1-136 0 0,0 0-96 0 0,-1 1 8 1 528,-1-1 8-1-528,1 1 80 0 0,-1 1 64 0 0,1 1 24 0 0,1 0 8 0 0,-2 1 0 0 0,0-1-96 0 0,0 1 96 0 0,-1-1-96 0 0,0 0 96 1 507,-1 1 0-1-507,0-2-96 0 0,0 1 96 0 0,0 0-96 0 0,0 1 80 4 508,0-1 0-4-508,-1 1 0 669 1,-1 0 0-669-1,0 0-80 0 0,-1 1 160 1419 577,-2 0-64-1419-577,0-1 0 0 0,-2-1-16 0 0,1-1-80 0 0,1 0 80 0 0,0-2-80 0 0,0 0 0 0 0,1-1 72 0 0,0 0-72 0 0,1-1 0 0 0,-1 0 64 0 0,0-1-64 0 0,-1-1 0 0 0,0-1 0 0 0,0 0 0 0 0,2-1 0 0 0,1 2 0 0 0,0-1 0 0 0,2 2 0 0 0,0-1 0 0 0,1 1 0 0 0,0 0 0 0 0,1 0 0 0 0,1-1 0 0 0,0 1 0 0 0,1-1 0 0 0,0 1 0 0 0,0-1 0 0 0,1 0 0 0 0,0 0 0 0 0,1 1 0 0 0,2-1 0-3670-3,0 0 0 4498 2,1 2 64-828 1,-1 0 240-1147-3,-1 0-136 1147 3,-1 3-72 2368 604,-1 0-224-1773-606,-1 1 0-595 2,0 0-8 0 0,-1 1 136 0 0,-1 1 0 0 0,0-1 0 526-1,0 1 64 717 0,-1-1-64-1243 1,1-1 0 0 0,-2 1 0 0 0,1 0 64 0 0,0 1-64-1143 1,-1 1 72 1143-1,-1-1-72 0 0,0 2 72 657 0,-1-1-72 627 5,-2 2 64-451-11,0-1 0-833 6,-2 0-64 0 0,1-2 0 0 0,-1 0 0 0 0,-1-2 0 0 0,0-1 0-1731 0,0-1 64 1731 0,0-2-64 0 0,2 0 0 0 0,1-1 0 0 0,1 0 0 0 0,0 0 0 0 0,1-1 0 0 0,0 1 0 0 0,1-1 0 0 0,-1 0 0 0 0,1-1 0 0 0,0 0 0 0 0,0-1 0 0 0,1 1 0 0 0,1 0 0-1345-2,-1 1 0 1345 2,2 0 0-765 4,1 0 0-1139-1,0 0 0 1904-3,1 1 0 0 0,0 0 0 0 0,0 1 0 0 0,1 1 0 0 0,0 0 0 0 0,0 2 0 0 0,1 1 0 0 0,-2 1 0 0 0,2 0 0 1789 511,-1 2 0 37-511,0 1 0-1826 0,0 0 0 0 0,-2 1 0 0 0,-1 0 0 0 0,-1 0 0 0 0,-1 0 64 0 0,0-2-64 0 0,-2 0 0 0 0,0-1 0 0 0,-1 0 64 0 0,-1 0-64 0 0,-1-2 64 0 0,0 0-64 0 0,0-1 0 0 0,1-1 0 0 0,-1-1 0 0 0,-1-1 64 1701 2,0 0-64-1701-2,0-2 0 0 0,0 1 0 0 0,1-1 0 0 0,1-1 0 0 0,0 0 0 0 0,2 1 0 0 0,0 0 0 0 0,1 1 0 0 0,1 0 0 0 0,1 0-64 0 0,1-1 64-2505-7,1-1 0 1678 5,2 0 0 827 2,2 0 0 0 0,0 1 0 0 0,0 2 0 0 0,-1 0 0 0 0,0 1 0 0 0,-1 2 0 0 0,-1 1 0 0 0,0 1 0 0 0,-1 0 0 0 0,-1 0 0 0 0,0 1 0 0 0,-1 0 0 0 0,0 0 0 0 0,-1 0 0 0 0,0 0 0 0 0,-1-1 0 0 0,0 0 0 0 0,0 0 0 0 0,-1-1 0 0 0,-1 0 0 0 0,-1-1 0 0 0,-1-1 64 0 0,-1-1-64 876 7,-1-1 0-876-7,2-1 0 0 0,0 1 0 0 0,1 0 0 0 0,2 0 0 0 0,0 0 0 0 0,0 0 0 0 0,1 0 72 0 0,0 0-8 0 0,0 0-64 0 0,1 1 0 0 0,0 0-160 0 0,0 0 16 620-4,0 0 8-620 4,1-1-2280 905 0,3-1-9400-905 0,-1-1-5695 0 0</inkml:trace>
  <inkml:trace contextRef="#ctx0" brushRef="#br0" timeOffset="1812.6945">43 96 5960 150012 65434,'0'0'440'0'0,"0"0"-264"0"0,0 0-176 0 0,0 0 0 0 0,0-1 0 0 0,-1 0 880 0 0,1 0 144 0 0,-1 1 24 0 0,0-2 648 0 0,0 0-1144 0 0,1 1-8 0 0,-1-1 600 0 0,0-1-528 0 0,1 0 8 0 0,-1 0 0 0 0,1 0 32 0 0,0 0 671 0 0,0-1-287 0 0,1 0-416 0 0,0 0-320 0 0,1 0-8 0 0,-1 0 0 0 0,1 0 0 0 0,0-1 256 0 0,0 1-312 0 0,0 1 0 0 0,0-1 0 0 0,1 1 0 0 0,0 0 240 0 0,1-1-16 0 0,0 1-240 0 0,0 0 0 0 0,1 1 0 0 0,0-1 160 0 0,-1 1-200 0 0,2 0 160 0 0,-1 1-184 0 0,0-1 0 0 0,0 2 0 0 0,-1-1-8 0 0,0 0 136 0 0,0 1-8 0 0,-1 0-144 0 0,1 0 0 0 0,-1 1 0 0 0,0-1-8 0 0,0 2 128 0 0,0-1-128 0 0,-1 0-32 0 0,0 1 0 0 0,0 0-8 0 0,-1 0 0 0 0,1 0-8 0 0,-1 1 80 0 0,0-1-80 0 0,1 1 16 0 0,-1-1 0 0 0,-1 0 0 0 0,1 1 0 0 0,-1-1-16 0 0,-1 0 80 0 0,0 2-16 0 0,0 0-144 0 0,0 0 96 0 0,0 0-32 0 0,0-1-64 0 0,0-1 80 0 0,0 1-80 0 0,0-2 80 0 0,0 1-80 18 512,0-1 64-18-512,0 1-64 0 0,-1-1 64 0 0,1 0-64 0 0,-1 0 0 0 0,-1 0 0 0 0,1 0 0 0 0,-1-1 64 0 0,1 1-64 0 0,-1-1 64 0 0,1 0-64-536-5,0 0 0 536 5,0 0 0 0 0,0-1 0 0 0,1 0 0 0 0,-1 0 0 0 0,0-1 0 0 0,1 1 0 0 0,-1-1 0 0 0,0-1 0 0 0,0-1-72 0 0,0-1-600 0 0,1 0-736 0 0,-1-2-14039 0 0,1 0 4687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8T09:10:28.252"/>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1 1,'0'0,"0"0,25 7,24 8,15 7,2 5,-1 9,-12-2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8T09:10:30.596"/>
    </inkml:context>
    <inkml:brush xml:id="br0">
      <inkml:brushProperty name="width" value="0.1" units="cm"/>
      <inkml:brushProperty name="height" value="0.6" units="cm"/>
      <inkml:brushProperty name="color" value="#66CC00"/>
      <inkml:brushProperty name="inkEffects" value="pencil"/>
    </inkml:brush>
  </inkml:definitions>
  <inkml:trace contextRef="#ctx0" brushRef="#br0">1 74 13728 144494 65112,'0'0'0'0'0,"0"0"0"0"0,0 0 1488 0 0,1-1 847-720-1439,1-1-1119 720 1439,1-1-112 0 0,0-1-624 969 2,1 1 0 925 0,-1 0 0-1036-5,0 0-96-858 3,-1 0-16-568 0,1 1-8-475-875,-1 1 0 494 371,0-1-32 549 504,0 1-8 0 0,-1 1 0 0 0,1-1 272 0 0,0 1-336 631-3,0 0 0 312 3,1 0 0-262 2,-1 0-56-681-2,0 0-8 0 0,0 0-8 0 0,-1 1 168 0 0,1-1-184 0 0,0 1 0 0 0,0 1 0 0 0,-1-1 24 0 0,1 0 0 0 0,-1 2 0 0 0,0-1 0 0 0,1 1-88 0 0,-1 0-8 0 0,-1-1-8 0 0,0-1 0 0 0,1 0 0 0 0,-1 0 0 0 0,0 0 0 0 0,0 0 0 0 0,-1 0-8 0 0,1 1 0 1191-6,0 0 176 1595 9,-1 0-160-3346 1,-1 0 176-17-7,0 1-192 577 3,-2-1 144 606-1,-1 0-128-606 1,1 1 32 0 0,0-1-128 0 0,1-1 96 0 0,0 0-32 0 0,2 0-64 0 0,-1-1 0 0 0,0-2 0 0 0,-1 0 0-1056 4,1-1 64 1056-4,1 0-64 0 0,-1-1 0 0 0,1 2 0 0 0,0-1 64 0 0,0 1-64 0 0,0-1 0 0 0,0 0 72 0 0,1 0-72 0 0,0 0 0 730-3,-1 0 72-730 3,1 0-72-794-1,0 0 0 127 4,1 0 64 93-2,-1-1-64 574-1,1 0 0 0 0,0 0 64 0 0,1 0-64-885-5,-1 1 0-511-715,1 0 0 688 722,-1 1 0 708-2,1 0 0 0 0,1 1 72 0 0,-1-1-72 0 0,1 2 0 0 0,1 1 72 0 0,1 1 8 0 0,0 1 64 0 0,1 1-48 513 0,0 1-32-513 0,-1 0 0 0 0,0-1 32 0 0,-2 0-32 0 0,0 1 64 0 0,0-1-64 0 0,-2 0 0 0 0,0 0 0 0 0,-1-1-64 0 0,1 1 64 1298-2,-2-1 16 1564 0,0 1-80-2862 2,0-1 80 1019 0,-1 1-80 1165 559,-1-1 0-1387-558,0-1 72-1889 2,-1 1-8-1424-722,0-1-64 2516 719,-1 0 0 0 0,0-1 64 0 0,0 0-64 0 0,0 0 0 604 518,0 0 0 709 147,0 0 0-1996-671,1 0 64 195 6,0 0-64 488 0,-1-1 0-1445 8,2 0 0 860-16,0 0 0 585 8,0-1 0-579 1,0-1 0-108 4,1 0 0 687-5,0 0 0 0 0,1-3 0-1032 0,0-1 0 515-3,1-1 0 517 3,0-1 0 0 0,1-1 0 0 0,1 0 0 0 0,1 1 0 0 0,-1 1 0 0 0,1 1 0 0 0,0 0 0 0 0,0 2 0 1063 1,0 1 0-1063-1,-1 1 0 0 0,0 1 0 0 0,2 1 0 0 0,-1 1 0 0 0,1 1 0 0 0,0 0 0-594 1,1 3 0 594-1,0 0 0 0 0,0 2 64 0 0,-1 0-64 0 0,0 0 0-779-747,-2-1 0 779 747,0 0 0 0 0,0 0 64 580 2,-1-1-64 16 2,0 0 0-596-4,0-1 64 0 0,-1 1-64 0 0,0 1 64 0 0,0 0-64 0 0,-1-1 0-822 1,0-2 72 822-1,-1 1-72 0 0,1-2 64 0 0,-2 1-64 0 0,1 0 0 0 0,-1-1 0 0 0,0 0 64 0 0,0-1-64 0 0,-1-2 96 0 0,-1-1 0 0 0,0 0-96 0 0,1-2 0 0 0,0 0 0 0 0,1-1-144 0 0,-1-1 144 0 0,1-1 0 0 0,1-1 0 0 0,1 1 0 0 0,0 1 0 0 0,1 0 0 0 0,1 0 0 0 0,0 1 0 0 0,0-1 0-580-3,1-1 0 580 3,1 0 0 0 0,1 1 0 0 0,0-1 0 0 0,0 3 0 0 0,-1 0 0 0 0,0 2 0 0 0,0 1 0 0 0,0 0 0 0 0,1 2 0 0 0,0 0 0 0 0,0 1 0 0 0,0 1 0 0 0,1 1 0 0 0,-1 1 0 516-3,1 1 0-516 3,-1-1 0 0 0,-1 1 0 0 0,-1-2 0 0 0,0 1 0 0 0,-1 0 0 0 0,-1 0 0 0 0,0-1 64 0 0,-1 1-64 0 0,0 0 0 0 0,0-1 0 0 0,-1-1 0 0 0,0 0 0 0 0,-1-1 64 0 0,-1 0 72 0 0,0 0 16 0 0,-1-2 152-882 575,-1 1-384 872 576,1-1-176 11-458,-1 0 120-1-693,1-1 136 0 0,-1-1 0 0 0,0 0 0 0 0,1-2 0 0 0,0-1 0 0 0,0 0-64 1061 5,1-1 64-1061-5,2 1 0 0 0,0-1 0 0 0,1 2 0 0 0,1-1 0 0 0,1 0 0 0 0,1-1 0 0 0,0 1 0 0 0,0 1-64 0 0,0 0 64 0 0,2 0 0 0 0,0 1 0 0 0,0 0 0 0 0,1 1 0 0 0,-1 0 0 0 0,0 1 0 0 0,1 0 0 0 0,0 1 0 0 0,0 1 0 0 0,2 1 0-546-1112,-1 2 0 531 612,-1 0 0 15 500,0 1 0 0 0,-1-1 0 0 0,-1 1 64 0 0,-1 0-64 0 0,1 2 0 0 0,-2-1 0 0 0,0 0 0 0 0,1 0 0 0 0,-2 0 96 0 0,0 0 40 0 0,0 0-72 0 0,-1 0-64 0 0,-1-1-96 0 0,-1 0 96 0 0,0-1 0 0 0,-2-1 0 0 0,0-1 0 0 0,-1-1 0 2 507,1 0 0-653-503,-2-1 0-1476-620,1-1 0 2127 616,0 0 0 0 0,0 0 0 0 0,0-1 0 0 0,0 0 0 0 0,0-1 0 0 0,1-1 0 0 0,1 1 0 902 6,1 0 0 473 577,0-1 0-1375-583,1 0 0 0 0,1 0 0 0 0,0-1 0 0 0,0 0 0 0 0,2 1 0 0 0,0-1 0 0 0,0 1 0 0 0,0 0 0 0 0,2 0-64 0 0,0-1 64 0 0,0 0 0 0 0,2 0 0 0 0,-1 0 0 0 0,1 1 0 0 0,-1 0 0 0 0,0 1 0 0 0,1 1 0 0 0,-1 1 0 0 0,0 1 0 0 0,0 1 0 0 0,-1 0 0 0 0,1 0 0 0 0,-2 2 0 0 0,1 0 0 0 0,0 3 0 0 0,0 0 0 0 0,0 1 0 0 0,-1 0 0 0 0,-1-1 0 0 0,0 1 0 0 0,-2 0 0 0 0,0-1 0 0 0,0-1 0 873-1,-1-1 0-873 1,0-1 0 0 0,-1 0 64 0 0,-1-2-64 2744 2,-1 0 0-2744-2,0-2 0-706-5,0 0 0-871 6,0-2 0 1577-1,0-1 0 0 0,1 0 0 0 0,0 0 0 0 0,1-2 0 0 0,1 0 0 0 0,1 0 0 0 0,0 1 0 0 0,1-1 0 0 0,1 1 0 1994 1,0 0 0 1742 590,0 1 0-978-65,1-1 0-883-525,1 1-64-2013-2,1-1 64-2054 4,0 1 0 943-1,1 0 0 16-8,-1 1 0-137 13,1 0 0 1370-7,-1 1 0 0 0,-1 1 0-639-7,0 1 0-95 7,-1 1 0 734 0,0 0 0 0 0,0 1 0 734 0,0 0 0 875 5,0 1 0-1609-5,-1 1 0-500 4,1-1 0 500-4,-1 1 0 0 0,0 1 0-520-1,-1-1 0-50-3,1 0 0 570 4,-2 0 0 0 0,1 1 0 551-1,-1-1 0-551 1,0 1 0 0 0,-1-1 0-1529-649,0 0 0 1026 652,-1 0 0 503-3,0 1 64 0 0,-1-1-64 0 0,1 0 0 0 0,0-1 0-797-4,1-1 0-449-725,0 0 0 676 724,1-1 0 570 5,-1-1 0 0 0,1 1 0 678 0,-2-1 0-678 0,1-1 0 0 0,0 0 0 0 0,0 0 0 587 7,0-1-64 919 552,0 0-104-2232-557,0-1-168 726-2,0-1-784 0 0,1-2-1120-824-5,0 2-26191 824 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8T09:10:35.268"/>
    </inkml:context>
    <inkml:brush xml:id="br0">
      <inkml:brushProperty name="width" value="0.1" units="cm"/>
      <inkml:brushProperty name="height" value="0.6" units="cm"/>
      <inkml:brushProperty name="color" value="#66CC00"/>
      <inkml:brushProperty name="inkEffects" value="pencil"/>
    </inkml:brush>
  </inkml:definitions>
  <inkml:trace contextRef="#ctx0" brushRef="#br0">42 83 7832 169013 62609,'0'0'592'0'0,"0"0"-368"0"0,0 0-224 0 0,0 0 0 0 0,-1 0 0 0 0,1-1 696 0 0,0 1 96 0 0,-1-1 16 0 0,0 0 8 0 0,0 0 24 0 0,0 1 8 0 0,0-1 0 0 0,-1 0 776 0 0,0-1-97 0 0,1-1-767 0 0,-1 1-144-541 7,0-1 560 541-7,1 0-592 0 0,0 0 120 0 0,0-1 744 0 0,1 0-720 0 0,0 0-496 0 0,1 0-96 0 0,-1 1-16 0 0,1 1-8 0 0,0-1 144 0 0,0 1 24 0 0,0 1 8 0 0,0 0 208 0 0,1-1-112 0 0,0 1-192 0 0,-1 0-32 0 0,1 0 128 0 0,-1 0-144 0 0,1 0 104 0 0,1 0 80-1240 2,-1 1-248 1240-2,1 0 0 0 0,-1 0 0 0 0,0 1 112 0 0,1 1-96 0 0,0 2 88 0 0,0 1-8 0 0,-1 0-16 0 0,1 1-88 0 0,-2 0 0 0 0,1-1 0 0 0,-1-1-72 0 0,-1 0 96 0 0,0-2-96 0 0,-1 0 160 0 0,1 1-64 0 0,-1-1-32 0 0,0 1 24 0 0,-1-1 88 0 0,0 1-88 0 0,0-1-16 0 0,-1-1 72 0 0,0 0-72 0 0,0 0-8 0 0,-1-1 64 0 0,0-1 0 0 0,1 0-64 0 0,-1 0 0 0 0,1-1 0 0 0,0 0 16 0 0,0 0-80 0 0,0 0 80 0 0,0-1-80 0 0,1 0 0 0 0,1 0 72 0 0,0 0-72 0 0,0-1 0 0 0,0 0 0 0 0,0-1 0 0 0,1 0 0 0 0,1 0 0 0 0,0 0 0 0 0,0 0 0 0 0,0 2 64 0 0,1 0-64 0 0,0 0 0 0 0,0 1 0-1142-9,1 0 64 1142 9,1 0-64 0 0,1 1 64 0 0,-1 1 0 0 0,1 0-64 0 0,-1 1 64 0 0,0 1 8 0 0,1 1 8 0 0,0 1-16 0 0,-1 0-64 0 0,0 1 64 0 0,-1 1-64 0 0,-1-1 0 0 0,1 1 64 0 0,-2-1-64 0 0,0 1 64 0 0,0-2-64 0 0,-1 0 72 0 0,-1 0 120 0 0,0 0 0 562 5,-1-1 0-1-2,0 1 0-561-3,0-2-256 0 0,0 0-184 0 0,-1 0 120 0 0,0-1 128 0 0,-1 0 0 0 0,0-1 80 0 0,0 1-80 0 0,1-2 0 0 0,0 1 0 0 0,0-1 0 0 0,0-1 0 0 0,0-1 0 0 0,1 0 0 0 0,0-1 0 0 0,0 0 0 0 0,1 1 0 0 0,-1-1 0 0 0,1-1 0 0 0,1-1 0-498-7,0 1 0 498 7,1-1 0 0 0,-1 2 0 0 0,2 0 0 0 0,-1 1 0 0 0,1 1 0 0 0,1-1 64 0 0,-1 1 32 0 0,1 1 0 0 0,-1 0-160 0 0,1 1-352 0 0,0 0 200 0 0,1 1 408 0 0,0 1-64 0 0,-1 0 8 0 0,0 0-136 0 0,0 2 0 0 0,0 0 72 0 0,0 0-72 0 0,0 1 0 0 0,-1 0 72 0 0,0-2-72 0 0,0 1-152 0 0,-1-1 88 0 0,-1-1 128 0 0,0 0 136 0 0,0 1-96 0 0,-1-1-40 0 0,-1 0-64 0 0,-2 1 0 0 0,-1-2 64 0 0,0 1 168 0 0,-1-2-112 0 0,0-1-120 0 0,1-1-80 0 0,0-1 80 0 0,2 1 0 0 0,-1-2 0 0 0,1 0 0 0 0,1 0 0 0 0,-1 0 0 0 0,1-2 0 0 0,1 0 0 0 0,1 0 0 0 0,0 2 0 0 0,1 0 0-548 7,0 0 0 548-7,1 1 0 0 0,1 1 0 0 0,0 1 0 0 0,0 0 0 0 0,1 0 0 0 0,1 2 0 0 0,-1 0 0 0 0,0 0 0 0 0,0 0-64 0 0,0 1-64 0 0,0 2 232 0 0,1 0 344 0 0,-2 1-216 0 0,1 1-296 0 0,-2 1-472 0 0,0 1 424 0 0,-1 1-112 0 0,-2-1 224 567-5,0 1 144-567 5,-2-2 200 0 0,-2-1-264 0 0,-1-1-400 0 0,-1-1 152 0 0,0-2 168 0 0,0-2 0 0 0,1 0 0 0 0,1-1 136 0 0,0-1 280 0 0,0 0-200 0 0,0-1-216 0 0,0-1-72 0 0,1 1 72 0 0,1-1 0 0 0,-1 0 0 0 0,1 0 0 0 0,1 0 0-587 3,1 0-64 587-3,0 0 64 0 0,1 1 0 0 0,0-1 0 0 0,2 1 64-543-5,0-1-64 543 5,0 0 0 0 0,0 1 0 0 0,1 0-88 0 0,0 0 88 0 0,1 1 0 0 0,2-1 0-511 7,1 2 0 511-7,1 0 0 0 0,0 2 0 0 0,1 2 0 0 0,-1 0 0 0 0,-1 1 0 0 0,-1 1 0 0 0,-1 0-128 0 0,0 1-232 0 0,-2 1 296 632-4,-1 0 240-632 4,-1-1 16 0 0,-1-2 0 0 0,0 0-104 0 0,-1-1-24 0 0,-2 1-8 0 0,-1-2-272 0 0,-1 1 104 0 0,-1-1 240 0 0,0-1-24 0 0,1-1-8 0 0,1 0-96 0 0,0 0 0 0 0,0-1 0 0 0,1 0 0 0 0,1 0 0 0 0,-1-1 0 0 0,0-1-256 0 0,1 0 64 0 0,-1-1-8 0 0,1 0 0 0 0,0 0 312 0 0,1-1 256 0 0,1 0-176 0 0,-1 0-192 0 0,2-1 0-569 1,-1 1 0 57 3,1 0 0 6-10,1 0 0 11 9,0 0 0 495-3,0 1 0 0 0,1 0 0 0 0,1 0 0 0 0,-1 0 0 0 0,1 1 0 0 0,0 0 0 0 0,1 1 0 0 0,0 0 0 0 0,0 1 0 0 0,0 1 0 0 0,-1 1 64 0 0,0 0-64 0 0,-1 2 88 0 0,1 0-88 0 0,-1 2-80 0 0,-1 0-112 0 0,1 2-184 0 0,-2-1 192 0 0,0-1 344 0 0,0-1 64 0 0,-1-1 8 0-512,-1 0-128 1321 512,1 0-544-782-3,-2 1 208-532 534,0-1 368-10 152,-1 0 80 3-683,0 0 8 564-4,-1-2-120-564 4,-2 1-536 0 0,-1-2 320 0 0,0 0 480 0 0,-1-2-112 0 0,0 0-192 0 0,2-2-64 0 0,1 1 0 0 0,1-1-128 0 0,1 1 16-545 6,1-1 8 545-6,1 1 104 0 0,1 0 120 0 0,0-2 64-1086-5,1-1-424 1086 5,1-1 144 0 0,0 0 312 0 0,2 1-128 0 0,1 0-328-508 4,1 1 208 508-4,0 2 136 0 0,-1 1 8 0 0,1 1 0 0 0,-1 1-112 0 0,-1 0 0 0 0,0 2 0 0 0,0-1-80 0 0,0 1 80 2-502,-1 1 0-2 502,1-1 0 0 0,-1 1 64 0 0,-1 0-128 0 0,1 1-128 0 0,0 0 96 0 0,-1 0 96 0 0,0 1-96 0 0,-1 0-24 0 0,0 0-8 0 0,-2 0 0 0 0,-1-1 496 8-562,-1 1 80-8 562,-1-1-448 0 0,-3-1 120 0 0,-2 0-120 0 0,-2-2 0 0 0,1-1 0 0 0,2-1 0 0 0,1 0-80 0 0,1-1 80 0 0,2-1 0 0 0,0 0 0 0 0,1-1 0 0 0,0 0 0 0 0,2 0-64 0 0,0-1 64 0 0,0 0 0 0 0,1 1 0 0 0,1 0 0 0 0,0 0 0 0 0,1 0 0 0 0,0 0 0-588 1,1 0 0 588-1,0 0-64 0 0,1 0 64 0 0,1 0 0 0 0,-1 2 0 0 0,-1-1 0-507-2,0 2 0 507 2,0 0 0 0 0,0 1 0 0 0,-1 0 0 0 0,0 0 0 0 0,-1 1 64 0 0,1 0-64 0 0,-1 1 0 0 0,0 1 0 0 0,0 0 0-7-504,-1 2 0 7 504,0 0 0 0 0,-1 0 0 0 0,-1 2 0 0 0,-1-1 0 0 0,1 0 0 0 0,-1-1 0 0 0,0 0 0 0 0,0-1 0 797-2,0 1 0-797 2,1-2 0 0 0,-1 0 0 0 0,2-1 0 0 0,0 0 0 0 0,0-2 0 0 0,0 1 0 0 0,1-1 0 0 0,0 0 0 0 0,-1 0 0 0 0,0-1 0 0 0,-1-1 0 0 0,1 1-64 0 0,0-1-8 0 0,-1-1 0 0 0,1 1 0 0 0,1 0-672 0 0,-1-2-872 0 0,-1 0-10464 0 0,1 1-5823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8T09:11:00.771"/>
    </inkml:context>
    <inkml:brush xml:id="br0">
      <inkml:brushProperty name="width" value="0.1" units="cm"/>
      <inkml:brushProperty name="height" value="0.6" units="cm"/>
      <inkml:brushProperty name="color" value="#66CC00"/>
      <inkml:brushProperty name="inkEffects" value="pencil"/>
    </inkml:brush>
  </inkml:definitions>
  <inkml:trace contextRef="#ctx0" brushRef="#br0">21 29 6392 192027 53836,'0'4'480'0'0,"2"0"-296"0"0,-1 2-184-1 675,0-2 0-525-673,-1 0 0 526-2,1-2 704 0 0,-1 0 112 0 0,0-1 16 0 0,0-1 792-525-1,0 0-856 525 1,0 0 0-4 634,0 0 728 4-634,0 0-72 0 0,-1 0-65 0 0,1 0-719 0 0,0 0-8 0 0,-1 0 512 13 573,1 0-160-13-573,0 0-496 0 0,0 0-120-3 544,0 0-24 3-544,0 0-8 0 0,0-1 264 0 0,1 0-96 0 0,0-1-32 0 0,1-1-24 0 0,0 0-16 0 0,1 0-32 0 0,0 0-200 0 0,-1 0-40 0 0,1 1 0 0 0,0 0-8 0 0,-1 1 136-5 806,-1 1-16 5-806,1-1-40 0 0,1 0-48 0 0,1 0-16 0 0,1 1-8 0 0,1-1 0 0 0,-1 2-80 0 0,0 0 0 0 0,-1 0 0 0 0,-2 1 32 0 0,0-1 8 0 0,1 1 0 0 0,-1 1 120-8 626,1 1 0 8-626,0 2-32 0 0,0 0-48 0 0,-2 0-80 0 0,0 1 0 0 0,-1-2 64 0 0,0-1-144 0 0,-1 0 96 0 0,-1 0 32 0 0,0 0 0 0 0,-1 0-64 0 0,0 1 32 0 0,-1-1-96 0 0,0 0 160-1 534,0 1-160 1-534,2-2 96 802-1,-1 0 40-802 1,-1-1 8 0 0,1 0-72 0 0,0-1-72 0 0,0-1 80 0 0,-1-1 88 0 0,-1-3 8 0 0,1-1-88 0 0,0 1-88 0 0,0 1 64 0 0,0 0 16-552-1,0-1 0 552 1,1 1-80 0 0,0-1 72 0 0,0 0-72 0 0,2-1 64 0 0,0 1-64 0 0,1-1 0 0 0,0 0 72 0 0,1-1-72 0 0,1 1 72-616 3,0 0-72 616-3,1-1 72 0 0,2 0 0 0 0,-1 1-72 0 0,0 0 0 0 0,0 2 64 6 574,0-1-64 541-570,1 2 64 756-3,-1 1-64-1303-1,0-1 80 0 0,-1 2-16 0 0,1 0 104 0 0,1 1-40 0 0,-1 2-64 0 0,-1-1-64 0 0,0 1 0 0 0,-1 1 0 0 0,0-1 0 0 0,0 1 88 0 0,-1 0-8 0 0,0 1 0 0 0,0 1-16 0 0,0 0-64 0 0,0 1 0-1319 1,-1-1 64 722-1,0 1-64 597 0,-1-2 0 0 0,-1 0 64-611-2,-1 0-64 611 2,-1-1 0-694 2,-1 0 64 694-2,-1 1-64-5 634,-1-2 0 5-634,1 0 0 0 0,-1-1 64 0 0,1 0-64 0 0,0-1 0 0 0,1-1 0 0 0,1 0 0 0 0,0-1 0-794 4,-1-1 0 794-4,2 0 64-13 523,0 0-64-618-514,0-1 0 631-9,1-1 0 0 0,-1 0 0 0 0,1 0 0 0 0,1-1 0 0 0,0 0 0 1355-7,0 0 0-841 11,1 0 0-514-4,0 1 0 0 0,1 0 0 0 0,-1 1 0 1315-3,1-1 0-1315 3,0 0 0-1-636,1 0 0 1 636,1-2 0 0 0,0-1 0 0 0,2 0 0 625-4,1 1 0-625 4,0 1 0 0 0,-1 2 0 0 0,-1 2 0 0 0,1 0 0 0 0,0 2 0 0 0,0 2 0 0 0,1 0 0 0 0,-1 1 0 0 0,-1-1 64 0 0,0 1-64 0 0,-2 1 0 0 0,-1 1 0 0 0,0 0 0 0 0,0 0 0 0 0,-1 0 64 0 0,0 0-64 0 0,0 0 0 0 0,-1-1 0 0 0,0 0 0 0 0,0-2 64 0 0,-1 1-64 0 0,-1 0 0 1474 0,0 1 64-197 5,-1 0-64-1277-5,0 0 0 0 0,0-1 0 0 0,-1-1 64 0 0,0-3-64 0 0,0-1 0 0 0,0-1 72 0 0,-1-1-72 0 0,0 0 0 0 0,0 0 0 0 0,1 0 0-1488-4,1 0 0 1488 4,1 0 0 0 0,0-1 0 0 0,2 1 0 0 0,-1-1 0-560 4,1 0 0 560-4,1 0 0 0 0,-1 0 0 0 0,2 0-64 0 0,1-2 64 0 0,0 1 0 0 0,1 1 0 0 0,0 0 0 0 0,2 0 0 0 0,0 1 0 0 0,0 0 0 0 0,1 1 0-7-575,1 0 0 7 575,1 1 0 0 0,-1-1 0 0 0,2 0 0 0 0,-2 1 0 0 0,1 2 0 0 0,0 1 0 0 0,-2 1 0 0 0,-1 1 0 0 0,-1 0 0 0 0,-1 2 0 0 0,-1 0 0 0 0,-1 0 0 0 0,-1 0 64 0 0,-1 0-64 0 0,-1 0 0-1640 520,-1 1 64 1640-520,-2 0-64 0 0,1 0 0 0 0,-1-1 64 0 0,1-2-64 523 6,0 0 0-523-6,-2 0 0 0 0,0-1 0 0 0,-1-1 64 871-644,0-1-64-871 644,1-1 64 0 0,1 0-8-2370 0,0-2-56 1747-5,0 0 0 623 5,2-1-80 0 0,0 0 80-513 568,0-1 0 513-568,1 0 0 0 0,0-1 0 0 0,1 0 0 0 0,0-2-64 0 0,0-1 64 0 0,1-1 0 0 0,1 0 0 0 0,1 0 0 0 0,1 1 0 0 0,1 2 0 683-6,-1 1 0-683 6,1 1 0 0 0,1 1 0 0 0,0 0 88 0 0,2 1-184 566-2,2 0 96-566 2,-1 1 0 0 0,1 1 0 0 0,1 1 0 0 0,-2 0 0 0 0,-2 0 0 0 0,0 0 0 0 0,0 2 0 675 8,-1 1 0-675-8,-1 1 0 0 0,0 1 0 0 0,-1 1 0 0 0,-1 2 0 0 0,-1-1 0 0 0,-2 0 0 0 0,1-1 0 0 0,-3-1 0-929 1,1 0 0 929-1,-2-2 0 0 0,1-1 0 0 0,-2 1 0 0 0,0-1 64 721-5,-1 0-64-714 529,-2-1 0-7-524,0 0 88 0 0,0-1-88 540 551,0 1 0-540-551,2 0 0-921-8,1-1 0 921 8,1 0 0 0 0,2-1 0 0 0,1 0 0 15-535,-2 0 0-15 535,-1-1 0 0 0,0 0 0 0 0,1-1 0 0 0,-1 0 0 0 0,1-1 0 0 0,0-1 0 0 0,0-1 0 0 0,1 1 0 0 0,1-2 0 0 0,1 0 0 0 0,0-1 0 0 0,0 1 0 545-2,1-1-64-545 2,1 2 64 0 0,0 0 0 0 0,1-1 0 0 0,1 1 0 0 0,1 0 0 0 0,1 0 64 0 0,-1 0-64 0 0,0 0-80 0 0,2 0 80 0 0,-2 1 0 0 0,-1 1 0 0 0,1 1 0 0 0,1 2 0 0 0,0 2 0 0 0,0 0 0 0 0,0 1 0 0 0,-1-1 0 0 0,0 0 0 0 0,-1-1 0 0 0,0 3 0 583 2,-1 1 0-583-2,-1 0 0 0 0,0 2 0 0 0,-2 1 0 0 0,0 2 0 0 0,-3-1 0 0 0,-1 0 0-758 2,0-2 0-788-11,-2-2 0 990 15,-1 0 80 556-6,-3-2-80-1599 0,1-1 0 1599 0,0-1 0 0 0,0 0 0 1616-1,1-1 0-916 6,1-1 0-700-5,0 0 0 0 0,1-1 0 0 0,1 1 0 663-7,0-1 0-663 7,1-1 0 0 0,0 0 0 0 0,1-1 0 0 0,1-1 0-595 2,1-2-64 595-2,1 0 64 0 0,2 0 0 0 0,0 0 64 0 0,1 1-64 0 0,1 1 0 0 0,0-1-80 8-554,1 2 80-8 554,1 0 0 0 0,1 0 0 0 0,-2 0 0 586 9,0 1 0-586-9,-1 2 0 0 0,-1 0 0 0 0,0 2 0 0 0,1 1 0 0 0,-1 3 0 0 0,1 1 0 0 0,0 1 0 0 0,0 1 0 0 0,-1 2 0 0 0,-1 1 0 0 0,-2-1 0 0 0,0 0 0 0 0,-1-2 0 1 543,-1-1 0-1784-545,1-1 0 1783 2,-2 0 0 1536 0,0-2 80-1026 3,-1 0-80-510-3,-1-3 0 0 0,0 0 0-578 2,-2-3 0 578-2,1 0 0 0 0,-2-2 0-488 3,0 0 0-107-5,0 0 0 595 2,0-1 0 0 0,1 1 0 3 1025,2-2 0-3-1025,2 1 0 0 0,2-2 0 0 0,1 1 0 0 0,2 1 0 566 5,1-1 0-566-5,1 1 0 0 0,1-1 0 0 0,2 1 0 1022 0,1 1 0-1022 0,-1 0 0 0 0,0 1-64 0 0,-1 0 64 0 0,0 2 0 566-3,-2 0 0-566 3,0 1 0 0 0,0 0 0 0 0,-1 1 0 0 0,0 1 0 0 0,1 1 0 0 0,-1 0 0 0 0,-1 1 0 0 0,0 0 0 0 0,0 2 0 0 0,-1 0 64 0 0,-1 2-64 0 0,0-1 0 0 0,0 0 0 683 6,-1 0 0-1932-9,0-2 0-157-3,-1 0 0 1406 6,-2-1 0 0 0,-1-2 0 0 0,1 0 0 618 0,-1-1 0-618 0,-1-1 0 0 0,-2-1 0 0 0,1-1 0 0 0,0 0 0 6-523,0-1 0-667 516,0-1 0 661 7,1-1 0 0 0,0-1 0 0 0,2 0 0 0 0,1 0 0 0 0,1 0 0 1125 5,0 0 0-67-5,2 0 0-1058 0,0-2 0 0 0,0 1 0 0 0,2 0 0 629-1,2 2 0-629 1,1 0 0 0 0,2 1 0 683-1192,1 2 0-683 1192,0-1 0 0 0,0 2 0 0 0,-1 1 0 0 0,0 2 0 0 0,0 3 0 0 0,-2 1 0 0 627,0 0 0-672-628,-2 2 0-873 3,-1 0 0 1545-2,-2 0 0 0 0,0 1 0 0 0,-2-1 0 0 0,-1-1 0 0 0,0 1 0-525-3,-1-2 0 525 3,1-2 0 0 0,-1 0 0 0 0,-1-3 0 0 0,-1 0 0-1879-4,-1-1 0 1309 4,0-2 0 570 0,0-1 0 0 0,0-2 0 604-2,2-2 0-604 2,0 0 0 0 0,2 0 0 0 0,1-1 0 0 0,1-1 0 1 542,2-1 0 548-543,0 0 0 713 2,3 1 0 132-4,0 0 0 51 12,2 2 0-906-19,1 1 0-539 10,-1 2 0 0 0,1 1 0 0 0,-2 2 0 0 0,2 1 0 510 2,-1 2 0-510-2,1 2 0 0 0,-2 3 0 0 0,0 0 0 0 0,-2 0 0 0 0,0 1 0 0 0,-2 1 0 0 0,0 0 0 0 0,-2-1 0 0 0,1-1 0 0 0,-2-1 0-527 0,1-1 0 527 0,-2 1 0 0 0,0 0 0-522 8,-1-2 0 522-8,1-1 0 0 0,1-1 0 631-8,-2-1 0-631 8,-1 0 0 0 0,0-2 0 0 0,-1 1 0 0 0,1-2 0 0 0,0-1 0 0 0,0 0 0 0 0,0-1 0 0 0,1-1 0-870-1,0-1 0 258 3,2 0 0 612-2,0 1 0 0 0,2 1 0 0 0,2-1 0 0 0,0 0-256 0 0,2-2-376 637-701,0 0-18095-637 701,0 0 5575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8T11:23:37.865"/>
    </inkml:context>
    <inkml:brush xml:id="br0">
      <inkml:brushProperty name="width" value="0.1" units="cm"/>
      <inkml:brushProperty name="height" value="0.6" units="cm"/>
      <inkml:brushProperty name="color" value="#66CC00"/>
      <inkml:brushProperty name="inkEffects" value="pencil"/>
    </inkml:brush>
  </inkml:definitions>
  <inkml:trace contextRef="#ctx0" brushRef="#br0">16 58 10424 189338 54841,'0'0'792'0'0,"0"0"-440"0"0,-1-1-352 0 0,0 0 704 0 0,-1 0 128 0 0,0-1 24 0 0,0 1 8 0 0,1-1-96 0 0,-1 0 743 0 0,1 0-127 0 0,0 0-776 0 0,0 0-8 0 0,0 0 384 0 0,1 1-320 0 0,0-1-24 0 0,0 0-32 0 0,1 0-304 0 0,-1 0-40 0 0,1 0 248 0 0,1 0-64 0 0,-1 0-112 0 0,0-1 8 0 0,1 1-168 0 0,-1 0 0 0 0,1 1 0 0 0,1-1-32 0 0,-1 1-8 0 0,-1 1 0 0 0,0-1 96 0 0,1 1-136 0 0,-1 0-8 0 0,2-1 0 0 0,0 0-88 8 823,1 1 0-14 585,-1-1 168 12-10,-1 1-16-6-1398,0-1-24 0 0,0 1 0 0 0,0-1-32 0 0,0 1-32 0 0,1 0-64 0 0,-1 1 96 0 0,1 0 0 0 0,0 0-24 0 0,0 0-8 0 0,0 1 16 0 0,-1 0-16 0 0,1 1-64 0 0,0 0 64 0 0,-1 1-64 0 0,0 0 0 0 0,-1-1 72 498-8,0 1-72-498 8,0-1 0 0 0,-1 0 64 0 0,1 0 0 0 0,-1-1-64 0 0,0 0 64 0 0,0-1 32 0 0,0 1-96 0 0,0-1 160 0 0,-1 1-32 0 0,1 0-64 0 0,-1 0 0 0 0,0-1 0 0 0,0 1 0 0 0,0 0 64 0 0,-1-1 0 0 0,-1 1 16 2103 1,-1-1 16-1524 4,0 0-80-579-5,0-1-8 0 0,0 1 72 0 0,0-1-8 0 0,0 0-136 0 0,1 0 96 0 0,-1 0-32 0 0,1-1 0 0 0,0 0 0 0 0,0 0 0 0 0,0 0 0 1894-1450,0-1 16-1888 943,0 0 0-6 507,1 0 0 0 0,0 0 0 0 0,1 0-80 0 0,-1-1 80 0 0,1 1-80 0 0,0 0 80 0 0,0-1-16 0 0,1 0-64-492 6,-1 1 64 492-6,2-1 16-512-3,1-1 0 512 3,0 1-8 0 0,1-1-72-1046-1,0 1 64 1046 1,0 0-64 16 533,0 0 0-657-530,0 1 0 638 522,1-1 64 3-525,1 1-64 14 675,0 0 0-28 720,1 0 64 16-152,-1 1-64 5-39,1 0 64-4-142,-2 0-64-2-545,0 1 0-8-10,-1 0 0-2 41,0 0 136 9-548,0 0 24 10 587,-1 0-80-590-583,0 1-176 580-4,0 0 96 0 0,1 0 0 0 0,-1 1 0 0 0,-1 0 0 0 0,1 0 0 0 0,-1 0 0 0 0,1 0 0 0 0,-1 1-72 0 0,1 0-144 0 0,-1 0 184 0 0,0 1 152 0 0,0-1 8 0 0,0 1-80 0 0,0-1-296 0 0,0 0 120 0 0,-1 0 216 0 0,0-1 168 0 0,0 1-120 0 0,0-1-408 0 0,0 1 224 0 0,-1-2 144 0 0,1 0 0 0 0,0 0 72 0 0,-1 1-104 606 4,0-1 32-606-4,-1 1-176 0 0,1 0 16 0 0,-1 0 0 0 0,0-1 64 0 0,0 0 64 0 0,-1 0 80 0 0,-1-1-72 0 0,1 0-72 0 0,-1-1 0 0 0,-1 0 0 0 0,1 0 0 0 0,0 0-88 0 0,1 0-160 0 0,0-1 200 0 0,0 1 296 0 0,0-1-200 0 0,1 0-296 0 0,0 0 192 0 0,0-1 288 0 0,1 1-112 0 0,1-1-120 0 0,1 0 0 0 0,0 0 0 0 0,1-1 0-3 650,0 1 0 5 476,1-1 0-2-1126,1 0-64 0 0,-1 0-208 0 0,1 0 128 0 0,0 0 144 0 0,0 0 0 0 0,-1 2 128-606 4,-1-1 144 606-4,0 2-136 0 0,0-1-136 0 0,-1 1 0 0 0,1 0 0 0 0,-1 1 0 0 0,0-1 0 0 0,0 1 0 0 0,1 0 0 0 0,-1 0-136 0 0,1 1 8 0 0,0 0 88 0 0,-1 0 160 0 0,1 0 8 0 0,-1 1 0 0 0,1 0-128 0 0,-1 0-72-559-2,1 1-160 559 2,-1 0 304 0 0,1-1 184 0 0,-1 1 16 0 0,0-1 0 0 0,-1 0-272 0 0,1 0 0 0 0,0 1 80 0 0,-1 0 48 0 0,1 0-64 0 0,-1 0-64 0 0,0-1-96 0 0,0 1 96 0 0,0 0 0 0 0,-1-1 0 0 0,1 1 0 0 0,-1-1 0 0 0,1-1 0 0 0,-1 1 0 0 0,0-1-72 0 0,0 1 72 0 0,0 0 128 0 0,-1 0-136 0 0,1 0-224 0 0,-2 0 176 0 0,1 0 248 0 0,-1 0-88 0 0,1-1-176 0 0,-1-1-160 0 0,0 1 112 0 0,-1-1 120 0 0,0-1 0 0 0,0 0 0 0 0,0 0 0 0 0,0 0 0 0 0,0 0 0 0 0,0-1 0 0 0,0 0 0 0 0,1 1 0 0 0,0-2 0 0 0,0 1 0 0 0,0-1 0 0 0,0 0 0 0 0,1 0 0-4-516,0-1 0 4 516,0 1 0 0 0,2 0 0 0 0,-1 0 0 0 0,1 0 0 0 0,0 0 0 0 0,1 0 144 0 0,0 0-80-563 7,2 0-216 563-7,-1 0 88 0 0,2-1 64-1085-5,-1 1 0 1085 5,1 0 0 0 0,0 1 0 0 0,1 0 0 0 0,-1 0 0 0 0,0 1 0 0 0,0 0 0 0 0,-1 0 88 0 0,-1 0-24 0 0,0 1 0 0 0,0 0-64 0 0,-1 0 0 0 0,1 0 0 0 0,0 0 64 0 0,0 0 24 0 0,0 1-24 0 0,-1 1 32 0 0,1-1-168 0 0,-1 1-160 0 0,0 0 112 0 0,0 1 120 0 0,0-1 0 0 0,0 1 80 0 0,-1 1-16 0 0,0-1-64 0 0,0 1 0 0 0,0-1 0 0 0,-1 1 0 0 0,1-1-104 0 0,-1 1 40 0 0,0 0 56 0 0,0 0 280 0 0,-1-1-128 0 0,0 1-144 0 0,1-1-112 0 0,-1-1-224 0 0,-1 0 160 0 0,0 0 176 540-1,0-1 0-540 1,0-1 96 0 0,-2 1 264 0 0,-1-2-168 0 0,0 1-320 0 0,-1-1 64 0 0,1-1 64 0 0,-1 1 0 7-495,2 0 0-19-40,1-1 0 11-20,0 1 0-1 51,1 0 0 2 504,1-1 0 0 0,0 1 0 0 0,1 0 152 2-1029,1-1-232-2 1029,0 0-304 0 0,0-1 248 0 0,2 1 376 0 0,0-1-112 0 0,0 1-192 0 0,0 0-40 0-534,1 0-8 14-203,0 1 80-20 153,1-1 280 6 584,1 0-120 0 0,1 0-128 0 0,-1 0 0-7 504,1 1 0 7-504,-2 0 0 0 0,0 0 0 5 1169,-1 0 0-7-634,-1 1 0 2-535,0 0 0 0 0,0 0-72 5 554,0 1 72-5-554,-1-1 0-806 0,0 1 0 806 0,0-1 112 0 0,0 1 40 0 0,0 0-80 1552 0,1 1-224-1552 0,-1 1 88 0 0,0-1 64 0 0,0 0 176 0 0,-1-1-104 0 0,0 0-144 7 616,1 1-32-7-616,-1-1 104 0 0,0-2 72 0 0,0 1-8-549-3,-1 0 32 2923 0,1 1-96-1643 2,0 0 0-731 1,-1 1 0 0 0,1 1 0-3 559,-1-1-80-1386-568,1 0 16 1389 9,0 0-104 0 0,0-2-152 0 0,0 1-232 0 0,0-1-336 0 0,0 0-7336 0 0,0 0-1551 0 0,0 0-2825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45:31.452"/>
    </inkml:context>
    <inkml:brush xml:id="br0">
      <inkml:brushProperty name="width" value="0.2" units="cm"/>
      <inkml:brushProperty name="height" value="1.2" units="cm"/>
      <inkml:brushProperty name="color" value="#FFFFFF"/>
      <inkml:brushProperty name="inkEffects" value="pencil"/>
    </inkml:brush>
  </inkml:definitions>
  <inkml:trace contextRef="#ctx0" brushRef="#br0">1001 1 568,'-2'4'472,"-2"5"56,2 1-384,-3 2-72,-5 1-72,-11 4-24,-8 4-16,-7 4 0,-4 1-8,0 0 8,2-3 24,4-5 16,6-3 0,6-4 0,5-2 8,3 0-8,4 1 0,-1 1 8,-1 2-8,-3-1 0,-5-2 0,-6-5 0,-6-9-8,-6-10 8,-5-9-8,-4-8 24,-2-4 8,-2 0 8,1 4 8,0 8 8,3 9-16,5 12 8,7 15-8,7 14-8,8 13-16,6 10-184,5 6-272,3 1-88,3-9-176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46:07.871"/>
    </inkml:context>
    <inkml:brush xml:id="br0">
      <inkml:brushProperty name="width" value="0.2" units="cm"/>
      <inkml:brushProperty name="height" value="1.2" units="cm"/>
      <inkml:brushProperty name="color" value="#FFFFFF"/>
      <inkml:brushProperty name="inkEffects" value="pencil"/>
    </inkml:brush>
  </inkml:definitions>
  <inkml:trace contextRef="#ctx0" brushRef="#br0">151 31 2088,'-10'-1'529,"-10"-3"191,-12-4-1769,-13-1 121,1 1-432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45:42.013"/>
    </inkml:context>
    <inkml:brush xml:id="br0">
      <inkml:brushProperty name="width" value="0.2" units="cm"/>
      <inkml:brushProperty name="height" value="1.2" units="cm"/>
      <inkml:brushProperty name="color" value="#FFFFFF"/>
      <inkml:brushProperty name="inkEffects" value="pencil"/>
    </inkml:brush>
  </inkml:definitions>
  <inkml:trace contextRef="#ctx0" brushRef="#br0">2235 636 408,'-2'-9'440,"-4"-12"-168,-4-8-64,-2-5-104,0 1-56,0 3-32,0 5-8,1 4-8,-3 0 0,-5-1 0,-6-4 0,-7-7 8,-5-8-8,-2-5 8,-1-3-8,3-2 8,4 4-8,4 6 0,5 10-8,6 11 0,4 14 0,4 15-8,6 16 8,2 15 0,1 15 8,2 11-8,-1 12 8,-1 8 0,-3 10 0,-1 10 0,-1 12 0,0 7 8,1 4 8,0-6-8,0-12 8,-3-20-8,-6-24 8,-7-25 0,-8-27 0,-9-23 0,-10-27 0,-7-23 0,-8-21 24,-5-17 0,-4-13 24,0-4 8,1-1 16,4 6-16,7 9 8,9 14-16,10 18 24,12 20-32,12 25 9,11 23-9,10 23-16,7 17-8,3 15-16,2 6-8,0 4 8,-3-1-8,-4-5-8,-2-7-8,-4-11-185,-4-12-191,-3-18-288,-5-19-80,0-10 240</inkml:trace>
  <inkml:trace contextRef="#ctx0" brushRef="#br0" timeOffset="6226.1108">0 681 728,'14'11'408,"20"13"120,17 8-424,19 16-88,3 3 8,-8-2 0,-10-9 16,-12-8 0,-12-11-8,-10-10-16,-9-9 0,-4-5-8,-4-4-24,-1 0 0,1 7-8,4 9 0,5 16 0,3 17 8,4 16 16,0 15-8,0 14-8,-3 12-16,0 14 8,-2 12-8,3 11 8,2 4 16,2-1 8,2-13 8,-2-19 0,-5-25 0,-7-30-8,-7-30 8,-8-27 0,-6-21 0,-5-14-8,-2-7 8,0 1 8,2 5 0,3 8 8,4 10-8,3 11 0,1 10-16,2 11 0,-1 13 8,1 14-8,-1 14 16,0 16 8,-1 12 8,-1 11 0,-3 3 0,-3-4 0,-2-8-16,-3-14-8,-1-14-32,0-13-224,1-11-344,5-5 48,5-8-112</inkml:trace>
  <inkml:trace contextRef="#ctx0" brushRef="#br0" timeOffset="7052.4162">1120 2082 424,'-8'-9'384,"-9"-14"64,-9-18-304,-11-19-112,-11-16-8,-6-13-8,-5-6-8,2 1 0,2 2 0,5 8-8,5 3 8,2 3-8,3 0 8,0-1-8,-2-1 0,1 2 0,-2 5 8,2 8-8,3 12 0,4 15 0,7 18 0,8 20 8,7 20 8,7 19 8,5 17 8,5 13 8,4 12 0,3 7 0,4 6 24,5 2-8,4 3 16,5 0 0,2-1 8,1-7-16,-3-9 8,-5-17-24,-6-20 0,-8-25-24,-10-27-8,-10-26-7,-9-25-1,-6-17 8,-2-10 40,2 1 32,6 7 24,8 17 16,11 22 0,8 24-48,9 28 0,6 30-40,5 30 16,-1 26 8,-1 19 16,-5 8-8,-7-3-8,-7-15-8,-7-21-16,-6-25-8,-5-23 16,-5-22 0,-4-20 16,-2-16 0,-6-15-16,-5-16-40,-7-17-104,-9-15-88,-8-16-272,-5-10-224,0-5-233,7-1-47,12 19 424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46:07.871"/>
    </inkml:context>
    <inkml:brush xml:id="br0">
      <inkml:brushProperty name="width" value="0.2" units="cm"/>
      <inkml:brushProperty name="height" value="1.2" units="cm"/>
      <inkml:brushProperty name="color" value="#FFFFFF"/>
      <inkml:brushProperty name="inkEffects" value="pencil"/>
    </inkml:brush>
  </inkml:definitions>
  <inkml:trace contextRef="#ctx0" brushRef="#br0">151 31 2088,'-10'-1'529,"-10"-3"191,-12-4-1769,-13-1 121,1 1-432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45:30.676"/>
    </inkml:context>
    <inkml:brush xml:id="br0">
      <inkml:brushProperty name="width" value="0.2" units="cm"/>
      <inkml:brushProperty name="height" value="1.2" units="cm"/>
      <inkml:brushProperty name="color" value="#FFFFFF"/>
      <inkml:brushProperty name="inkEffects" value="pencil"/>
    </inkml:brush>
    <inkml:brush xml:id="br1">
      <inkml:brushProperty name="width" value="0.35" units="cm"/>
      <inkml:brushProperty name="height" value="2.1" units="cm"/>
      <inkml:brushProperty name="color" value="#FFFFFF"/>
      <inkml:brushProperty name="inkEffects" value="pencil"/>
    </inkml:brush>
  </inkml:definitions>
  <inkml:trace contextRef="#ctx0" brushRef="#br0">2108 1462 48,'7'-3'256,"6"-5"-128,4-9-16,3-7-24,0-11 32,-4-10 0,-7-11-8,-9-12-32,-9-13-32,-10-10-32,-6-5-16,-4 0 0,-1 9-16,3 15 8,3 24 40,6 25 16,6 32 48,6 30 16,4 29 16,5 23-24,2 18-24,1 6-48,0 0-8,-2-10-8,-2-16-8,-4-22 8,-4-26 0,-7-29 0,-7-29 24,-7-25 8,-9-22 16,-7-13 0,-9-10 0,-6-1-24,-5 2-8,-2 6-48,-3 7-312,-1 8-280,-1 6 8,10 14-32</inkml:trace>
  <inkml:trace contextRef="#ctx0" brushRef="#br0" timeOffset="2204.2861">2001 713 248,'1'0'352,"4"2"0,2 5-128,5 7-48,1 10-64,2 11-32,-1 13-40,-7 12-16,-9 12-8,-13 15 16,-13 14 16,-13 14 16,-10 9 8,-10 4 0,-7-7-16,-9-13-16,-7-21-8,-6-24 0,-3-23-8,-2-21 8,5-19 0,8-14 0,12-10-24,14-6-208,14-2-224,13 2-184,11 4-160,10 5 568</inkml:trace>
  <inkml:trace contextRef="#ctx0" brushRef="#br1" timeOffset="25793.8551">2319 729 104,'0'2'424,"1"-2"-8,3-2-104,-1 2-264,-3 2-40,-5 4 0,-3 3 0,-5 2 24,0 1 8,-1-1 32,1 0 16,4-1 40,3 2-16,3 2 0,2 4-24,2 5-32,-2 5-32,-4 3-8,-3 4-8,-6 2-8,-5 1 8,-3 1-8,-3 2 8,0 1 0,1 3 0,2 2-8,0 1 8,1 0 0,1-4-8,-1-3 0,0-5 8,0-6-8,0-4 8,-1-4 8,-2-2 0,-4-1 0,-2 0-8,-5-1 0,-3 1 0,-3-1 0,-1 0-8,-1-1 8,1 0-8,0-3 8,-1-4-8,-2-2 0,-3-5 8,-4-2-8,-2-4 0,-4-2 0,0-2 0,1-1 8,2 0-8,2 1 0,3 1 0,0 1 0,1 0 8,-2-1-8,-1 0 0,-3-3 0,-1-1 0,1-1 8,4-1-8,5 2 0,10 1 8,8 3-16,9 2-24,7 3-184,5 1-128,1 0-272,1-3-80,1-1 304</inkml:trace>
  <inkml:trace contextRef="#ctx0" brushRef="#br0" timeOffset="42564.6455">1461 0 0,'0'1'720,"4"2"-72,3 3-8,5 5-271,2 5-25,2 5-136,0 3-16,-1 2-40,-3 3 32,-3 1-24,-2 2 32,-2 2-48,-2 4 8,0 3-16,0 5 0,-1 2-24,0 3 0,-1 1 0,-3 0 0,-1-1-8,-3-1-8,-2-1-8,-4-2 8,-3-1-24,-5-3 0,-3-3-24,-4-3-8,-5-4-8,-4-2-16,-3-4 8,-4-3-8,0-2 8,-2-2-8,0-1 0,2-1 8,0-2-8,1-1 8,1-2-8,-2-4 16,0-1-16,-1-3 0,-1-2 0,0-1-8,-1-1 8,-2-2-8,-1-1 0,-2-2 0,1 0 8,1 0-16,3 0 16,5 2-16,6 1 0,6 3 0,4 0-8,3 1 0,1-1 0,0-1-16,0-1 0,0-2-16,1-1 8,1 1 0,3 0 8,4 3 8,3 1 16,4 2 0,2 0 0,1-1 0,1 0-8,-1-3-16,0 0 0,-1-2-8,0-1 0,1 1 0,1-1 16,4 1 8,2 0 8,4 1 8,2 0 8,2 0 0,1 1 0,0-2-8,-1 1 0,-1-2 0,0-1-8,1 0 8,1 0-8,2 0 8,4 2 8,5 2 8,4 3 0,5 0 0,3 1 0,2-1-8,0-2 8,0-2-16,-1-2 8,-3 0-8,-2 0 0,-3 2 0,-1 2 0,-1 1 8,-1 2 0,0 1-8,-2-2 8,-2-1 0,-1-2-8,-1-3 0,0-3 8,1-3-8,2-1 0,3-1 8,4-1 0,4 1 0,4 0 0,2-2 8,0-1-8,1-4 0,-2-1 8,-3-2-8,-3-2 0,-2-1 8,-4-1 0,-2-1 0,-2-3-8,-1-4 0,-1-3-8,-1-3 8,-1-1-16,-2 0 0,-3 1 8,-3 1-8,-2 2 8,-2 1-8,-1 0 0,-1-1 0,0 0 0,0 0 0,-1 1 0,1 0 0,0 3-8,-1 2 0,-1 5-8,-2 2-16,-1 4-8,-3 2-16,-3 2 0,-1 1 0,-1 1 16,-1 3 0,2 2 24,1 3 0,2 3 0,3 2 16,2 3 0,1 0 0,1 2-8,0 0 0,-1 1 0,-1 2-8,-2 0 16,-1 2 0,0 3 0,1 1 8,2 3 0,1 2 0,2 1 8,1 1 0,-1 1-8,-1-1 0,-2 0-8,-2 1 8,-2 0 0,-2 2 8,0 2 0,0 3 8,0 2 0,-1 1-8,0 0 8,-1 0-16,-1-2 0,-2 0 8,-3-1 0,-1-1 0,-3 0 0,-2 1 8,-3 0-8,-1 1 0,-2-1-8,0-1 8,-2-1-8,2 0 0,0 0 8,2-1-8,1 1 16,1-1 0,0 0 0,2-1 16,0-3-8,2-1 0,0-3-8,1-2 8,1-3-8,0 0 8,0-1 8,1 1 16,-1 0 16,0 1 16,-1-1 8,-2 0-8,-1-3 0,-3-1-23,-2-3-9,-2-3-8,0-1-16,-1-1-8,1 1 0,-1 0-8,2 0 0,-1-1 0,-1-2 0,-2-3 0,-3-2-8,-1-2 0,-3-3 0,0 0-8,0 1 8,1 1-8,2 2 8,2 3-8,4 2 8,1 0 0,3 1-8,2-2 8,0-1-8,0-1 0,0 0 0,-1 0 0,1 2 8,1 0 0,2 1 0,1 0-8,2 1 8,3 0-8,2-1 0,3 2 8,0 0-8,3 0 0,0 0 8,1 0-8,1 1 8,0-1-8,1 0 0,0 0 8,0 1-8,1-1-8,-1 0 8,1 0 0,0 1 0,0 0 0,2 0 0,0 2 16,2-1-8,2-1 8,2-1-8,3-1 0,5-1-16,4-1-8,5 1-8,5 2 8,6 2 0,4 4 8,4 2 8,3 2 8,0-1 0,-2-2 0,-4-3 0,-3-5-8,-3-4 0,-3-4 0,-2-4 0,1-1 0,1 0-8,3 1 8,3 2 8,6 3-8,3 0 0,5 2 0,1-2 0,2-1 0,-4-4 0,-2-3 0,-4-3 8,-6-3-8,-4-3 0,-4-2 0,-3-1 8,-2-1-8,-1 0 0,-3-1 0,-2 0 0,-3 0 0,-2-2 0,-3 0 0,-2-3 0,-1-1 8,0-2-8,0-1 0,0-1 0,-1-2 0,-1 0 0,-1 0-8,-1 1 0,-1 1 8,-1 4 0,1 4-8,0 6 8,0 4-8,0 5-8,-1 6-16,-1 5 16,-1 2-24,-1 3 0,-1 2 8,-2 0-8,0 1 32,-2 1-8,-1 0 8,-1 1 0,1-1 8,0 0 0,1 0 0,0-1-8,1 0 8,-2 0-8,-1 1 8,0 1-8,-2 2 0,1 3 0,0 3 8,0 2 8,1 3 0,2 1 0,0 2 8,1-1 0,-1 2 0,-1-1-8,-2 0-8,-1 3 8,-2 2 8,-2 3 0,-1 5 8,-1 3 8,-1 2 0,-1 2 0,-1 1 8,0-2-16,-3-1 16,-2-4-16,-1-1 16,-2-2-16,0-3 24,-2-2-16,0-2 16,1-2-8,0-2 8,1-1-8,0 0 0,2-1-8,-1 0 0,-1-2-8,-1 0 0,-1-3-8,-1 0 0,0-3 0,1 0-8,3 0 0,1 0 8,3 1-8,2 0 8,2-1 0,0-1-8,-1-2 8,0-3 0,-2-3 0,-3-1-8,-1 0 0,-1 1-8,0 1 8,1 3 0,-1 1-8,0 0 8,0-1-8,-1-1 8,-2-1 0,0-2 0,0-1 0,-1 0-8,1 0 0,1 1 0,2 2 0,1 2 8,2 0-8,0 1 8,1-1-16,-2-3 0,1-2 0,0-3 0,1-1 0,3-2 8,2 1 0,5 1 0,3 2 0,4 0 0,2 2 8,1-1-8,1 2 0,0-1 0,0 0 0,-1 0-8,2 0 0,0 0-8,1 0 8,1 2 8,1 0 0,0 0 0,0 1 8,1 0 0,0-2-8,2 0-8,2-1-8,3-1 0,5 0-8,5 0 8,5 0 8,6 0 16,4 1 0,4-2 0,2-2 0,2-2 16,-1-3-16,-1-2 0,-1-4 0,-1 0 0,-2 0-8,0 0 0,-1 1 0,2 0 8,1 1-8,2-1 0,2 1 0,1-2 0,0-2 8,1-1-8,-3-1 0,-1-3-8,-3-1 8,-2-1 0,-3 1 0,-3 1 0,-3 1 0,-2 0 0,-3 0 0,-3-1 0,-2-2 0,-3-3-8,-3-1 8,-2-1-8,-2 0 0,-2 1 0,-1 2 8,-2 3 0,-1 0 0,-1 1-8,-1-2 0,-1-1 0,-1-3-16,0-1 8,0 1 0,0 2-8,0 3 16,1 5 0,1 4 0,-1 3 0,0 2 8,-1 1-16,-1 1 8,-1-1-16,-2-1 8,0 2-16,0 0 8,0 1 8,2 2 8,1 1 8,0 1 8,2 1-8,0 0 0,-1 0-8,1 1-16,-2 0-8,-1 1 8,-1 1-8,0 1 16,0 4 0,1 1 16,1 2 0,0 3 0,2 2 0,-1 0 0,0 2 0,-1-1 8,-2 1-8,0 2 8,-2 1-8,-1 2 8,0 3 8,-1 1-8,-1 2 8,-2 0 0,-1 0-8,-4-2 8,-3-1-16,-5-1 8,-5 0 0,-3 0-8,-4 2 8,0 2-8,1 2 8,2 2 8,3 2 0,3 0 8,3-1 8,2-3-8,2-3 0,0-5-8,0-2 0,0-3-8,-1-2 8,-1 0-8,-2 0 0,1-1 0,-1 0 0,0-1-8,1 2 8,2 0 0,2 1-8,1 0 8,2 1-8,0-1 8,0 0-8,-2-3 8,-2-2-8,-3-3 8,-4-2 0,-5-2-8,-5-3 0,-4-1 8,-3-1-8,-1 1 8,1 0 0,3 1 0,5 1 8,5 1-8,5-1-16,4-1-16,4 0-32,3-3-24,1-1-152,0-1-144,2 1-369,-1 0-487,2-1-824,-1-1 727,3 0-711</inkml:trace>
  <inkml:trace contextRef="#ctx0" brushRef="#br0" timeOffset="44435.826">361 883 8,'2'-1'704,"1"-2"-32,1-1-88,2 0 33,0 0-105,-1 0 64,0 1-40,-2 0 64,-1 0-104,-2 2 24,-1 2-144,-1 3-16,-2 4-144,-2 4-24,-2 3-79,-5 5-41,-3 2-24,-4 2-8,-4 2 0,-2-1 8,-2 1 0,1-1 8,1 0-8,3-1 16,3-1-8,1-3-16,1-4-16,0-2 0,-1-4-8,1-4 0,0-1-8,2-1-8,3 0 8,4 2 0,4 0 8,5 2 0,5 0 0,1 0 8,3 1-16,0 0 8,1 0-16,0 1 8,1 2-8,2 1 8,3 3-8,2 5 0,3 2 8,3 4-8,2 3 8,3 1-8,1 1 8,-1-2 0,-1-1-8,-4-3 8,-4-2-8,-4-4 16,-2-4-8,-3-3 8,-1-3-8,-1-3 0,0-3 0,-2 0-8,0-1 8,-1-2-8,-1 1 0,0 0 0,-2 0 0,-1 0 0,0 0 0,-2-1 0,0-1 8,-1-1 0,-2-2 0,0-2 0,-3-2-8,-2-3-8,-3-3 0,-2-1 0,-3-3 8,-3-1-8,-3-3 16,-2-2-16,-4-3 0,-1-3 0,-2-2 0,2 0-8,2 3 8,4 3-24,6 7 8,4 6-8,4 5 8,4 5 8,1 2 0,1 2 8,0 1 16,0-1-16,-2-1 8,0-1 0,0 0 0,0 0 0,1 0-8,2 0 8,0 1 8,2 0-8,0 0 8,0-1-8,-1-2 8,0 0 0,-1-2-8,0-1 8,0 0 8,1-1-8,2 0 0,1-1 8,2 0-8,2-2 0,1-1-8,-1-3 0,1-1 8,-1-3-8,1-1 0,2-3 0,1-1 8,4-2-8,3-2 0,5-3 0,3-1 0,3-2 0,1-2 0,1 0 0,-1-1 0,-3 2-8,-2 2 0,-4 5-8,-5 5-8,-4 6 0,-4 6 0,-2 6-8,-4 5 8,-1 4 8,-4 2 8,-1 1 8,-3 1-8,-2-1 8,-1 2 0,-2 2 0,-1 2 0,-2 3 0,-2 4 0,-1 4 0,-3 3 8,-1 1-8,-2 0 0,0-1 8,-1-4-8,2-1 0,2-3 8,2-2-8,4-1 0,3 0 8,2 0-8,2 1-16,1-2-8,1-2 0,1-2-8,1-2 0,1-3 8,1-1 8,2-2 8,0 1 0,1 1 8,2 1 0,-1 2 0,1 0 0,0 0 0,1-1 0,-1 0 0,1-1 0,1-1 8,2 1-8,2 1 8,1 1 0,3 2 0,1 2 8,1 3 0,2 1 0,0 3 16,0 0 0,0 0-8,1 1 16,0 0-16,0-1-16,1-1-8,-1 1-56,-1-1-128,-2-2-457,-2 0-263,-5-2-1400,-6-5 976,-3-3-1033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45:30.676"/>
    </inkml:context>
    <inkml:brush xml:id="br0">
      <inkml:brushProperty name="width" value="0.2" units="cm"/>
      <inkml:brushProperty name="height" value="1.2" units="cm"/>
      <inkml:brushProperty name="color" value="#FFFFFF"/>
      <inkml:brushProperty name="inkEffects" value="pencil"/>
    </inkml:brush>
    <inkml:brush xml:id="br1">
      <inkml:brushProperty name="width" value="0.35" units="cm"/>
      <inkml:brushProperty name="height" value="2.1" units="cm"/>
      <inkml:brushProperty name="color" value="#FFFFFF"/>
      <inkml:brushProperty name="inkEffects" value="pencil"/>
    </inkml:brush>
  </inkml:definitions>
  <inkml:trace contextRef="#ctx0" brushRef="#br0">2108 1462 48,'7'-3'256,"6"-5"-128,4-9-16,3-7-24,0-11 32,-4-10 0,-7-11-8,-9-12-32,-9-13-32,-10-10-32,-6-5-16,-4 0 0,-1 9-16,3 15 8,3 24 40,6 25 16,6 32 48,6 30 16,4 29 16,5 23-24,2 18-24,1 6-48,0 0-8,-2-10-8,-2-16-8,-4-22 8,-4-26 0,-7-29 0,-7-29 24,-7-25 8,-9-22 16,-7-13 0,-9-10 0,-6-1-24,-5 2-8,-2 6-48,-3 7-312,-1 8-280,-1 6 8,10 14-32</inkml:trace>
  <inkml:trace contextRef="#ctx0" brushRef="#br0" timeOffset="2204.2861">2001 713 248,'1'0'352,"4"2"0,2 5-128,5 7-48,1 10-64,2 11-32,-1 13-40,-7 12-16,-9 12-8,-13 15 16,-13 14 16,-13 14 16,-10 9 8,-10 4 0,-7-7-16,-9-13-16,-7-21-8,-6-24 0,-3-23-8,-2-21 8,5-19 0,8-14 0,12-10-24,14-6-208,14-2-224,13 2-184,11 4-160,10 5 568</inkml:trace>
  <inkml:trace contextRef="#ctx0" brushRef="#br1" timeOffset="25793.8551">2319 729 104,'0'2'424,"1"-2"-8,3-2-104,-1 2-264,-3 2-40,-5 4 0,-3 3 0,-5 2 24,0 1 8,-1-1 32,1 0 16,4-1 40,3 2-16,3 2 0,2 4-24,2 5-32,-2 5-32,-4 3-8,-3 4-8,-6 2-8,-5 1 8,-3 1-8,-3 2 8,0 1 0,1 3 0,2 2-8,0 1 8,1 0 0,1-4-8,-1-3 0,0-5 8,0-6-8,0-4 8,-1-4 8,-2-2 0,-4-1 0,-2 0-8,-5-1 0,-3 1 0,-3-1 0,-1 0-8,-1-1 8,1 0-8,0-3 8,-1-4-8,-2-2 0,-3-5 8,-4-2-8,-2-4 0,-4-2 0,0-2 0,1-1 8,2 0-8,2 1 0,3 1 0,0 1 0,1 0 8,-2-1-8,-1 0 0,-3-3 0,-1-1 0,1-1 8,4-1-8,5 2 0,10 1 8,8 3-16,9 2-24,7 3-184,5 1-128,1 0-272,1-3-80,1-1 304</inkml:trace>
  <inkml:trace contextRef="#ctx0" brushRef="#br0" timeOffset="42564.6455">1461 0 0,'0'1'720,"4"2"-72,3 3-8,5 5-271,2 5-25,2 5-136,0 3-16,-1 2-40,-3 3 32,-3 1-24,-2 2 32,-2 2-48,-2 4 8,0 3-16,0 5 0,-1 2-24,0 3 0,-1 1 0,-3 0 0,-1-1-8,-3-1-8,-2-1-8,-4-2 8,-3-1-24,-5-3 0,-3-3-24,-4-3-8,-5-4-8,-4-2-16,-3-4 8,-4-3-8,0-2 8,-2-2-8,0-1 0,2-1 8,0-2-8,1-1 8,1-2-8,-2-4 16,0-1-16,-1-3 0,-1-2 0,0-1-8,-1-1 8,-2-2-8,-1-1 0,-2-2 0,1 0 8,1 0-16,3 0 16,5 2-16,6 1 0,6 3 0,4 0-8,3 1 0,1-1 0,0-1-16,0-1 0,0-2-16,1-1 8,1 1 0,3 0 8,4 3 8,3 1 16,4 2 0,2 0 0,1-1 0,1 0-8,-1-3-16,0 0 0,-1-2-8,0-1 0,1 1 0,1-1 16,4 1 8,2 0 8,4 1 8,2 0 8,2 0 0,1 1 0,0-2-8,-1 1 0,-1-2 0,0-1-8,1 0 8,1 0-8,2 0 8,4 2 8,5 2 8,4 3 0,5 0 0,3 1 0,2-1-8,0-2 8,0-2-16,-1-2 8,-3 0-8,-2 0 0,-3 2 0,-1 2 0,-1 1 8,-1 2 0,0 1-8,-2-2 8,-2-1 0,-1-2-8,-1-3 0,0-3 8,1-3-8,2-1 0,3-1 8,4-1 0,4 1 0,4 0 0,2-2 8,0-1-8,1-4 0,-2-1 8,-3-2-8,-3-2 0,-2-1 8,-4-1 0,-2-1 0,-2-3-8,-1-4 0,-1-3-8,-1-3 8,-1-1-16,-2 0 0,-3 1 8,-3 1-8,-2 2 8,-2 1-8,-1 0 0,-1-1 0,0 0 0,0 0 0,-1 1 0,1 0 0,0 3-8,-1 2 0,-1 5-8,-2 2-16,-1 4-8,-3 2-16,-3 2 0,-1 1 0,-1 1 16,-1 3 0,2 2 24,1 3 0,2 3 0,3 2 16,2 3 0,1 0 0,1 2-8,0 0 0,-1 1 0,-1 2-8,-2 0 16,-1 2 0,0 3 0,1 1 8,2 3 0,1 2 0,2 1 8,1 1 0,-1 1-8,-1-1 0,-2 0-8,-2 1 8,-2 0 0,-2 2 8,0 2 0,0 3 8,0 2 0,-1 1-8,0 0 8,-1 0-16,-1-2 0,-2 0 8,-3-1 0,-1-1 0,-3 0 0,-2 1 8,-3 0-8,-1 1 0,-2-1-8,0-1 8,-2-1-8,2 0 0,0 0 8,2-1-8,1 1 16,1-1 0,0 0 0,2-1 16,0-3-8,2-1 0,0-3-8,1-2 8,1-3-8,0 0 8,0-1 8,1 1 16,-1 0 16,0 1 16,-1-1 8,-2 0-8,-1-3 0,-3-1-23,-2-3-9,-2-3-8,0-1-16,-1-1-8,1 1 0,-1 0-8,2 0 0,-1-1 0,-1-2 0,-2-3 0,-3-2-8,-1-2 0,-3-3 0,0 0-8,0 1 8,1 1-8,2 2 8,2 3-8,4 2 8,1 0 0,3 1-8,2-2 8,0-1-8,0-1 0,0 0 0,-1 0 0,1 2 8,1 0 0,2 1 0,1 0-8,2 1 8,3 0-8,2-1 0,3 2 8,0 0-8,3 0 0,0 0 8,1 0-8,1 1 8,0-1-8,1 0 0,0 0 8,0 1-8,1-1-8,-1 0 8,1 0 0,0 1 0,0 0 0,2 0 0,0 2 16,2-1-8,2-1 8,2-1-8,3-1 0,5-1-16,4-1-8,5 1-8,5 2 8,6 2 0,4 4 8,4 2 8,3 2 8,0-1 0,-2-2 0,-4-3 0,-3-5-8,-3-4 0,-3-4 0,-2-4 0,1-1 0,1 0-8,3 1 8,3 2 8,6 3-8,3 0 0,5 2 0,1-2 0,2-1 0,-4-4 0,-2-3 0,-4-3 8,-6-3-8,-4-3 0,-4-2 0,-3-1 8,-2-1-8,-1 0 0,-3-1 0,-2 0 0,-3 0 0,-2-2 0,-3 0 0,-2-3 0,-1-1 8,0-2-8,0-1 0,0-1 0,-1-2 0,-1 0 0,-1 0-8,-1 1 0,-1 1 8,-1 4 0,1 4-8,0 6 8,0 4-8,0 5-8,-1 6-16,-1 5 16,-1 2-24,-1 3 0,-1 2 8,-2 0-8,0 1 32,-2 1-8,-1 0 8,-1 1 0,1-1 8,0 0 0,1 0 0,0-1-8,1 0 8,-2 0-8,-1 1 8,0 1-8,-2 2 0,1 3 0,0 3 8,0 2 8,1 3 0,2 1 0,0 2 8,1-1 0,-1 2 0,-1-1-8,-2 0-8,-1 3 8,-2 2 8,-2 3 0,-1 5 8,-1 3 8,-1 2 0,-1 2 0,-1 1 8,0-2-16,-3-1 16,-2-4-16,-1-1 16,-2-2-16,0-3 24,-2-2-16,0-2 16,1-2-8,0-2 8,1-1-8,0 0 0,2-1-8,-1 0 0,-1-2-8,-1 0 0,-1-3-8,-1 0 0,0-3 0,1 0-8,3 0 0,1 0 8,3 1-8,2 0 8,2-1 0,0-1-8,-1-2 8,0-3 0,-2-3 0,-3-1-8,-1 0 0,-1 1-8,0 1 8,1 3 0,-1 1-8,0 0 8,0-1-8,-1-1 8,-2-1 0,0-2 0,0-1 0,-1 0-8,1 0 0,1 1 0,2 2 0,1 2 8,2 0-8,0 1 8,1-1-16,-2-3 0,1-2 0,0-3 0,1-1 0,3-2 8,2 1 0,5 1 0,3 2 0,4 0 0,2 2 8,1-1-8,1 2 0,0-1 0,0 0 0,-1 0-8,2 0 0,0 0-8,1 0 8,1 2 8,1 0 0,0 0 0,0 1 8,1 0 0,0-2-8,2 0-8,2-1-8,3-1 0,5 0-8,5 0 8,5 0 8,6 0 16,4 1 0,4-2 0,2-2 0,2-2 16,-1-3-16,-1-2 0,-1-4 0,-1 0 0,-2 0-8,0 0 0,-1 1 0,2 0 8,1 1-8,2-1 0,2 1 0,1-2 0,0-2 8,1-1-8,-3-1 0,-1-3-8,-3-1 8,-2-1 0,-3 1 0,-3 1 0,-3 1 0,-2 0 0,-3 0 0,-3-1 0,-2-2 0,-3-3-8,-3-1 8,-2-1-8,-2 0 0,-2 1 0,-1 2 8,-2 3 0,-1 0 0,-1 1-8,-1-2 0,-1-1 0,-1-3-16,0-1 8,0 1 0,0 2-8,0 3 16,1 5 0,1 4 0,-1 3 0,0 2 8,-1 1-16,-1 1 8,-1-1-16,-2-1 8,0 2-16,0 0 8,0 1 8,2 2 8,1 1 8,0 1 8,2 1-8,0 0 0,-1 0-8,1 1-16,-2 0-8,-1 1 8,-1 1-8,0 1 16,0 4 0,1 1 16,1 2 0,0 3 0,2 2 0,-1 0 0,0 2 0,-1-1 8,-2 1-8,0 2 8,-2 1-8,-1 2 8,0 3 8,-1 1-8,-1 2 8,-2 0 0,-1 0-8,-4-2 8,-3-1-16,-5-1 8,-5 0 0,-3 0-8,-4 2 8,0 2-8,1 2 8,2 2 8,3 2 0,3 0 8,3-1 8,2-3-8,2-3 0,0-5-8,0-2 0,0-3-8,-1-2 8,-1 0-8,-2 0 0,1-1 0,-1 0 0,0-1-8,1 2 8,2 0 0,2 1-8,1 0 8,2 1-8,0-1 8,0 0-8,-2-3 8,-2-2-8,-3-3 8,-4-2 0,-5-2-8,-5-3 0,-4-1 8,-3-1-8,-1 1 8,1 0 0,3 1 0,5 1 8,5 1-8,5-1-16,4-1-16,4 0-32,3-3-24,1-1-152,0-1-144,2 1-369,-1 0-487,2-1-824,-1-1 727,3 0-711</inkml:trace>
  <inkml:trace contextRef="#ctx0" brushRef="#br0" timeOffset="44435.826">361 883 8,'2'-1'704,"1"-2"-32,1-1-88,2 0 33,0 0-105,-1 0 64,0 1-40,-2 0 64,-1 0-104,-2 2 24,-1 2-144,-1 3-16,-2 4-144,-2 4-24,-2 3-79,-5 5-41,-3 2-24,-4 2-8,-4 2 0,-2-1 8,-2 1 0,1-1 8,1 0-8,3-1 16,3-1-8,1-3-16,1-4-16,0-2 0,-1-4-8,1-4 0,0-1-8,2-1-8,3 0 8,4 2 0,4 0 8,5 2 0,5 0 0,1 0 8,3 1-16,0 0 8,1 0-16,0 1 8,1 2-8,2 1 8,3 3-8,2 5 0,3 2 8,3 4-8,2 3 8,3 1-8,1 1 8,-1-2 0,-1-1-8,-4-3 8,-4-2-8,-4-4 16,-2-4-8,-3-3 8,-1-3-8,-1-3 0,0-3 0,-2 0-8,0-1 8,-1-2-8,-1 1 0,0 0 0,-2 0 0,-1 0 0,0 0 0,-2-1 0,0-1 8,-1-1 0,-2-2 0,0-2 0,-3-2-8,-2-3-8,-3-3 0,-2-1 0,-3-3 8,-3-1-8,-3-3 16,-2-2-16,-4-3 0,-1-3 0,-2-2 0,2 0-8,2 3 8,4 3-24,6 7 8,4 6-8,4 5 8,4 5 8,1 2 0,1 2 8,0 1 16,0-1-16,-2-1 8,0-1 0,0 0 0,0 0 0,1 0-8,2 0 8,0 1 8,2 0-8,0 0 8,0-1-8,-1-2 8,0 0 0,-1-2-8,0-1 8,0 0 8,1-1-8,2 0 0,1-1 8,2 0-8,2-2 0,1-1-8,-1-3 0,1-1 8,-1-3-8,1-1 0,2-3 0,1-1 8,4-2-8,3-2 0,5-3 0,3-1 0,3-2 0,1-2 0,1 0 0,-1-1 0,-3 2-8,-2 2 0,-4 5-8,-5 5-8,-4 6 0,-4 6 0,-2 6-8,-4 5 8,-1 4 8,-4 2 8,-1 1 8,-3 1-8,-2-1 8,-1 2 0,-2 2 0,-1 2 0,-2 3 0,-2 4 0,-1 4 0,-3 3 8,-1 1-8,-2 0 0,0-1 8,-1-4-8,2-1 0,2-3 8,2-2-8,4-1 0,3 0 8,2 0-8,2 1-16,1-2-8,1-2 0,1-2-8,1-2 0,1-3 8,1-1 8,2-2 8,0 1 0,1 1 8,2 1 0,-1 2 0,1 0 0,0 0 0,1-1 0,-1 0 0,1-1 0,1-1 8,2 1-8,2 1 8,1 1 0,3 2 0,1 2 8,1 3 0,2 1 0,0 3 16,0 0 0,0 0-8,1 1 16,0 0-16,0-1-16,1-1-8,-1 1-56,-1-1-128,-2-2-457,-2 0-263,-5-2-1400,-6-5 976,-3-3-1033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19:27:19.499"/>
    </inkml:context>
    <inkml:brush xml:id="br0">
      <inkml:brushProperty name="width" value="0.1" units="cm"/>
      <inkml:brushProperty name="height" value="0.6" units="cm"/>
      <inkml:brushProperty name="color" value="#C2C9CC"/>
      <inkml:brushProperty name="inkEffects" value="pencil"/>
    </inkml:brush>
  </inkml:definitions>
  <inkml:trace contextRef="#ctx0" brushRef="#br0">18 1 13936 202782 65363,'-1'0'1528'0'0,"0"0"-1528"0"0,0 0 0 0 0,-1 0 120 0 0,1 0 8 0 0,0 0 0 0 0,0 0 0 0 0,-2 2-720 0 0,1 0-192 0 0,-1 3-488 0 0,1 0-12048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7T20:04:02.199"/>
    </inkml:context>
    <inkml:brush xml:id="br0">
      <inkml:brushProperty name="width" value="0.1" units="cm"/>
      <inkml:brushProperty name="height" value="0.6" units="cm"/>
      <inkml:brushProperty name="color" value="#E71224"/>
      <inkml:brushProperty name="ignorePressure" value="1"/>
      <inkml:brushProperty name="inkEffects" value="pencil"/>
    </inkml:brush>
  </inkml:definitions>
  <inkml:trace contextRef="#ctx0" brushRef="#br0">16 0,'-3'2,"-2"1,1-1,0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4:59.474"/>
    </inkml:context>
    <inkml:brush xml:id="br0">
      <inkml:brushProperty name="width" value="0.1" units="cm"/>
      <inkml:brushProperty name="height" value="0.6" units="cm"/>
      <inkml:brushProperty name="color" value="#E71224"/>
      <inkml:brushProperty name="inkEffects" value="pencil"/>
    </inkml:brush>
  </inkml:definitions>
  <inkml:trace contextRef="#ctx0" brushRef="#br0">0 26 10880 195956 55395,'2'5'832'0'0,"0"1"-528"0"0,0-1-240 0 0,-1 0-64 0 0,0-2 0 0 0,1-1 704 0 0,-1-1 128 0 0,1-1 24 0 0,2 0 712 0 0,0-2-889 0 0,0 1-7 0 0,3-1 512 0 0,1-1-248 0 0,1 0-96 0 0,0 1-136 0 0,-1 1-64 0 0,0 2-112 0 0,-1 1-264 0 0,-1 1 0 0 0,-1 2 264 0 0,0 3-32 0 0,-2 2-48 0 0,-1 1-32 0 0,-1-1-40 0 0,-1 1-24 0 0,-1 0-16 0 0,-1-1-16 0 0,0-3-176 0 0,0-1 0 0 0,-2-2 152 0 0,-1 0 8 0 0,-1-2-16 0 0,-1 0-16 0 0,-1-3-40 0 0,1-1-136 0 0,1 0-8 0 0,-1-3 0 0 0,2-1 8 0 0,0-1 0 0 0,2 0-96 0 0,1-1 64 0 0,1-1 0 0 0,0 1-64 0 0,1 1 0 0 0,3 0 0 0 0,2 1 64 0 0,3 1-64 0 0,3 0 0 0 0,2 2 64 0 0,1 1-64 0 0,-1 1 0 0 0,0 3 64 0 0,1 3 0 0 0,-2 1 0 0 0,0 3 32 0 0,0 3 64 0 0,-1 3-64 0 0,0 2 32 0 0,-2-1-64 0 0,-4-1 0 0 0,-1-3 0 0 0,-3-2 8 0 0,-2-2 72 0 0,-2 1-8-1626 3,-3-1-40 1626-3,-3-1-32 0 0,-3-2 16 0 0,-3-3 0 0 0,-1-3-80 0 0,0-1 64 0 0,1-2-64 0 0,1-1 0 0 0,2-2 64 0 0,1-2-64 0 0,0-2 0 0 0,2 0 0 0 0,2-1 0 0 0,2 1 0 0 0,1-1 0 0 0,2 0 0 0 0,3 1-72 0 0,3 2 72 0 0,1 1 0 0 0,2 1 0 0 0,2 1 0 0 0,4 1 0 0 0,1 1 0 0 0,3 2 0 0 0,-2 1 0 0 0,1 2 0 0 0,-4 1 0 0 0,-2 1 0 0 0,-1 1 0 0 0,-2 2 0 0 0,-1 2 0 0 0,0 3 0 0 0,-2 0 0-537 2,-3 1 0 537-2,-1-1 64 0 0,-3 0 0 0 0,-2-1-64 0 0,-1-3 0 0 0,0-1 72 0 0,-2-2-72 0 0,0-3 0 0 0,-4 0 64 0 0,-2-3-64 0 0,-1-1 64 0 0,-2-1-64 0 0,0-3 0 0 0,1-1 0 0 0,1-3 0 0 0,3 1 0 0 0,3 0 0 0 0,3 0 0 0 0,4 0 0 0 0,2 0 0 0 0,4 2 0 0 0,3 0 0 0 0,2 2-72 0 0,2 1 72 0 0,4 1 0 0 0,2 2-64 0 0,0 1 64 0 0,-1 1 0 0 0,0 0 0 0 0,1 3 0 0 0,-1 1 0 0 0,-2 0 0 0 0,-2 3 0 0 0,-1 1 0 0 0,-3 3 64 0 0,-2 2-64 0 0,-2 0 0 0 0,-2-1 64 0 0,-3-1-64 0 0,-1 0 0 0 0,-5-1 72 0 0,-3-1-8 0 0,-2-2 0 0 0,-3-2-64 0 0,0-2 64 0 0,1-3-64 0 0,1-1 0 0 0,0-1 0 0 0,2-2 0 0 0,0-1 0 0 0,0-2 0 0 0,2-1 0 0 0,2-1 0 0 0,1-2 0 0 0,3-1 0 0 0,2 1 0 0 0,2 1 0 0 0,2 0-64 0 0,3 1 64 0 0,-1 1 0 0 0,3 0 0 0 0,3 1 0 0 0,1 1-64 0 0,3 1 64 0 0,1 2 0 0 0,0 2 0 0 0,-2 4 0 0 0,-3 3 0 0 0,-3 3 0 0 0,-2 4 0 0 0,-2 1 0 0 0,-4 2 64 0 0,-1-1-64 0 0,-4-1 72 0 0,-1 0-72 0 0,-3-2 72 0 0,-3-1-8 0 0,0-3-64 0 0,0-4 0 0 0,0-2 64 0 0,-1-2-64 0 0,2-1 0 0 0,1-2 0 0 0,0-4 0 0 0,0-2 0 0 0,3-3 0 0 0,3-1 0 0 0,3-2 0 0 0,3 2 0 0 0,2 2 0 0 0,2 2 0 0 0,0 2 0 0 0,3 2-72 0 0,3 1 72 0 0,2 4 0 0 0,1 1 0 0 0,0 4 0 0 0,-1 3 0 0 0,-3 1 0 0 0,-2 2 0 0 0,-3 1 0 0 0,-2 0 0 0 0,-2-1 0 0 0,-3 0 0 0 0,0-1 0 0 0,-1-3 0-627 0,-2 1 64 627 0,-3 0-64 0 0,-1-1 64 0 0,-2-2 0 0 0,-2-1-64 0 0,1-1 0 0 0,-1-3 64 0 0,-3-2-64 0 0,-1-2 0 0 0,2-2 0 0 0,0 0 64 0 0,0-2-64 0 0,3 1 0 0 0,1-1 0 0 0,3 0 0 0 0,1 0 0 0 0,2 1 0 0 0,2-2 0 0 0,2 1 0 0 0,1 0 0 0 0,2-2-64 0 0,3 0 64 0 0,1 0-64 0 0,2 0 64 0 0,3 0 0 0 0,3 1 0 0 0,2 0 0 0 0,0 1-64 0 0,-1 1 64 0 0,0 2 0 0 0,0 2 0 0 0,-1 0 0 0 0,-1 3 0 0 0,0 3 0 0 0,-2 1 0 0 0,-2 2 0 0 0,-2 3 64 0 0,-1 2-64 0 0,-1 0 64 0 0,-2 1-64 0 0,-2 2 0 0 0,-3 1 0 0 0,-2 0 72 0 0,0 0-72 0 0,-2-2 72 0 0,-1 1-72 0 0,-1 1 72 0 0,-3-1-72 0 0,-2-1 64 0 0,-2-3 0 0 0,-1-4 0 0 0,-2-4-64 0 0,0-3 0 0 0,2-2 0 0 0,0-3 0 0 0,0-4 0 0 0,1-2 0 0 0,2-3 0 0 0,1-1 0 0 0,3-1 0 0 0,4 0 0 0 0,4-1 0 0 0,3 1 0 0 0,1 3 0 0 0,2 0-64 0 0,4 0 64 0 0,2 0 0 0 0,3 1 0 0 0,3 1-64 0 0,2 4 64 0 0,0 2 0 0 0,-1 4 0 0 0,-3 2 0 0 0,-3 3 0 0 0,-2 1 0 531-9,-2 3 0-531 9,0 3 0 0 0,-2 4 88 0 0,-3 3-88 0 0,-2 4 0 0 0,-2 3 0 0 0,-3 1 0 0 0,-2-1 0 0 0,-1-2 0 0 0,-1-3 0 0 0,-1-1 0 0 0,-2-2 64-1613 1,-2-4-64-237-1,-3-2 0 1850 0,-1-5 64 0 0,-2-3-64-865-1,0-4 0 865 1,0-4 0 0 0,3-2 0 0 0,3-2 0 0 0,2-1 0 0 0,3-3 0 0 0,3-2 0 0 0,4-2 0 0 0,2-1 0 583 4,4-1 0-76-6,3 1-64 561 5,2 1 64-1068-3,2 2 0 0 0,0 4 0 0 0,2 1 0 0 0,0 4 0 557-4,-2 1 0 20 6,-1 2 0-577-2,-1 2 0 0 0,0 0 0 0 0,1 2-80 0 0,0 0 80 0 0,-2 2 64 549 1,-1 3-64-549-1,-2 3 0 0 0,-4 1 0 0 0,-3 4 0 0 0,-2 2 0 0 0,-1 2 0 0 0,-2-1 0 0 0,0 0 0 0 0,-1-1 64 0 0,-2-1-64-699 4,-1-2 0 699-4,-2-3-72 0 0,1-3-24 0 0,2-3-8 0 0,3-6-760 0 0,3-4-936-758-4,2-2-9712 758 4,2 0-5511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5:03.920"/>
    </inkml:context>
    <inkml:brush xml:id="br0">
      <inkml:brushProperty name="width" value="0.1" units="cm"/>
      <inkml:brushProperty name="height" value="0.6" units="cm"/>
      <inkml:brushProperty name="color" value="#E71224"/>
      <inkml:brushProperty name="inkEffects" value="pencil"/>
    </inkml:brush>
  </inkml:definitions>
  <inkml:trace contextRef="#ctx0" brushRef="#br0">174 155 10176 198420 58022,'0'0'288'0'0,"-1"0"136"0"0,-1-1-424 0 0,-1 0 1048 0 0,-1-2 1472 0 0,1-1-1240 0 0,-1-1-353 0 0,0 0 777 0 0,1-2-384 0 0,0-1-512 0 0,2-1 16 0 0,2 0 56 0 0,1-1-56 0 0,2 1-88 0 0,0 1-368 0 0,0 2-80 0 0,1 0-8 0 0,1 1-8 0 0,0 1 184 0 0,0 1-136 0 0,2 0-24 0 0,2 2-40 0 0,1 0-32 0 0,-2 2-64 0 0,1 2 48 0 0,-2 2 80 0 0,-3 3-144 0 0,-2 1 64 0 0,-3 1 240 0 0,-3 3-224 0 0,-3 1-224 0 0,-2 1 72 0 0,-2 1 72 0 0,-2-2 16 0 0,-2-1 16 0 0,-2-3-16 0 0,1-2-88 0 0,1-2 0 0 0,-2-3 0 0 0,-1-4-8 0 0,-2-2 120 0 0,1-3-56 0 0,1-1 0 0 0,3-3 112 0 0,1-3-16 0 0,3-2-112 0 0,2-3-48 0 0,3 1-64 0 0,3 2-88 0 0,3 1-168 0 0,0 0 184 0 0,3 1 304 0 0,2 1-200 0 0,4 1-288 0 0,3 3 200 0 0,3 2 312 0 0,2 2-120 0 0,0 3-136 0 0,-1 1 0 0 0,0 1 0 0 0,-1 4-264 0 0,0 2 208 0 0,-3 2 152 0 0,-3 0 0 0 0,-2 3 104 0 0,-2 1-24 0 0,-3 3-88 0 0,-2 2-88 0 0,-3 1 64 0 0,0-3 16 0 0,-3 0 80 0 0,-2 1-80 0 0,-2 0-16 0 0,-3 0 64 0 0,-2-2 0 0 0,-2-1-64 0 0,-2-3-64 0 0,1-5 0 0 0,2-3 0 0 0,2-4 0 0 0,1-5 0 0 0,3-4 0 0 0,1-4 0 0 0,-1-5 96 0 0,1-1 0 0 0,2-2-192 0 0,3 0 32 0 0,4 1 64 0 0,3 3 0 0 0,2 2 0 0 0,3 2 0 0 0,3 2 0 0 0,1 2 0 0 0,3 2 0 0 0,2 4 64 0 0,1 4-64 0 0,0 3 0 0 0,-2 4 0 0 0,-3 3 0 0 0,-2 1 0 0 0,-3 3 0 0 0,-1 1 0 0 0,-2 4 0 0 0,-3 2 0 0 0,-3 2 0 0 0,-3 1 192 0 0,-3-2-96 0 0,-3-1-336 0 0,-1-3 144 0 0,-1-4 96 0 0,-2-4 232 0 0,-2-4 16 0 0,-2-5 72 0 0,-2-4-160-559 1,-1-4-160 559-1,0-6-80 0 0,1-5-120 0 0,3-3 160 0 0,3-1 136 0 0,4 3 0 0 0,5 0-176 0 0,3 1-416 0 0,3 0 240 0 0,3 1 192 0 0,2 2 64 0 0,4 0 0 0 0,3 1 88 0 0,2 2 8 0 0,0 2 8 0 0,-1 2 0 0 0,-1 1-104 0 0,1 1-232 0 0,2 1 136 582 6,2 2 96-582-6,-1 4 0 0 0,-1 3 0 0 0,-3 5 0 0 0,-4 4 0 0 0,-4 4 0 0 0,-3 1 0 0 0,-3-1 0 0 0,-1-1 0 0 0,-2-2 0 0 0,-1 1 0 0 0,-3 0 176 0 0,-2 1 304 0 0,-2-1-232 0 0,-2 0-184 0 0,-2-3-64 0 0,-1-3 0 0 0,1-3 0 0 0,2-4 0 0 0,-1-4 0 0 0,1-6 0 0 0,0-4 0 0 0,1-4-64 0 0,1-2-152 0 0,2-2 168 0 0,2 1 264 0 0,4 0-104 0 0,2 2-112 0 0,3 4 0 0 0,2 2 0 0 0,3 1 0 0 0,3 2 0 0 0,4 2 0 0 0,3 3-184 0 0,2 2-312 0 0,1 3 384 0 0,-1 2 568 0 0,-1 1-216 0 0,-4 2-176 0 0,-3 0-64 0 0,-1 3 0 0 0,-3 2 0 0 0,-4 1 0 0 0,-4 2 0 0 0,-2-1 0 0 0,-3-1 0 0 0,-3 1 0 0 0,0-3 0 0 0,-1-2 0 0 0,0-3 0 0 0,-2-3 0 0 0,-1-3 0 0 0,-1-3 0 0 0,2-3 0 0 0,0-2 0 0 0,4-2 0 0 0,1 0 0 0 0,3 0 0 0 0,1 0 0 0 0,3 0 0 0 0,1 1 0 0 0,4 0 0 0 0,0 1 0 0 0,1 2 0 0 0,1 1 0 0 0,2 0 0 0 0,1 1 0 0 0,1 1 0 0 0,0 1 0 0 0,1 2 0 0 0,-3 0 0 0 0,1 2 0 0 0,-1 2 0 0 0,0 2 0 0 0,-2 3 0 0 0,-3 1 0 0 0,-1 2 0 0 0,-3 1-80 0 0,-3 0 160 0 0,-1-2-80 0 0,-1-2 0 0 0,-3-1 0 0 0,-1-3 0 0 0,-2-1 88 0 0,-1-3-8 0 0,-2-2-16 0 0,1-1 0 0 0,1 0-64 0 0,3-2-88 0 0,1 0 88 0 0,4 1 64 0 0,1 1-64 0 0,2 0 0 0 0,0 0 0 0 0,3-1 0 0 0,1-1-88 0 0,2 1 88 0 0,3 0 0 0 0,3 1 0 0 0,1 1 0 0 0,-2 1-72 0 0,-3 1 72 0 0,0 0 80 0 0,-2 0-80 0 0,-1 1 0 0 0,-2-1 64 0 0,-1 0-64 0 0,1 0 0 0 0,-2 0 0 0 0,0 1 0 0 0,-1-1 0 0 0,-2 2-1312 0 0,-3 2-17063 0 0,-1-1 5519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4-07T20:05:06.195"/>
    </inkml:context>
    <inkml:brush xml:id="br0">
      <inkml:brushProperty name="width" value="0.1" units="cm"/>
      <inkml:brushProperty name="height" value="0.6" units="cm"/>
      <inkml:brushProperty name="color" value="#E71224"/>
      <inkml:brushProperty name="inkEffects" value="pencil"/>
    </inkml:brush>
  </inkml:definitions>
  <inkml:trace contextRef="#ctx0" brushRef="#br0">0 110 9168 194060 54278,'1'-3'256'0'0,"2"1"128"0"0,0 0-384-1485-5,0 0 0 1485 5,0 1 752 0 0,0 1 1064 0 0,0 0-888 0 0,0 0-96 0 0,0 0-24 0 0,-1 0 0 0 0,0-1 791 1 565,1-1-31-1-565,0 0-784 0 0,-1 0-136 0 0,1 0-24 0 0,2 0-8 0 0,2-1 488 0 0,1 0-640-905 0,1 0-8-473 1132,3 1 304 2096-1134,2 1-488-718 2,-1 1-8-1223 949,0 1 176-809-344,-2 1-128 619 66,0 0 32-315-157,-1 2 72 1215-516,-2-1-56-230 3,0 1-88 743-1,-1 1 8 0 0,0 4 8-8 821,0 2-144 8-821,-2 2-24 0 0,-1 2 104-784-2,-4-1-16 784 2,-4-1-16-595 0,-5-1-8 1923 3,-2-1-24 260-2,-3-3 0-1588-1,0-2 0 581-3,-1-1 0 757 0,1-3-80-716 9,1-1 0-54-9,0-1 64-50 0,1-4-48-1347 4,0-2-32 1451 1,1-3-64 507 2,1-1 64-1129-4,1-2-64 0 0,2-3 0-1007-1,2 0 0 1007 1,2-1 0 0 0,2 3 0 0 0,2 0 0 0 0,3 0 0 0 0,3 0 0 0 0,3 1 0 0 0,3 1 0-812-1,4 0 0 1502-1,1 1 0-690 2,2 1 0 556 4,-2 4 0-21-11,-1 2 0-535 7,-3 3 64 0 0,0 4 16 0 0,-1 2 0 0 0,-3 3-16 0 0,-1 2 32 0 0,-1 4 48-901 1,-2 2 16-736 5,0 1-80 2377-7,-2 1 16-138-5,-1-1 0-63 11,-1-3-32-4-12,-3-1 32-1487 11,-3-1-32-479 0,-3 0 16 1431-4,-1-3 0 0 0,0-2-80-567-2,-2-1 0 34-3,1-2 64 1546 6,-3-1-64-1597-2,1-2 64 1513 4,-1-1-64-929-3,1-3 0-774 0,0-2 0-476 5,0-4 0 2243-8,-1-1 0-1800-2,1-4 0 1442 8,1-1 0 655 2,2 0 0-1290-5,2 0 0 1137-8,4-1 0-2101 16,3 0 0 964-8,0 2 0 0 0,3 0 0 0 0,2 0 0-673-3,2-1 0 673 3,2 1-64 1085-1,3 1 64 90-4,1 2 0-1175 5,3 4 0-586 9,0 4 0 586-9,0 3 0 0 0,-2 2 0-693-8,1 4 0 693 8,-2 4 0 0 0,-1 2 0-741 2,-1 3 0 741-2,-2 1 0-652 3,-5 1 0 1304-6,-4 1 0-1236 3,-3-2 0 0-3,-1-3 0 2 8,-2-2 0 582-5,-2-3 0 841 3,-1-1 64-1357-10,-2-1 8-493 6,-3-2 8 1009 1,1-1-80-494 6,-1-3 0-53-10,-2-2 0 547 4,-1-3 0 854 5,0-3 0-854-5,3-2 0-564-3,2 0 0 564 3,2 1 0 649 0,0-3 0 651-1,2-1 0-47 0,2-2 0 249 2,2-1 0-1502-1,4-2 0 0 0,3 1 0 0 0,3 0 0-708 4,1 2 0 708-4,2 2 0 0 0,-1 2 0 0 0,0 2 0-571-7,2 1-64 571 7,1 1 64 0 0,2 1 0 0 0,2 2 0 710 9,1 3 0-710-9,-1 4 0 0 0,-3 4 0 0 0,-3 1 0 501-1,-3 4 0-501 1,-2 2 0 0 0,-2-1 64-710-7,-2 1 0-528 15,-2 1 24 1840-10,-5 0-24-1291-2,-2-1-64-544 8,-4 0 64 1233-4,-1-1-64-1060-2,-1-3 64 564-4,0-3-64 496 6,0-2 0 0 0,3-3 64 1042 8,1-2-64 550-15,0-2 0-457 8,0-2 0-1892 0,0-3 0-443 4,2 0 0 1937-8,2-2 0-204 7,3-3 0-1255-9,3-1 0 1272 9,2 0 0 69-6,0 0 0 53 3,2 2 0-15-2,1 3 0 0-3,0 1-64-657 4,3 1 64 0 0,2 2 0-1019 7,1 0 0 1019-7,-1 1 0 0 0,0 2 0 603-8,0 3 0-603 8,-1 3 0-813 1,0 1 0 56 3,-2 2 0 68-9,-3 0 72-494 8,0 2-72 670-3,-2 0 0 513 0,-2-1 0-530-2,0-1 80 530 2,-2-1 0 0 0,-2 0-80-511 6,-2-2 64 1673-5,-3-1-64-1915-5,0-2 0 207 0,0-2 0 546 4,0-2 0 0 0,-2-1 0-1022 4,1-4 0 1022-4,0-2 0 0 0,4-3 0 0 0,1-1 0 0 0,4-1 0 0 0,4 0 0 852 1,1 1 0-102-3,1 1 0-101 0,2 2 0 482 6,2 2 72-1131-4,1 2-72-514 2,0 2 0 514-2,0 4 0-583-7,1 3 0 72 15,0 3 0-599-16,-2 2 0 1110 8,-1 0 0 0 0,-1 0 0 0 0,-3 0 0 0 0,-3 0 0 0 0,-2 0 0 0 0,-2-2 0 0 0,0-2 0 0 0,-1-1 0 0 0,1-1 0 0 0,-1 1 0 0 0,1-1 64 955 3,-2 0 32-955-3,-2 1-32 0 0,-1 0-64 0 0,0 0 0 0 0,0 0 0-563-4,-1 0 0 52 7,-1 1 0 511-3,1 0 0 0 0,-1 0 0 0 0,0-2 0-545 2,3-1-96 1397-1,1-2 0-1346 1,4-3-896 1363-4,3-4-1280-1500-2,3 0-26695 631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2AEBB-3668-433C-B48E-EE9F54D34EEE}" type="datetimeFigureOut">
              <a:rPr lang="en-US" smtClean="0"/>
              <a:t>5/7/2018</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727FD-8729-420A-9945-F8D5D73F67C1}" type="slidenum">
              <a:rPr lang="en-US" smtClean="0"/>
              <a:t>‹#›</a:t>
            </a:fld>
            <a:endParaRPr lang="en-US"/>
          </a:p>
        </p:txBody>
      </p:sp>
    </p:spTree>
    <p:extLst>
      <p:ext uri="{BB962C8B-B14F-4D97-AF65-F5344CB8AC3E}">
        <p14:creationId xmlns:p14="http://schemas.microsoft.com/office/powerpoint/2010/main" val="417803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165ACF0-42BD-4079-A613-EFCB7D220DCD}"/>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D955C9B1-CCFB-4F76-888B-84D0D63919BE}" type="slidenum">
              <a:t>1</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6D057C8B-EB6C-4E98-9426-38EE5D55CE25}"/>
              </a:ext>
            </a:extLst>
          </p:cNvPr>
          <p:cNvSpPr txBox="1">
            <a:spLocks noGrp="1"/>
          </p:cNvSpPr>
          <p:nvPr>
            <p:ph type="sldNum" sz="quarter" idx="5"/>
          </p:nvPr>
        </p:nvSpPr>
        <p:spPr>
          <a:ln/>
        </p:spPr>
        <p:txBody>
          <a:bodyPr lIns="0" tIns="0" rIns="0" bIns="0" anchor="b" anchorCtr="0">
            <a:noAutofit/>
          </a:bodyPr>
          <a:lstStyle/>
          <a:p>
            <a:pPr lvl="0"/>
            <a:fld id="{9E5EE5EE-7210-4FA1-9D80-43DD77E77037}" type="slidenum">
              <a:t>1</a:t>
            </a:fld>
            <a:endParaRPr lang="en-US"/>
          </a:p>
        </p:txBody>
      </p:sp>
      <p:sp>
        <p:nvSpPr>
          <p:cNvPr id="2" name="Folienbildplatzhalter 1">
            <a:extLst>
              <a:ext uri="{FF2B5EF4-FFF2-40B4-BE49-F238E27FC236}">
                <a16:creationId xmlns:a16="http://schemas.microsoft.com/office/drawing/2014/main" id="{0140D874-19AF-4358-9CE2-4D62FCA87F91}"/>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80D964B6-30D1-4396-8F74-140B1D1323BE}"/>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lvl="0" algn="l"/>
            <a:endParaRPr lang="en-US" dirty="0"/>
          </a:p>
        </p:txBody>
      </p:sp>
    </p:spTree>
    <p:extLst>
      <p:ext uri="{BB962C8B-B14F-4D97-AF65-F5344CB8AC3E}">
        <p14:creationId xmlns:p14="http://schemas.microsoft.com/office/powerpoint/2010/main" val="62302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6FD4F1B-BE54-4EED-84FE-6ECF58EBE75E}"/>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416C0004-D82F-4134-9C66-05D550F4B2E2}" type="slidenum">
              <a:t>10</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579599E8-BBBC-4CF0-BD6D-F6FE975540CC}"/>
              </a:ext>
            </a:extLst>
          </p:cNvPr>
          <p:cNvSpPr txBox="1">
            <a:spLocks noGrp="1"/>
          </p:cNvSpPr>
          <p:nvPr>
            <p:ph type="sldNum" sz="quarter" idx="5"/>
          </p:nvPr>
        </p:nvSpPr>
        <p:spPr>
          <a:ln/>
        </p:spPr>
        <p:txBody>
          <a:bodyPr lIns="0" tIns="0" rIns="0" bIns="0" anchor="b" anchorCtr="0">
            <a:noAutofit/>
          </a:bodyPr>
          <a:lstStyle/>
          <a:p>
            <a:pPr lvl="0"/>
            <a:fld id="{15972B08-2B29-481B-8406-B29609F3A3AF}" type="slidenum">
              <a:t>10</a:t>
            </a:fld>
            <a:endParaRPr lang="en-US"/>
          </a:p>
        </p:txBody>
      </p:sp>
      <p:sp>
        <p:nvSpPr>
          <p:cNvPr id="2" name="Folienbildplatzhalter 1">
            <a:extLst>
              <a:ext uri="{FF2B5EF4-FFF2-40B4-BE49-F238E27FC236}">
                <a16:creationId xmlns:a16="http://schemas.microsoft.com/office/drawing/2014/main" id="{161A816F-27FC-44AD-AFA4-27F305A3A2C2}"/>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283CF2F2-6522-488A-B3BB-4E5D293D0E47}"/>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252438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9DED516-6AFA-4E49-95D7-F46D8C9C3E44}"/>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993F7673-4950-49D9-A2FF-BDE26B5C8492}" type="slidenum">
              <a:t>11</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C9595E9F-622C-4824-8587-31567710CCD5}"/>
              </a:ext>
            </a:extLst>
          </p:cNvPr>
          <p:cNvSpPr txBox="1">
            <a:spLocks noGrp="1"/>
          </p:cNvSpPr>
          <p:nvPr>
            <p:ph type="sldNum" sz="quarter" idx="5"/>
          </p:nvPr>
        </p:nvSpPr>
        <p:spPr>
          <a:ln/>
        </p:spPr>
        <p:txBody>
          <a:bodyPr lIns="0" tIns="0" rIns="0" bIns="0" anchor="b" anchorCtr="0">
            <a:noAutofit/>
          </a:bodyPr>
          <a:lstStyle/>
          <a:p>
            <a:pPr lvl="0"/>
            <a:fld id="{DE85F6C7-A26B-4668-8C92-1B03B2F2AC9A}" type="slidenum">
              <a:t>11</a:t>
            </a:fld>
            <a:endParaRPr lang="en-US"/>
          </a:p>
        </p:txBody>
      </p:sp>
      <p:sp>
        <p:nvSpPr>
          <p:cNvPr id="2" name="Folienbildplatzhalter 1">
            <a:extLst>
              <a:ext uri="{FF2B5EF4-FFF2-40B4-BE49-F238E27FC236}">
                <a16:creationId xmlns:a16="http://schemas.microsoft.com/office/drawing/2014/main" id="{DC100464-80AE-43C3-AA8B-5A79A5F1FC73}"/>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2E8D4BF3-40E2-4CC8-985B-53AD696AE45D}"/>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395992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4B41FE7-57A8-44F7-8F96-72476B93551B}"/>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55A165F3-C83E-4FD5-81A8-FDF87EC52DFF}" type="slidenum">
              <a:t>12</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67FB4530-6F9B-4E1B-9D83-ABC81C5FCF43}"/>
              </a:ext>
            </a:extLst>
          </p:cNvPr>
          <p:cNvSpPr txBox="1">
            <a:spLocks noGrp="1"/>
          </p:cNvSpPr>
          <p:nvPr>
            <p:ph type="sldNum" sz="quarter" idx="5"/>
          </p:nvPr>
        </p:nvSpPr>
        <p:spPr>
          <a:ln/>
        </p:spPr>
        <p:txBody>
          <a:bodyPr lIns="0" tIns="0" rIns="0" bIns="0" anchor="b" anchorCtr="0">
            <a:noAutofit/>
          </a:bodyPr>
          <a:lstStyle/>
          <a:p>
            <a:pPr lvl="0"/>
            <a:fld id="{0C906FF4-6643-4DBE-8AEC-59ECEE76ABF8}" type="slidenum">
              <a:t>12</a:t>
            </a:fld>
            <a:endParaRPr lang="en-US"/>
          </a:p>
        </p:txBody>
      </p:sp>
      <p:sp>
        <p:nvSpPr>
          <p:cNvPr id="2" name="Folienbildplatzhalter 1">
            <a:extLst>
              <a:ext uri="{FF2B5EF4-FFF2-40B4-BE49-F238E27FC236}">
                <a16:creationId xmlns:a16="http://schemas.microsoft.com/office/drawing/2014/main" id="{C357B065-490A-47F2-9674-55159E85008B}"/>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DAA8C9C6-CA7D-4D2A-98EF-3F6B61C8B6F3}"/>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1427468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DBA9E2F6-537E-48F2-A721-FFAB528A808C}"/>
              </a:ext>
            </a:extLst>
          </p:cNvPr>
          <p:cNvSpPr txBox="1">
            <a:spLocks noGrp="1"/>
          </p:cNvSpPr>
          <p:nvPr>
            <p:ph type="sldNum" sz="quarter" idx="5"/>
          </p:nvPr>
        </p:nvSpPr>
        <p:spPr>
          <a:ln/>
        </p:spPr>
        <p:txBody>
          <a:bodyPr lIns="0" tIns="0" rIns="0" bIns="0" anchor="b" anchorCtr="0">
            <a:noAutofit/>
          </a:bodyPr>
          <a:lstStyle/>
          <a:p>
            <a:pPr lvl="0"/>
            <a:fld id="{60666E14-245B-46E8-AE6E-E402BD2581D5}" type="slidenum">
              <a:t>13</a:t>
            </a:fld>
            <a:endParaRPr lang="en-US"/>
          </a:p>
        </p:txBody>
      </p:sp>
      <p:sp>
        <p:nvSpPr>
          <p:cNvPr id="2" name="Folienbildplatzhalter 1">
            <a:extLst>
              <a:ext uri="{FF2B5EF4-FFF2-40B4-BE49-F238E27FC236}">
                <a16:creationId xmlns:a16="http://schemas.microsoft.com/office/drawing/2014/main" id="{0D1668AF-BE76-4DA0-AE39-EA7C542DD581}"/>
              </a:ext>
            </a:extLst>
          </p:cNvPr>
          <p:cNvSpPr>
            <a:spLocks noGrp="1" noRot="1" noChangeAspect="1" noResize="1"/>
          </p:cNvSpPr>
          <p:nvPr>
            <p:ph type="sldImg"/>
          </p:nvPr>
        </p:nvSpPr>
        <p:spPr>
          <a:xfrm>
            <a:off x="457200" y="728663"/>
            <a:ext cx="6400800" cy="3600450"/>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EA00844A-AAE4-4710-8BEB-5773EB775C6D}"/>
              </a:ext>
            </a:extLst>
          </p:cNvPr>
          <p:cNvSpPr txBox="1">
            <a:spLocks noGrp="1"/>
          </p:cNvSpPr>
          <p:nvPr>
            <p:ph type="body" sz="quarter" idx="1"/>
          </p:nvPr>
        </p:nvSpPr>
        <p:spPr>
          <a:xfrm>
            <a:off x="731519" y="4560480"/>
            <a:ext cx="5851800" cy="4320000"/>
          </a:xfrm>
        </p:spPr>
        <p:txBody>
          <a:bodyPr/>
          <a:lstStyle/>
          <a:p>
            <a:endParaRPr lang="en-US"/>
          </a:p>
        </p:txBody>
      </p:sp>
    </p:spTree>
    <p:extLst>
      <p:ext uri="{BB962C8B-B14F-4D97-AF65-F5344CB8AC3E}">
        <p14:creationId xmlns:p14="http://schemas.microsoft.com/office/powerpoint/2010/main" val="91483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3770BED-592C-48F1-8932-7076D0305EB6}"/>
              </a:ext>
            </a:extLst>
          </p:cNvPr>
          <p:cNvSpPr txBox="1">
            <a:spLocks noGrp="1"/>
          </p:cNvSpPr>
          <p:nvPr>
            <p:ph type="sldNum" sz="quarter" idx="5"/>
          </p:nvPr>
        </p:nvSpPr>
        <p:spPr>
          <a:ln/>
        </p:spPr>
        <p:txBody>
          <a:bodyPr lIns="0" tIns="0" rIns="0" bIns="0" anchor="b" anchorCtr="0">
            <a:noAutofit/>
          </a:bodyPr>
          <a:lstStyle/>
          <a:p>
            <a:pPr lvl="0"/>
            <a:fld id="{5E5EF784-AE2D-48C7-B01D-2D08C78D0CFE}" type="slidenum">
              <a:t>14</a:t>
            </a:fld>
            <a:endParaRPr lang="en-US"/>
          </a:p>
        </p:txBody>
      </p:sp>
      <p:sp>
        <p:nvSpPr>
          <p:cNvPr id="2" name="Folienbildplatzhalter 1">
            <a:extLst>
              <a:ext uri="{FF2B5EF4-FFF2-40B4-BE49-F238E27FC236}">
                <a16:creationId xmlns:a16="http://schemas.microsoft.com/office/drawing/2014/main" id="{CADB655A-5CAA-46ED-B33E-6E8DA1C7B3CF}"/>
              </a:ext>
            </a:extLst>
          </p:cNvPr>
          <p:cNvSpPr>
            <a:spLocks noGrp="1" noRot="1" noChangeAspect="1" noResize="1"/>
          </p:cNvSpPr>
          <p:nvPr>
            <p:ph type="sldImg"/>
          </p:nvPr>
        </p:nvSpPr>
        <p:spPr>
          <a:xfrm>
            <a:off x="457200" y="728663"/>
            <a:ext cx="6400800" cy="3600450"/>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4114E847-2272-4A9C-AEA4-3DA97CF87A23}"/>
              </a:ext>
            </a:extLst>
          </p:cNvPr>
          <p:cNvSpPr txBox="1">
            <a:spLocks noGrp="1"/>
          </p:cNvSpPr>
          <p:nvPr>
            <p:ph type="body" sz="quarter" idx="1"/>
          </p:nvPr>
        </p:nvSpPr>
        <p:spPr>
          <a:xfrm>
            <a:off x="731519" y="4560480"/>
            <a:ext cx="5851800" cy="4320000"/>
          </a:xfrm>
        </p:spPr>
        <p:txBody>
          <a:bodyPr/>
          <a:lstStyle/>
          <a:p>
            <a:endParaRPr lang="en-US"/>
          </a:p>
        </p:txBody>
      </p:sp>
    </p:spTree>
    <p:extLst>
      <p:ext uri="{BB962C8B-B14F-4D97-AF65-F5344CB8AC3E}">
        <p14:creationId xmlns:p14="http://schemas.microsoft.com/office/powerpoint/2010/main" val="11332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seen:</a:t>
            </a:r>
          </a:p>
          <a:p>
            <a:r>
              <a:rPr lang="en-US" dirty="0"/>
              <a:t>- how transform molecular H to qubit H</a:t>
            </a:r>
          </a:p>
          <a:p>
            <a:pPr marL="171450" indent="-171450">
              <a:buFontTx/>
              <a:buChar char="-"/>
            </a:pPr>
            <a:r>
              <a:rPr lang="en-US" dirty="0"/>
              <a:t>by starting with molecular H -&gt; freezing nuclei positions</a:t>
            </a:r>
          </a:p>
          <a:p>
            <a:pPr marL="0" indent="0">
              <a:buFontTx/>
              <a:buNone/>
            </a:pPr>
            <a:r>
              <a:rPr lang="en-US" dirty="0"/>
              <a:t>-&gt; limiting Hilbert space to finite dimension (by choosing orbitals)</a:t>
            </a:r>
          </a:p>
          <a:p>
            <a:pPr marL="0" indent="0">
              <a:buFontTx/>
              <a:buNone/>
            </a:pPr>
            <a:r>
              <a:rPr lang="en-US" dirty="0"/>
              <a:t>-&gt; transforming truncated H to qubit H</a:t>
            </a:r>
          </a:p>
          <a:p>
            <a:pPr marL="0" indent="0">
              <a:buFontTx/>
              <a:buNone/>
            </a:pPr>
            <a:r>
              <a:rPr lang="en-US" dirty="0"/>
              <a:t>Now have qubit H -&gt; Question: </a:t>
            </a:r>
          </a:p>
          <a:p>
            <a:pPr marL="0" indent="0">
              <a:buFontTx/>
              <a:buNone/>
            </a:pPr>
            <a:r>
              <a:rPr lang="en-US" dirty="0"/>
              <a:t>How do we get GS energy estimate from this qubit H?</a:t>
            </a:r>
          </a:p>
          <a:p>
            <a:pPr marL="0" indent="0">
              <a:buFontTx/>
              <a:buNone/>
            </a:pPr>
            <a:r>
              <a:rPr lang="en-US" dirty="0"/>
              <a:t>2 </a:t>
            </a:r>
            <a:r>
              <a:rPr lang="en-US" dirty="0" err="1"/>
              <a:t>Algos</a:t>
            </a:r>
            <a:endParaRPr lang="en-US" dirty="0"/>
          </a:p>
          <a:p>
            <a:pPr marL="0" indent="0">
              <a:buFontTx/>
              <a:buNone/>
            </a:pPr>
            <a:r>
              <a:rPr lang="en-US" dirty="0"/>
              <a:t>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again invite … questions … anytime … (Purpose is to help understand)</a:t>
            </a:r>
          </a:p>
          <a:p>
            <a:pPr marL="0" indent="0">
              <a:buFontTx/>
              <a:buNone/>
            </a:pPr>
            <a:endParaRPr lang="en-US" dirty="0"/>
          </a:p>
        </p:txBody>
      </p:sp>
      <p:sp>
        <p:nvSpPr>
          <p:cNvPr id="4" name="Foliennummernplatzhalter 3"/>
          <p:cNvSpPr>
            <a:spLocks noGrp="1"/>
          </p:cNvSpPr>
          <p:nvPr>
            <p:ph type="sldNum" sz="quarter" idx="10"/>
          </p:nvPr>
        </p:nvSpPr>
        <p:spPr/>
        <p:txBody>
          <a:bodyPr/>
          <a:lstStyle/>
          <a:p>
            <a:fld id="{9ED727FD-8729-420A-9945-F8D5D73F67C1}" type="slidenum">
              <a:rPr lang="en-US" smtClean="0"/>
              <a:t>15</a:t>
            </a:fld>
            <a:endParaRPr lang="en-US"/>
          </a:p>
        </p:txBody>
      </p:sp>
    </p:spTree>
    <p:extLst>
      <p:ext uri="{BB962C8B-B14F-4D97-AF65-F5344CB8AC3E}">
        <p14:creationId xmlns:p14="http://schemas.microsoft.com/office/powerpoint/2010/main" val="3135597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First, pursue idea </a:t>
            </a:r>
            <a:r>
              <a:rPr lang="en-US" dirty="0" err="1"/>
              <a:t>Thilo</a:t>
            </a:r>
            <a:r>
              <a:rPr lang="en-US" dirty="0"/>
              <a:t> mentioned at outset of this talk </a:t>
            </a:r>
          </a:p>
          <a:p>
            <a:pPr marL="171450" indent="-171450">
              <a:buFontTx/>
              <a:buChar char="-"/>
            </a:pPr>
            <a:r>
              <a:rPr lang="en-US" dirty="0"/>
              <a:t>3 Steps:</a:t>
            </a:r>
          </a:p>
          <a:p>
            <a:pPr marL="628650" lvl="1" indent="-171450">
              <a:buFontTx/>
              <a:buChar char="-"/>
            </a:pPr>
            <a:r>
              <a:rPr lang="en-US" dirty="0"/>
              <a:t>1) Prepare </a:t>
            </a:r>
            <a:r>
              <a:rPr lang="en-US" dirty="0" err="1"/>
              <a:t>groundstate</a:t>
            </a:r>
            <a:r>
              <a:rPr lang="en-US" dirty="0"/>
              <a:t> psi0</a:t>
            </a:r>
          </a:p>
          <a:p>
            <a:pPr marL="628650" lvl="1" indent="-171450">
              <a:buFontTx/>
              <a:buChar char="-"/>
            </a:pPr>
            <a:r>
              <a:rPr lang="en-US" dirty="0"/>
              <a:t>2) apply controlled time </a:t>
            </a:r>
            <a:r>
              <a:rPr lang="en-US" dirty="0" err="1"/>
              <a:t>evol</a:t>
            </a:r>
            <a:r>
              <a:rPr lang="en-US" dirty="0"/>
              <a:t>. (controlled  by ancilla)</a:t>
            </a:r>
          </a:p>
          <a:p>
            <a:pPr marL="628650" lvl="1" indent="-171450">
              <a:buFontTx/>
              <a:buChar char="-"/>
            </a:pPr>
            <a:r>
              <a:rPr lang="en-US" dirty="0"/>
              <a:t>3) read out phase of ancilla</a:t>
            </a:r>
          </a:p>
          <a:p>
            <a:pPr marL="171450" indent="-171450">
              <a:buFontTx/>
              <a:buChar char="-"/>
            </a:pPr>
            <a:r>
              <a:rPr lang="en-US" dirty="0"/>
              <a:t>What then happens: Phase of ancilla depends on GS energy (seen by calculating sys. state at THIS point) </a:t>
            </a:r>
            <a:r>
              <a:rPr lang="en-US" dirty="0">
                <a:sym typeface="Wingdings" panose="05000000000000000000" pitchFamily="2" charset="2"/>
              </a:rPr>
              <a:t> prob. of measuring 0 is cos2 …</a:t>
            </a:r>
          </a:p>
          <a:p>
            <a:pPr marL="171450" indent="-171450">
              <a:buFontTx/>
              <a:buChar char="-"/>
            </a:pPr>
            <a:endParaRPr lang="en-US" dirty="0">
              <a:sym typeface="Wingdings" panose="05000000000000000000" pitchFamily="2" charset="2"/>
            </a:endParaRPr>
          </a:p>
          <a:p>
            <a:pPr marL="171450" indent="-171450">
              <a:buFontTx/>
              <a:buChar char="-"/>
            </a:pPr>
            <a:r>
              <a:rPr lang="en-US" dirty="0">
                <a:sym typeface="Wingdings" panose="05000000000000000000" pitchFamily="2" charset="2"/>
              </a:rPr>
              <a:t>2 things to note:  </a:t>
            </a:r>
          </a:p>
          <a:p>
            <a:pPr marL="628650" lvl="1" indent="-171450">
              <a:buFontTx/>
              <a:buChar char="-"/>
            </a:pPr>
            <a:r>
              <a:rPr lang="en-US" dirty="0">
                <a:sym typeface="Wingdings" panose="05000000000000000000" pitchFamily="2" charset="2"/>
              </a:rPr>
              <a:t>1) need not true G.S. (only significant overlap)</a:t>
            </a:r>
          </a:p>
          <a:p>
            <a:pPr marL="628650" lvl="1" indent="-171450">
              <a:buFontTx/>
              <a:buChar char="-"/>
            </a:pPr>
            <a:r>
              <a:rPr lang="en-US" dirty="0">
                <a:sym typeface="Wingdings" panose="05000000000000000000" pitchFamily="2" charset="2"/>
              </a:rPr>
              <a:t>2) time </a:t>
            </a:r>
            <a:r>
              <a:rPr lang="en-US" dirty="0" err="1">
                <a:sym typeface="Wingdings" panose="05000000000000000000" pitchFamily="2" charset="2"/>
              </a:rPr>
              <a:t>evol</a:t>
            </a:r>
            <a:r>
              <a:rPr lang="en-US" dirty="0">
                <a:sym typeface="Wingdings" panose="05000000000000000000" pitchFamily="2" charset="2"/>
              </a:rPr>
              <a:t> (</a:t>
            </a:r>
            <a:r>
              <a:rPr lang="en-US" dirty="0" err="1">
                <a:sym typeface="Wingdings" panose="05000000000000000000" pitchFamily="2" charset="2"/>
              </a:rPr>
              <a:t>exp</a:t>
            </a:r>
            <a:r>
              <a:rPr lang="en-US" dirty="0">
                <a:sym typeface="Wingdings" panose="05000000000000000000" pitchFamily="2" charset="2"/>
              </a:rPr>
              <a:t> (H) ) hard to implement -&gt; TROTTER</a:t>
            </a:r>
          </a:p>
          <a:p>
            <a:pPr marL="628650" lvl="1" indent="-171450">
              <a:buFontTx/>
              <a:buChar char="-"/>
            </a:pPr>
            <a:endParaRPr lang="en-US" dirty="0"/>
          </a:p>
          <a:p>
            <a:pPr marL="171450" indent="-171450">
              <a:buFontTx/>
              <a:buChar char="-"/>
            </a:pPr>
            <a:r>
              <a:rPr lang="en-US" dirty="0"/>
              <a:t>Anyone guess a problem with current hardware?</a:t>
            </a:r>
          </a:p>
          <a:p>
            <a:pPr marL="628650" lvl="1" indent="-171450">
              <a:buFontTx/>
              <a:buChar char="-"/>
            </a:pPr>
            <a:r>
              <a:rPr lang="en-US" dirty="0" err="1"/>
              <a:t>Suscept</a:t>
            </a:r>
            <a:r>
              <a:rPr lang="en-US" dirty="0"/>
              <a:t>. to dephasing noise</a:t>
            </a:r>
          </a:p>
          <a:p>
            <a:pPr marL="628650" lvl="1" indent="-171450">
              <a:buFontTx/>
              <a:buChar char="-"/>
            </a:pPr>
            <a:r>
              <a:rPr lang="en-US" dirty="0"/>
              <a:t>Long time </a:t>
            </a:r>
            <a:r>
              <a:rPr lang="en-US" dirty="0" err="1"/>
              <a:t>evol</a:t>
            </a:r>
            <a:r>
              <a:rPr lang="en-US" dirty="0"/>
              <a:t>. needed</a:t>
            </a:r>
          </a:p>
          <a:p>
            <a:pPr marL="628650" lvl="1" indent="-171450">
              <a:buFontTx/>
              <a:buChar char="-"/>
            </a:pPr>
            <a:r>
              <a:rPr lang="en-US" dirty="0"/>
              <a:t>many gates (Trotter)</a:t>
            </a:r>
          </a:p>
          <a:p>
            <a:pPr marL="457200" lvl="1" indent="0">
              <a:buFontTx/>
              <a:buNone/>
            </a:pPr>
            <a:r>
              <a:rPr lang="en-US" dirty="0">
                <a:sym typeface="Wingdings" panose="05000000000000000000" pitchFamily="2" charset="2"/>
              </a:rPr>
              <a:t> to be useful with current hardware – more resilience vs errors, lower gate count</a:t>
            </a:r>
            <a:endParaRPr lang="en-US" dirty="0"/>
          </a:p>
        </p:txBody>
      </p:sp>
      <p:sp>
        <p:nvSpPr>
          <p:cNvPr id="4" name="Foliennummernplatzhalter 3"/>
          <p:cNvSpPr>
            <a:spLocks noGrp="1"/>
          </p:cNvSpPr>
          <p:nvPr>
            <p:ph type="sldNum" sz="quarter" idx="10"/>
          </p:nvPr>
        </p:nvSpPr>
        <p:spPr/>
        <p:txBody>
          <a:bodyPr/>
          <a:lstStyle/>
          <a:p>
            <a:fld id="{9ED727FD-8729-420A-9945-F8D5D73F67C1}" type="slidenum">
              <a:rPr lang="en-US" smtClean="0"/>
              <a:t>16</a:t>
            </a:fld>
            <a:endParaRPr lang="en-US"/>
          </a:p>
        </p:txBody>
      </p:sp>
    </p:spTree>
    <p:extLst>
      <p:ext uri="{BB962C8B-B14F-4D97-AF65-F5344CB8AC3E}">
        <p14:creationId xmlns:p14="http://schemas.microsoft.com/office/powerpoint/2010/main" val="3085692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very useful </a:t>
            </a:r>
            <a:r>
              <a:rPr lang="en-US" dirty="0" err="1"/>
              <a:t>algo</a:t>
            </a:r>
            <a:r>
              <a:rPr lang="en-US" dirty="0"/>
              <a:t> in this respect: Var. Quant. </a:t>
            </a:r>
            <a:r>
              <a:rPr lang="en-US" dirty="0" err="1"/>
              <a:t>Eigens</a:t>
            </a:r>
            <a:r>
              <a:rPr lang="en-US" dirty="0"/>
              <a:t>.</a:t>
            </a:r>
          </a:p>
          <a:p>
            <a:pPr marL="171450" indent="-171450">
              <a:buFontTx/>
              <a:buChar char="-"/>
            </a:pPr>
            <a:r>
              <a:rPr lang="en-US" dirty="0"/>
              <a:t>use var. principle</a:t>
            </a:r>
          </a:p>
          <a:p>
            <a:pPr marL="171450" indent="-171450">
              <a:buFontTx/>
              <a:buChar char="-"/>
            </a:pPr>
            <a:r>
              <a:rPr lang="en-US" dirty="0"/>
              <a:t>IDEA: As GS minimizes energy </a:t>
            </a:r>
            <a:r>
              <a:rPr lang="en-US" dirty="0">
                <a:sym typeface="Wingdings" panose="05000000000000000000" pitchFamily="2" charset="2"/>
              </a:rPr>
              <a:t> Find it by minimizing expectation value of H</a:t>
            </a:r>
          </a:p>
          <a:p>
            <a:pPr marL="171450" indent="-171450">
              <a:buFontTx/>
              <a:buChar char="-"/>
            </a:pPr>
            <a:r>
              <a:rPr lang="en-US" dirty="0">
                <a:sym typeface="Wingdings" panose="05000000000000000000" pitchFamily="2" charset="2"/>
              </a:rPr>
              <a:t>Mathematically:</a:t>
            </a:r>
          </a:p>
          <a:p>
            <a:pPr marL="628650" lvl="1" indent="-171450">
              <a:buFontTx/>
              <a:buChar char="-"/>
            </a:pPr>
            <a:r>
              <a:rPr lang="en-US" dirty="0">
                <a:sym typeface="Wingdings" panose="05000000000000000000" pitchFamily="2" charset="2"/>
              </a:rPr>
              <a:t>Start with parametrized Ansatz for GS</a:t>
            </a:r>
          </a:p>
          <a:p>
            <a:pPr marL="628650" lvl="1" indent="-171450">
              <a:buFontTx/>
              <a:buChar char="-"/>
            </a:pPr>
            <a:r>
              <a:rPr lang="en-US" dirty="0">
                <a:sym typeface="Wingdings" panose="05000000000000000000" pitchFamily="2" charset="2"/>
              </a:rPr>
              <a:t>Use variational principle (best theta) </a:t>
            </a:r>
          </a:p>
          <a:p>
            <a:r>
              <a:rPr lang="en-US" sz="1200" kern="1200" dirty="0">
                <a:solidFill>
                  <a:schemeClr val="tx1"/>
                </a:solidFill>
                <a:effectLst/>
                <a:latin typeface="+mn-lt"/>
                <a:ea typeface="+mn-ea"/>
                <a:cs typeface="+mn-cs"/>
              </a:rPr>
              <a:t>KEY POINT: Find </a:t>
            </a:r>
            <a:r>
              <a:rPr lang="en-US" sz="1200" kern="1200" dirty="0" err="1">
                <a:solidFill>
                  <a:schemeClr val="tx1"/>
                </a:solidFill>
                <a:effectLst/>
                <a:latin typeface="+mn-lt"/>
                <a:ea typeface="+mn-ea"/>
                <a:cs typeface="+mn-cs"/>
              </a:rPr>
              <a:t>groundstate</a:t>
            </a:r>
            <a:r>
              <a:rPr lang="en-US" sz="1200" kern="1200" dirty="0">
                <a:solidFill>
                  <a:schemeClr val="tx1"/>
                </a:solidFill>
                <a:effectLst/>
                <a:latin typeface="+mn-lt"/>
                <a:ea typeface="+mn-ea"/>
                <a:cs typeface="+mn-cs"/>
              </a:rPr>
              <a:t> by minimizing expectation value of H </a:t>
            </a:r>
            <a:r>
              <a:rPr lang="en-US" sz="1200" kern="1200" dirty="0" err="1">
                <a:solidFill>
                  <a:schemeClr val="tx1"/>
                </a:solidFill>
                <a:effectLst/>
                <a:latin typeface="+mn-lt"/>
                <a:ea typeface="+mn-ea"/>
                <a:cs typeface="+mn-cs"/>
              </a:rPr>
              <a:t>wrt</a:t>
            </a:r>
            <a:r>
              <a:rPr lang="en-US" sz="1200" kern="1200" dirty="0">
                <a:solidFill>
                  <a:schemeClr val="tx1"/>
                </a:solidFill>
                <a:effectLst/>
                <a:latin typeface="+mn-lt"/>
                <a:ea typeface="+mn-ea"/>
                <a:cs typeface="+mn-cs"/>
              </a:rPr>
              <a:t> to theta</a:t>
            </a:r>
          </a:p>
          <a:p>
            <a:r>
              <a:rPr lang="en-US" sz="1200" kern="1200" dirty="0" err="1">
                <a:solidFill>
                  <a:schemeClr val="tx1"/>
                </a:solidFill>
                <a:effectLst/>
                <a:latin typeface="+mn-lt"/>
                <a:ea typeface="+mn-ea"/>
                <a:cs typeface="+mn-cs"/>
              </a:rPr>
              <a:t>algo</a:t>
            </a:r>
            <a:r>
              <a:rPr lang="en-US" sz="1200" kern="1200" dirty="0">
                <a:solidFill>
                  <a:schemeClr val="tx1"/>
                </a:solidFill>
                <a:effectLst/>
                <a:latin typeface="+mn-lt"/>
                <a:ea typeface="+mn-ea"/>
                <a:cs typeface="+mn-cs"/>
              </a:rPr>
              <a:t> is hybrid: Minimization classically, function evaluation quantum mechanically </a:t>
            </a:r>
          </a:p>
          <a:p>
            <a:r>
              <a:rPr lang="en-US" sz="1200" kern="1200" dirty="0">
                <a:solidFill>
                  <a:schemeClr val="tx1"/>
                </a:solidFill>
                <a:effectLst/>
                <a:latin typeface="+mn-lt"/>
                <a:ea typeface="+mn-ea"/>
                <a:cs typeface="+mn-cs"/>
                <a:sym typeface="Wingdings" panose="05000000000000000000" pitchFamily="2" charset="2"/>
              </a:rPr>
              <a:t> Clearest in </a:t>
            </a:r>
            <a:r>
              <a:rPr lang="en-US" sz="1200" kern="1200" dirty="0" err="1">
                <a:solidFill>
                  <a:schemeClr val="tx1"/>
                </a:solidFill>
                <a:effectLst/>
                <a:latin typeface="+mn-lt"/>
                <a:ea typeface="+mn-ea"/>
                <a:cs typeface="+mn-cs"/>
                <a:sym typeface="Wingdings" panose="05000000000000000000" pitchFamily="2" charset="2"/>
              </a:rPr>
              <a:t>FLOWchart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the VQE </a:t>
            </a:r>
            <a:r>
              <a:rPr lang="en-US" sz="1200" kern="1200" dirty="0" err="1">
                <a:solidFill>
                  <a:schemeClr val="tx1"/>
                </a:solidFill>
                <a:effectLst/>
                <a:latin typeface="+mn-lt"/>
                <a:ea typeface="+mn-ea"/>
                <a:cs typeface="+mn-cs"/>
              </a:rPr>
              <a:t>algo</a:t>
            </a:r>
            <a:r>
              <a:rPr lang="en-US" sz="1200" kern="1200" dirty="0">
                <a:solidFill>
                  <a:schemeClr val="tx1"/>
                </a:solidFill>
                <a:effectLst/>
                <a:latin typeface="+mn-lt"/>
                <a:ea typeface="+mn-ea"/>
                <a:cs typeface="+mn-cs"/>
              </a:rPr>
              <a:t> here in the flowchart</a:t>
            </a:r>
          </a:p>
          <a:p>
            <a:r>
              <a:rPr lang="en-US" sz="1200" kern="1200" dirty="0">
                <a:solidFill>
                  <a:schemeClr val="tx1"/>
                </a:solidFill>
                <a:effectLst/>
                <a:latin typeface="+mn-lt"/>
                <a:ea typeface="+mn-ea"/>
                <a:cs typeface="+mn-cs"/>
              </a:rPr>
              <a:t>(discuss flow chart)</a:t>
            </a:r>
          </a:p>
          <a:p>
            <a:pPr marL="628650" lvl="1" indent="-171450">
              <a:buFontTx/>
              <a:buChar char="-"/>
            </a:pPr>
            <a:endParaRPr lang="en-US"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9ED727FD-8729-420A-9945-F8D5D73F67C1}" type="slidenum">
              <a:rPr lang="en-US" smtClean="0"/>
              <a:t>17</a:t>
            </a:fld>
            <a:endParaRPr lang="en-US"/>
          </a:p>
        </p:txBody>
      </p:sp>
    </p:spTree>
    <p:extLst>
      <p:ext uri="{BB962C8B-B14F-4D97-AF65-F5344CB8AC3E}">
        <p14:creationId xmlns:p14="http://schemas.microsoft.com/office/powerpoint/2010/main" val="1363765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upper box: Classical device</a:t>
            </a:r>
          </a:p>
          <a:p>
            <a:r>
              <a:rPr lang="en-US" dirty="0"/>
              <a:t>lower box: </a:t>
            </a:r>
            <a:r>
              <a:rPr lang="en-US"/>
              <a:t>quantum device</a:t>
            </a:r>
          </a:p>
        </p:txBody>
      </p:sp>
      <p:sp>
        <p:nvSpPr>
          <p:cNvPr id="4" name="Foliennummernplatzhalter 3"/>
          <p:cNvSpPr>
            <a:spLocks noGrp="1"/>
          </p:cNvSpPr>
          <p:nvPr>
            <p:ph type="sldNum" sz="quarter" idx="10"/>
          </p:nvPr>
        </p:nvSpPr>
        <p:spPr/>
        <p:txBody>
          <a:bodyPr/>
          <a:lstStyle/>
          <a:p>
            <a:fld id="{9ED727FD-8729-420A-9945-F8D5D73F67C1}" type="slidenum">
              <a:rPr lang="en-US" smtClean="0"/>
              <a:t>18</a:t>
            </a:fld>
            <a:endParaRPr lang="en-US"/>
          </a:p>
        </p:txBody>
      </p:sp>
    </p:spTree>
    <p:extLst>
      <p:ext uri="{BB962C8B-B14F-4D97-AF65-F5344CB8AC3E}">
        <p14:creationId xmlns:p14="http://schemas.microsoft.com/office/powerpoint/2010/main" val="740069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a:p>
            <a:endParaRPr lang="de-CH" dirty="0"/>
          </a:p>
          <a:p>
            <a:r>
              <a:rPr lang="de-CH" dirty="0"/>
              <a:t>-&gt; </a:t>
            </a:r>
            <a:r>
              <a:rPr lang="en-GB" dirty="0"/>
              <a:t>the ground-state wave function is likely to be in </a:t>
            </a:r>
            <a:r>
              <a:rPr lang="en-GB" b="1" i="1" dirty="0"/>
              <a:t>superposition over an exponential number of states in the basis of molecular orbitals</a:t>
            </a:r>
          </a:p>
          <a:p>
            <a:r>
              <a:rPr lang="en-GB" dirty="0"/>
              <a:t>-&gt; However, </a:t>
            </a:r>
            <a:r>
              <a:rPr lang="en-GB" b="1" i="1" dirty="0"/>
              <a:t>quantum circuits can prepare entangled states</a:t>
            </a:r>
            <a:r>
              <a:rPr lang="en-GB" dirty="0"/>
              <a:t>, which are not known to be efficiently representable classically. In VQE, the state is parametrized by the action of a quantum circuit on an initial state</a:t>
            </a:r>
            <a:endParaRPr lang="en-CH" dirty="0"/>
          </a:p>
        </p:txBody>
      </p:sp>
      <p:sp>
        <p:nvSpPr>
          <p:cNvPr id="4" name="Slide Number Placeholder 3"/>
          <p:cNvSpPr>
            <a:spLocks noGrp="1"/>
          </p:cNvSpPr>
          <p:nvPr>
            <p:ph type="sldNum" sz="quarter" idx="10"/>
          </p:nvPr>
        </p:nvSpPr>
        <p:spPr/>
        <p:txBody>
          <a:bodyPr/>
          <a:lstStyle/>
          <a:p>
            <a:fld id="{65363633-1F0D-4A9F-969D-21C932D171EE}" type="slidenum">
              <a:rPr lang="en-US" smtClean="0"/>
              <a:t>20</a:t>
            </a:fld>
            <a:endParaRPr lang="en-US"/>
          </a:p>
        </p:txBody>
      </p:sp>
    </p:spTree>
    <p:extLst>
      <p:ext uri="{BB962C8B-B14F-4D97-AF65-F5344CB8AC3E}">
        <p14:creationId xmlns:p14="http://schemas.microsoft.com/office/powerpoint/2010/main" val="176917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2BCB803-F94C-48A9-B860-80C05ACB27F9}"/>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1473657B-D147-46AE-B186-03FA2D944C55}" type="slidenum">
              <a:t>2</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DBBECE46-FEFB-46FA-9F1C-FF37BE1B6407}"/>
              </a:ext>
            </a:extLst>
          </p:cNvPr>
          <p:cNvSpPr txBox="1">
            <a:spLocks noGrp="1"/>
          </p:cNvSpPr>
          <p:nvPr>
            <p:ph type="sldNum" sz="quarter" idx="5"/>
          </p:nvPr>
        </p:nvSpPr>
        <p:spPr>
          <a:ln/>
        </p:spPr>
        <p:txBody>
          <a:bodyPr lIns="0" tIns="0" rIns="0" bIns="0" anchor="b" anchorCtr="0">
            <a:noAutofit/>
          </a:bodyPr>
          <a:lstStyle/>
          <a:p>
            <a:pPr lvl="0"/>
            <a:fld id="{2915F83C-D5E0-4926-AAA8-0BF804F6ADC6}" type="slidenum">
              <a:t>2</a:t>
            </a:fld>
            <a:endParaRPr lang="en-US"/>
          </a:p>
        </p:txBody>
      </p:sp>
      <p:sp>
        <p:nvSpPr>
          <p:cNvPr id="2" name="Folienbildplatzhalter 1">
            <a:extLst>
              <a:ext uri="{FF2B5EF4-FFF2-40B4-BE49-F238E27FC236}">
                <a16:creationId xmlns:a16="http://schemas.microsoft.com/office/drawing/2014/main" id="{0C3D55AC-5D9E-406B-8594-05FD7B04D9C0}"/>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5D9F1646-CE29-4ADE-80E7-DFCA74482BD6}"/>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2774484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a:p>
            <a:endParaRPr lang="de-CH" dirty="0"/>
          </a:p>
          <a:p>
            <a:r>
              <a:rPr lang="de-CH" dirty="0"/>
              <a:t>-&gt; NOTE that in Quantum Chemistry </a:t>
            </a:r>
            <a:r>
              <a:rPr lang="de-CH" dirty="0" err="1"/>
              <a:t>they</a:t>
            </a:r>
            <a:r>
              <a:rPr lang="de-CH" dirty="0"/>
              <a:t> </a:t>
            </a:r>
            <a:r>
              <a:rPr lang="de-CH" dirty="0" err="1"/>
              <a:t>use</a:t>
            </a:r>
            <a:r>
              <a:rPr lang="de-CH" dirty="0"/>
              <a:t> </a:t>
            </a:r>
            <a:r>
              <a:rPr lang="de-CH" b="1" i="1" dirty="0"/>
              <a:t>CC </a:t>
            </a:r>
            <a:r>
              <a:rPr lang="de-CH" b="1" i="1" dirty="0" err="1"/>
              <a:t>theory</a:t>
            </a:r>
            <a:r>
              <a:rPr lang="de-CH" dirty="0"/>
              <a:t> </a:t>
            </a:r>
            <a:r>
              <a:rPr lang="de-CH" dirty="0" err="1"/>
              <a:t>with</a:t>
            </a:r>
            <a:r>
              <a:rPr lang="de-CH" dirty="0"/>
              <a:t> </a:t>
            </a:r>
            <a:r>
              <a:rPr lang="de-CH" dirty="0" err="1"/>
              <a:t>classical</a:t>
            </a:r>
            <a:r>
              <a:rPr lang="de-CH" dirty="0"/>
              <a:t> </a:t>
            </a:r>
            <a:r>
              <a:rPr lang="de-CH" dirty="0" err="1"/>
              <a:t>computers</a:t>
            </a:r>
            <a:endParaRPr lang="en-CH" dirty="0"/>
          </a:p>
        </p:txBody>
      </p:sp>
      <p:sp>
        <p:nvSpPr>
          <p:cNvPr id="4" name="Slide Number Placeholder 3"/>
          <p:cNvSpPr>
            <a:spLocks noGrp="1"/>
          </p:cNvSpPr>
          <p:nvPr>
            <p:ph type="sldNum" sz="quarter" idx="10"/>
          </p:nvPr>
        </p:nvSpPr>
        <p:spPr/>
        <p:txBody>
          <a:bodyPr/>
          <a:lstStyle/>
          <a:p>
            <a:fld id="{65363633-1F0D-4A9F-969D-21C932D171EE}" type="slidenum">
              <a:rPr lang="en-US" smtClean="0"/>
              <a:t>21</a:t>
            </a:fld>
            <a:endParaRPr lang="en-US"/>
          </a:p>
        </p:txBody>
      </p:sp>
    </p:spTree>
    <p:extLst>
      <p:ext uri="{BB962C8B-B14F-4D97-AF65-F5344CB8AC3E}">
        <p14:creationId xmlns:p14="http://schemas.microsoft.com/office/powerpoint/2010/main" val="231111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5363633-1F0D-4A9F-969D-21C932D171EE}" type="slidenum">
              <a:rPr lang="en-US" smtClean="0"/>
              <a:t>22</a:t>
            </a:fld>
            <a:endParaRPr lang="en-US"/>
          </a:p>
        </p:txBody>
      </p:sp>
    </p:spTree>
    <p:extLst>
      <p:ext uri="{BB962C8B-B14F-4D97-AF65-F5344CB8AC3E}">
        <p14:creationId xmlns:p14="http://schemas.microsoft.com/office/powerpoint/2010/main" val="1024611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a:p>
            <a:r>
              <a:rPr lang="de-CH" dirty="0" err="1"/>
              <a:t>Measure</a:t>
            </a:r>
            <a:r>
              <a:rPr lang="de-CH" dirty="0"/>
              <a:t> </a:t>
            </a:r>
            <a:r>
              <a:rPr lang="de-CH" dirty="0" err="1"/>
              <a:t>Expectation</a:t>
            </a:r>
            <a:r>
              <a:rPr lang="de-CH" dirty="0"/>
              <a:t> Values:</a:t>
            </a:r>
          </a:p>
          <a:p>
            <a:r>
              <a:rPr lang="de-CH" dirty="0"/>
              <a:t>-&gt; </a:t>
            </a:r>
            <a:r>
              <a:rPr lang="en-GB" b="1" i="1" dirty="0"/>
              <a:t>microwave spectroscopy tones</a:t>
            </a:r>
            <a:r>
              <a:rPr lang="en-GB" dirty="0"/>
              <a:t> for qubit measurements (thin lines)</a:t>
            </a:r>
          </a:p>
          <a:p>
            <a:r>
              <a:rPr lang="en-GB" dirty="0"/>
              <a:t>-&gt; </a:t>
            </a:r>
            <a:r>
              <a:rPr lang="en-GB" b="1" i="1" dirty="0"/>
              <a:t>efficient partial tomography</a:t>
            </a:r>
            <a:r>
              <a:rPr lang="en-GB" dirty="0"/>
              <a:t> (</a:t>
            </a:r>
            <a:r>
              <a:rPr lang="en-GB" dirty="0" err="1"/>
              <a:t>R_t</a:t>
            </a:r>
            <a:r>
              <a:rPr lang="en-GB" dirty="0"/>
              <a:t>) to measure the expectation values</a:t>
            </a:r>
          </a:p>
          <a:p>
            <a:endParaRPr lang="en-GB" dirty="0"/>
          </a:p>
          <a:p>
            <a:r>
              <a:rPr lang="en-GB" dirty="0"/>
              <a:t>Technical Numbers:</a:t>
            </a:r>
            <a:br>
              <a:rPr lang="en-GB" dirty="0"/>
            </a:br>
            <a:r>
              <a:rPr lang="en-GB" dirty="0"/>
              <a:t>-&gt; we use the </a:t>
            </a:r>
            <a:r>
              <a:rPr lang="en-GB" b="1" i="1" dirty="0"/>
              <a:t>qubits q0 </a:t>
            </a:r>
            <a:r>
              <a:rPr lang="en-GB" dirty="0"/>
              <a:t>and </a:t>
            </a:r>
            <a:r>
              <a:rPr lang="en-GB" b="1" i="1" dirty="0"/>
              <a:t>q1</a:t>
            </a:r>
            <a:r>
              <a:rPr lang="en-GB" dirty="0"/>
              <a:t>,at </a:t>
            </a:r>
            <a:r>
              <a:rPr lang="en-GB" b="1" dirty="0"/>
              <a:t>4.49</a:t>
            </a:r>
            <a:r>
              <a:rPr lang="en-GB" dirty="0"/>
              <a:t> and </a:t>
            </a:r>
            <a:r>
              <a:rPr lang="en-GB" b="1" dirty="0"/>
              <a:t>5.53 GHz</a:t>
            </a:r>
            <a:r>
              <a:rPr lang="en-GB" dirty="0"/>
              <a:t>, respectively, while all the other qubits are detuned to 3 GHz and below</a:t>
            </a:r>
          </a:p>
          <a:p>
            <a:r>
              <a:rPr lang="en-GB" dirty="0"/>
              <a:t>-&gt; </a:t>
            </a:r>
            <a:r>
              <a:rPr lang="en-GB" b="1" i="1" dirty="0"/>
              <a:t>X, Y gates </a:t>
            </a:r>
            <a:r>
              <a:rPr lang="en-GB" dirty="0"/>
              <a:t>are </a:t>
            </a:r>
            <a:r>
              <a:rPr lang="en-GB" b="1" dirty="0"/>
              <a:t>25 ns</a:t>
            </a:r>
            <a:r>
              <a:rPr lang="en-GB" dirty="0"/>
              <a:t> long, </a:t>
            </a:r>
            <a:r>
              <a:rPr lang="en-GB" b="1" i="1" dirty="0"/>
              <a:t>CNOT gate </a:t>
            </a:r>
            <a:r>
              <a:rPr lang="en-GB" dirty="0"/>
              <a:t>is </a:t>
            </a:r>
            <a:r>
              <a:rPr lang="en-GB" b="1" dirty="0"/>
              <a:t>105 ns</a:t>
            </a:r>
            <a:r>
              <a:rPr lang="en-GB" dirty="0"/>
              <a:t> long (during which the frequency of q0 is fixed and q1 is moved)</a:t>
            </a:r>
          </a:p>
          <a:p>
            <a:r>
              <a:rPr lang="de-CH" dirty="0"/>
              <a:t>-&gt; </a:t>
            </a:r>
            <a:r>
              <a:rPr lang="en-GB" dirty="0"/>
              <a:t>The rotation </a:t>
            </a:r>
            <a:r>
              <a:rPr lang="en-GB" b="1" i="1" dirty="0" err="1"/>
              <a:t>Zθ</a:t>
            </a:r>
            <a:r>
              <a:rPr lang="en-GB" dirty="0"/>
              <a:t> is implemented as a </a:t>
            </a:r>
            <a:r>
              <a:rPr lang="en-GB" b="1" i="1" dirty="0"/>
              <a:t>phase shift on all subsequent gates</a:t>
            </a:r>
            <a:r>
              <a:rPr lang="en-GB" dirty="0"/>
              <a:t>.</a:t>
            </a:r>
          </a:p>
          <a:p>
            <a:endParaRPr lang="en-GB" dirty="0"/>
          </a:p>
          <a:p>
            <a:r>
              <a:rPr lang="en-GB" dirty="0"/>
              <a:t>-&gt; The </a:t>
            </a:r>
            <a:r>
              <a:rPr lang="en-GB" b="1" i="1" dirty="0"/>
              <a:t>readout duration </a:t>
            </a:r>
            <a:r>
              <a:rPr lang="en-GB" dirty="0"/>
              <a:t>is set to </a:t>
            </a:r>
            <a:r>
              <a:rPr lang="en-GB" b="1" i="1" dirty="0"/>
              <a:t>1000 ns </a:t>
            </a:r>
            <a:r>
              <a:rPr lang="en-GB" dirty="0"/>
              <a:t>for higher fidelity </a:t>
            </a:r>
            <a:endParaRPr lang="en-CH" dirty="0"/>
          </a:p>
        </p:txBody>
      </p:sp>
      <p:sp>
        <p:nvSpPr>
          <p:cNvPr id="4" name="Slide Number Placeholder 3"/>
          <p:cNvSpPr>
            <a:spLocks noGrp="1"/>
          </p:cNvSpPr>
          <p:nvPr>
            <p:ph type="sldNum" sz="quarter" idx="10"/>
          </p:nvPr>
        </p:nvSpPr>
        <p:spPr/>
        <p:txBody>
          <a:bodyPr/>
          <a:lstStyle/>
          <a:p>
            <a:fld id="{65363633-1F0D-4A9F-969D-21C932D171EE}" type="slidenum">
              <a:rPr lang="en-US" smtClean="0"/>
              <a:t>23</a:t>
            </a:fld>
            <a:endParaRPr lang="en-US"/>
          </a:p>
        </p:txBody>
      </p:sp>
    </p:spTree>
    <p:extLst>
      <p:ext uri="{BB962C8B-B14F-4D97-AF65-F5344CB8AC3E}">
        <p14:creationId xmlns:p14="http://schemas.microsoft.com/office/powerpoint/2010/main" val="3601175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a:p>
            <a:r>
              <a:rPr lang="de-CH" dirty="0" err="1"/>
              <a:t>Measure</a:t>
            </a:r>
            <a:r>
              <a:rPr lang="de-CH" dirty="0"/>
              <a:t> </a:t>
            </a:r>
            <a:r>
              <a:rPr lang="de-CH" dirty="0" err="1"/>
              <a:t>Expectation</a:t>
            </a:r>
            <a:r>
              <a:rPr lang="de-CH" dirty="0"/>
              <a:t> Values:</a:t>
            </a:r>
          </a:p>
          <a:p>
            <a:r>
              <a:rPr lang="de-CH" dirty="0"/>
              <a:t>-&gt; </a:t>
            </a:r>
            <a:r>
              <a:rPr lang="en-GB" b="1" i="1" dirty="0"/>
              <a:t>microwave spectroscopy tones</a:t>
            </a:r>
            <a:r>
              <a:rPr lang="en-GB" dirty="0"/>
              <a:t> for qubit measurements (thin lines)</a:t>
            </a:r>
          </a:p>
          <a:p>
            <a:r>
              <a:rPr lang="en-GB" dirty="0"/>
              <a:t>-&gt; </a:t>
            </a:r>
            <a:r>
              <a:rPr lang="en-GB" b="1" i="1" dirty="0"/>
              <a:t>efficient partial tomography</a:t>
            </a:r>
            <a:r>
              <a:rPr lang="en-GB" dirty="0"/>
              <a:t> (</a:t>
            </a:r>
            <a:r>
              <a:rPr lang="en-GB" dirty="0" err="1"/>
              <a:t>R_t</a:t>
            </a:r>
            <a:r>
              <a:rPr lang="en-GB" dirty="0"/>
              <a:t>) to measure the expectation values</a:t>
            </a:r>
          </a:p>
          <a:p>
            <a:endParaRPr lang="en-GB" dirty="0"/>
          </a:p>
          <a:p>
            <a:r>
              <a:rPr lang="en-GB" dirty="0"/>
              <a:t>Technical Numbers:</a:t>
            </a:r>
            <a:br>
              <a:rPr lang="en-GB" dirty="0"/>
            </a:br>
            <a:r>
              <a:rPr lang="en-GB" dirty="0"/>
              <a:t>-&gt; we use the </a:t>
            </a:r>
            <a:r>
              <a:rPr lang="en-GB" b="1" i="1" dirty="0"/>
              <a:t>qubits q0 </a:t>
            </a:r>
            <a:r>
              <a:rPr lang="en-GB" dirty="0"/>
              <a:t>and </a:t>
            </a:r>
            <a:r>
              <a:rPr lang="en-GB" b="1" i="1" dirty="0"/>
              <a:t>q1</a:t>
            </a:r>
            <a:r>
              <a:rPr lang="en-GB" dirty="0"/>
              <a:t>,at </a:t>
            </a:r>
            <a:r>
              <a:rPr lang="en-GB" b="1" dirty="0"/>
              <a:t>4.49</a:t>
            </a:r>
            <a:r>
              <a:rPr lang="en-GB" dirty="0"/>
              <a:t> and </a:t>
            </a:r>
            <a:r>
              <a:rPr lang="en-GB" b="1" dirty="0"/>
              <a:t>5.53 GHz</a:t>
            </a:r>
            <a:r>
              <a:rPr lang="en-GB" dirty="0"/>
              <a:t>, respectively, while all the other qubits are detuned to 3 GHz and below</a:t>
            </a:r>
          </a:p>
          <a:p>
            <a:r>
              <a:rPr lang="en-GB" dirty="0"/>
              <a:t>-&gt; </a:t>
            </a:r>
            <a:r>
              <a:rPr lang="en-GB" b="1" i="1" dirty="0"/>
              <a:t>X, Y gates </a:t>
            </a:r>
            <a:r>
              <a:rPr lang="en-GB" dirty="0"/>
              <a:t>are </a:t>
            </a:r>
            <a:r>
              <a:rPr lang="en-GB" b="1" dirty="0"/>
              <a:t>25 ns</a:t>
            </a:r>
            <a:r>
              <a:rPr lang="en-GB" dirty="0"/>
              <a:t> long, </a:t>
            </a:r>
            <a:r>
              <a:rPr lang="en-GB" b="1" i="1" dirty="0"/>
              <a:t>CNOT gate </a:t>
            </a:r>
            <a:r>
              <a:rPr lang="en-GB" dirty="0"/>
              <a:t>is </a:t>
            </a:r>
            <a:r>
              <a:rPr lang="en-GB" b="1" dirty="0"/>
              <a:t>105 ns</a:t>
            </a:r>
            <a:r>
              <a:rPr lang="en-GB" dirty="0"/>
              <a:t> long (during which the frequency of q0 is fixed and q1 is moved)</a:t>
            </a:r>
          </a:p>
          <a:p>
            <a:r>
              <a:rPr lang="de-CH" dirty="0"/>
              <a:t>-&gt; </a:t>
            </a:r>
            <a:r>
              <a:rPr lang="en-GB" dirty="0"/>
              <a:t>The rotation </a:t>
            </a:r>
            <a:r>
              <a:rPr lang="en-GB" b="1" i="1" dirty="0" err="1"/>
              <a:t>Zθ</a:t>
            </a:r>
            <a:r>
              <a:rPr lang="en-GB" dirty="0"/>
              <a:t> is implemented as a </a:t>
            </a:r>
            <a:r>
              <a:rPr lang="en-GB" b="1" i="1" dirty="0"/>
              <a:t>phase shift on all subsequent gates</a:t>
            </a:r>
            <a:r>
              <a:rPr lang="en-GB" dirty="0"/>
              <a:t>.</a:t>
            </a:r>
          </a:p>
          <a:p>
            <a:endParaRPr lang="en-GB" dirty="0"/>
          </a:p>
          <a:p>
            <a:r>
              <a:rPr lang="en-GB" dirty="0"/>
              <a:t>-&gt; The </a:t>
            </a:r>
            <a:r>
              <a:rPr lang="en-GB" b="1" i="1" dirty="0"/>
              <a:t>readout duration </a:t>
            </a:r>
            <a:r>
              <a:rPr lang="en-GB" dirty="0"/>
              <a:t>is set to </a:t>
            </a:r>
            <a:r>
              <a:rPr lang="en-GB" b="1" i="1" dirty="0"/>
              <a:t>1000 ns </a:t>
            </a:r>
            <a:r>
              <a:rPr lang="en-GB" dirty="0"/>
              <a:t>for higher fidelity </a:t>
            </a:r>
            <a:endParaRPr lang="en-CH" dirty="0"/>
          </a:p>
        </p:txBody>
      </p:sp>
      <p:sp>
        <p:nvSpPr>
          <p:cNvPr id="4" name="Slide Number Placeholder 3"/>
          <p:cNvSpPr>
            <a:spLocks noGrp="1"/>
          </p:cNvSpPr>
          <p:nvPr>
            <p:ph type="sldNum" sz="quarter" idx="10"/>
          </p:nvPr>
        </p:nvSpPr>
        <p:spPr/>
        <p:txBody>
          <a:bodyPr/>
          <a:lstStyle/>
          <a:p>
            <a:fld id="{65363633-1F0D-4A9F-969D-21C932D171EE}" type="slidenum">
              <a:rPr lang="en-US" smtClean="0"/>
              <a:t>24</a:t>
            </a:fld>
            <a:endParaRPr lang="en-US"/>
          </a:p>
        </p:txBody>
      </p:sp>
    </p:spTree>
    <p:extLst>
      <p:ext uri="{BB962C8B-B14F-4D97-AF65-F5344CB8AC3E}">
        <p14:creationId xmlns:p14="http://schemas.microsoft.com/office/powerpoint/2010/main" val="2159397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a:p>
            <a:r>
              <a:rPr lang="de-CH" dirty="0" err="1"/>
              <a:t>Measure</a:t>
            </a:r>
            <a:r>
              <a:rPr lang="de-CH" dirty="0"/>
              <a:t> </a:t>
            </a:r>
            <a:r>
              <a:rPr lang="de-CH" dirty="0" err="1"/>
              <a:t>Expectation</a:t>
            </a:r>
            <a:r>
              <a:rPr lang="de-CH" dirty="0"/>
              <a:t> Values:</a:t>
            </a:r>
          </a:p>
          <a:p>
            <a:r>
              <a:rPr lang="de-CH" dirty="0"/>
              <a:t>-&gt; </a:t>
            </a:r>
            <a:r>
              <a:rPr lang="en-GB" b="1" i="1" dirty="0"/>
              <a:t>microwave spectroscopy tones</a:t>
            </a:r>
            <a:r>
              <a:rPr lang="en-GB" dirty="0"/>
              <a:t> for qubit measurements (thin lines)</a:t>
            </a:r>
          </a:p>
          <a:p>
            <a:r>
              <a:rPr lang="en-GB" dirty="0"/>
              <a:t>-&gt; </a:t>
            </a:r>
            <a:r>
              <a:rPr lang="en-GB" b="1" i="1" dirty="0"/>
              <a:t>efficient partial tomography</a:t>
            </a:r>
            <a:r>
              <a:rPr lang="en-GB" dirty="0"/>
              <a:t> (</a:t>
            </a:r>
            <a:r>
              <a:rPr lang="en-GB" dirty="0" err="1"/>
              <a:t>R_t</a:t>
            </a:r>
            <a:r>
              <a:rPr lang="en-GB" dirty="0"/>
              <a:t>) to measure the expectation values</a:t>
            </a:r>
          </a:p>
          <a:p>
            <a:endParaRPr lang="en-GB" dirty="0"/>
          </a:p>
          <a:p>
            <a:r>
              <a:rPr lang="en-GB" dirty="0"/>
              <a:t>Technical Numbers:</a:t>
            </a:r>
            <a:br>
              <a:rPr lang="en-GB" dirty="0"/>
            </a:br>
            <a:r>
              <a:rPr lang="en-GB" dirty="0"/>
              <a:t>-&gt; we use the </a:t>
            </a:r>
            <a:r>
              <a:rPr lang="en-GB" b="1" i="1" dirty="0"/>
              <a:t>qubits q0 </a:t>
            </a:r>
            <a:r>
              <a:rPr lang="en-GB" dirty="0"/>
              <a:t>and </a:t>
            </a:r>
            <a:r>
              <a:rPr lang="en-GB" b="1" i="1" dirty="0"/>
              <a:t>q1</a:t>
            </a:r>
            <a:r>
              <a:rPr lang="en-GB" dirty="0"/>
              <a:t>,at </a:t>
            </a:r>
            <a:r>
              <a:rPr lang="en-GB" b="1" dirty="0"/>
              <a:t>4.49</a:t>
            </a:r>
            <a:r>
              <a:rPr lang="en-GB" dirty="0"/>
              <a:t> and </a:t>
            </a:r>
            <a:r>
              <a:rPr lang="en-GB" b="1" dirty="0"/>
              <a:t>5.53 GHz</a:t>
            </a:r>
            <a:r>
              <a:rPr lang="en-GB" dirty="0"/>
              <a:t>, respectively, while all the other qubits are detuned to 3 GHz and below</a:t>
            </a:r>
          </a:p>
          <a:p>
            <a:r>
              <a:rPr lang="en-GB" dirty="0"/>
              <a:t>-&gt; </a:t>
            </a:r>
            <a:r>
              <a:rPr lang="en-GB" b="1" i="1" dirty="0"/>
              <a:t>X, Y gates </a:t>
            </a:r>
            <a:r>
              <a:rPr lang="en-GB" dirty="0"/>
              <a:t>are </a:t>
            </a:r>
            <a:r>
              <a:rPr lang="en-GB" b="1" dirty="0"/>
              <a:t>25 ns</a:t>
            </a:r>
            <a:r>
              <a:rPr lang="en-GB" dirty="0"/>
              <a:t> long, </a:t>
            </a:r>
            <a:r>
              <a:rPr lang="en-GB" b="1" i="1" dirty="0"/>
              <a:t>CNOT gate </a:t>
            </a:r>
            <a:r>
              <a:rPr lang="en-GB" dirty="0"/>
              <a:t>is </a:t>
            </a:r>
            <a:r>
              <a:rPr lang="en-GB" b="1" dirty="0"/>
              <a:t>105 ns</a:t>
            </a:r>
            <a:r>
              <a:rPr lang="en-GB" dirty="0"/>
              <a:t> long (during which the frequency of q0 is fixed and q1 is moved)</a:t>
            </a:r>
          </a:p>
          <a:p>
            <a:r>
              <a:rPr lang="de-CH" dirty="0"/>
              <a:t>-&gt; </a:t>
            </a:r>
            <a:r>
              <a:rPr lang="en-GB" dirty="0"/>
              <a:t>The rotation </a:t>
            </a:r>
            <a:r>
              <a:rPr lang="en-GB" b="1" i="1" dirty="0" err="1"/>
              <a:t>Zθ</a:t>
            </a:r>
            <a:r>
              <a:rPr lang="en-GB" dirty="0"/>
              <a:t> is implemented as a </a:t>
            </a:r>
            <a:r>
              <a:rPr lang="en-GB" b="1" i="1" dirty="0"/>
              <a:t>phase shift on all subsequent gates</a:t>
            </a:r>
            <a:r>
              <a:rPr lang="en-GB" dirty="0"/>
              <a:t>.</a:t>
            </a:r>
          </a:p>
          <a:p>
            <a:endParaRPr lang="en-GB" dirty="0"/>
          </a:p>
          <a:p>
            <a:r>
              <a:rPr lang="en-GB" dirty="0"/>
              <a:t>-&gt; The </a:t>
            </a:r>
            <a:r>
              <a:rPr lang="en-GB" b="1" i="1" dirty="0"/>
              <a:t>readout duration </a:t>
            </a:r>
            <a:r>
              <a:rPr lang="en-GB" dirty="0"/>
              <a:t>is set to </a:t>
            </a:r>
            <a:r>
              <a:rPr lang="en-GB" b="1" i="1" dirty="0"/>
              <a:t>1000 ns </a:t>
            </a:r>
            <a:r>
              <a:rPr lang="en-GB" dirty="0"/>
              <a:t>for higher fidelity </a:t>
            </a:r>
            <a:endParaRPr lang="en-CH" dirty="0"/>
          </a:p>
        </p:txBody>
      </p:sp>
      <p:sp>
        <p:nvSpPr>
          <p:cNvPr id="4" name="Slide Number Placeholder 3"/>
          <p:cNvSpPr>
            <a:spLocks noGrp="1"/>
          </p:cNvSpPr>
          <p:nvPr>
            <p:ph type="sldNum" sz="quarter" idx="10"/>
          </p:nvPr>
        </p:nvSpPr>
        <p:spPr/>
        <p:txBody>
          <a:bodyPr/>
          <a:lstStyle/>
          <a:p>
            <a:fld id="{65363633-1F0D-4A9F-969D-21C932D171EE}" type="slidenum">
              <a:rPr lang="en-US" smtClean="0"/>
              <a:t>25</a:t>
            </a:fld>
            <a:endParaRPr lang="en-US"/>
          </a:p>
        </p:txBody>
      </p:sp>
    </p:spTree>
    <p:extLst>
      <p:ext uri="{BB962C8B-B14F-4D97-AF65-F5344CB8AC3E}">
        <p14:creationId xmlns:p14="http://schemas.microsoft.com/office/powerpoint/2010/main" val="1911168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-&gt; the </a:t>
            </a:r>
            <a:r>
              <a:rPr lang="en-GB" b="1" i="1" dirty="0"/>
              <a:t>dissociation energy</a:t>
            </a:r>
            <a:r>
              <a:rPr lang="en-GB" dirty="0"/>
              <a:t>: the exponential of this quantity determines the </a:t>
            </a:r>
            <a:r>
              <a:rPr lang="en-GB" b="1" i="1" dirty="0"/>
              <a:t>chemical dissociation rate</a:t>
            </a:r>
            <a:r>
              <a:rPr lang="en-GB" dirty="0"/>
              <a:t>.</a:t>
            </a:r>
          </a:p>
          <a:p>
            <a:endParaRPr lang="en-GB" dirty="0"/>
          </a:p>
          <a:p>
            <a:r>
              <a:rPr lang="en-GB" dirty="0"/>
              <a:t>-&gt; 1 </a:t>
            </a:r>
            <a:r>
              <a:rPr lang="en-GB" dirty="0" err="1"/>
              <a:t>hartree</a:t>
            </a:r>
            <a:r>
              <a:rPr lang="en-GB" dirty="0"/>
              <a:t> = 0.043 eV</a:t>
            </a:r>
          </a:p>
          <a:p>
            <a:endParaRPr lang="en-GB" dirty="0"/>
          </a:p>
          <a:p>
            <a:r>
              <a:rPr lang="en-GB" dirty="0"/>
              <a:t>…-&gt; Error bars are computed from a </a:t>
            </a:r>
            <a:r>
              <a:rPr lang="en-GB" b="1" i="1" dirty="0"/>
              <a:t>Gaussian process regression </a:t>
            </a:r>
            <a:r>
              <a:rPr lang="en-GB" dirty="0"/>
              <a:t> applied to the potential energy curve obtained from Fig. 2(b) using error estimates propagated from the shot-noise-limited measurements shown in Fig. 2(a)</a:t>
            </a:r>
            <a:endParaRPr lang="en-CH" dirty="0"/>
          </a:p>
        </p:txBody>
      </p:sp>
      <p:sp>
        <p:nvSpPr>
          <p:cNvPr id="4" name="Slide Number Placeholder 3"/>
          <p:cNvSpPr>
            <a:spLocks noGrp="1"/>
          </p:cNvSpPr>
          <p:nvPr>
            <p:ph type="sldNum" sz="quarter" idx="10"/>
          </p:nvPr>
        </p:nvSpPr>
        <p:spPr/>
        <p:txBody>
          <a:bodyPr/>
          <a:lstStyle/>
          <a:p>
            <a:fld id="{65363633-1F0D-4A9F-969D-21C932D171EE}" type="slidenum">
              <a:rPr lang="en-US" smtClean="0"/>
              <a:t>26</a:t>
            </a:fld>
            <a:endParaRPr lang="en-US"/>
          </a:p>
        </p:txBody>
      </p:sp>
    </p:spTree>
    <p:extLst>
      <p:ext uri="{BB962C8B-B14F-4D97-AF65-F5344CB8AC3E}">
        <p14:creationId xmlns:p14="http://schemas.microsoft.com/office/powerpoint/2010/main" val="812476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1" dirty="0"/>
          </a:p>
          <a:p>
            <a:endParaRPr lang="de-CH" b="1" dirty="0"/>
          </a:p>
          <a:p>
            <a:r>
              <a:rPr lang="de-CH" b="1" dirty="0" err="1"/>
              <a:t>Scalable</a:t>
            </a:r>
            <a:r>
              <a:rPr lang="de-CH" dirty="0"/>
              <a:t> -&gt; </a:t>
            </a:r>
            <a:r>
              <a:rPr lang="en-GB" dirty="0"/>
              <a:t>in the sense that our algorithm is efficient and does not benefit from exponentially costly </a:t>
            </a:r>
            <a:r>
              <a:rPr lang="en-GB" dirty="0" err="1"/>
              <a:t>precompilation</a:t>
            </a:r>
            <a:endParaRPr lang="en-GB" dirty="0"/>
          </a:p>
          <a:p>
            <a:endParaRPr lang="en-GB" dirty="0"/>
          </a:p>
          <a:p>
            <a:r>
              <a:rPr lang="en-GB" dirty="0"/>
              <a:t>VQE error -&gt; error of (8+-5) × 10^(-4) </a:t>
            </a:r>
            <a:r>
              <a:rPr lang="en-GB" dirty="0" err="1"/>
              <a:t>hartree</a:t>
            </a:r>
            <a:endParaRPr lang="en-GB" dirty="0"/>
          </a:p>
          <a:p>
            <a:endParaRPr lang="en-GB" dirty="0"/>
          </a:p>
          <a:p>
            <a:r>
              <a:rPr lang="en-GB" dirty="0"/>
              <a:t>Chemical accuracy -&gt; 1.6 × 10^(-3) </a:t>
            </a:r>
            <a:r>
              <a:rPr lang="en-GB" dirty="0" err="1"/>
              <a:t>hartree</a:t>
            </a:r>
            <a:r>
              <a:rPr lang="en-GB" dirty="0"/>
              <a:t> = 68.8 </a:t>
            </a:r>
            <a:r>
              <a:rPr lang="el-GR" dirty="0"/>
              <a:t>μ</a:t>
            </a:r>
            <a:r>
              <a:rPr lang="en-GB" dirty="0"/>
              <a:t>eV</a:t>
            </a:r>
            <a:endParaRPr lang="en-CH" dirty="0"/>
          </a:p>
        </p:txBody>
      </p:sp>
      <p:sp>
        <p:nvSpPr>
          <p:cNvPr id="4" name="Slide Number Placeholder 3"/>
          <p:cNvSpPr>
            <a:spLocks noGrp="1"/>
          </p:cNvSpPr>
          <p:nvPr>
            <p:ph type="sldNum" sz="quarter" idx="10"/>
          </p:nvPr>
        </p:nvSpPr>
        <p:spPr/>
        <p:txBody>
          <a:bodyPr/>
          <a:lstStyle/>
          <a:p>
            <a:fld id="{65363633-1F0D-4A9F-969D-21C932D171EE}" type="slidenum">
              <a:rPr lang="en-US" smtClean="0"/>
              <a:t>27</a:t>
            </a:fld>
            <a:endParaRPr lang="en-US"/>
          </a:p>
        </p:txBody>
      </p:sp>
    </p:spTree>
    <p:extLst>
      <p:ext uri="{BB962C8B-B14F-4D97-AF65-F5344CB8AC3E}">
        <p14:creationId xmlns:p14="http://schemas.microsoft.com/office/powerpoint/2010/main" val="296496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Jordan Wigner – mapping btw spins &amp; fermions (first 1928, 2002 for QC),</a:t>
            </a:r>
          </a:p>
          <a:p>
            <a:r>
              <a:rPr lang="en-US" dirty="0"/>
              <a:t>Order (n)    n … orbitals</a:t>
            </a:r>
          </a:p>
          <a:p>
            <a:r>
              <a:rPr lang="en-US" dirty="0"/>
              <a:t>Occupation &amp; Parity are locally/nonlocally stored </a:t>
            </a:r>
          </a:p>
          <a:p>
            <a:endParaRPr lang="en-US" dirty="0"/>
          </a:p>
          <a:p>
            <a:r>
              <a:rPr lang="en-US" dirty="0" err="1"/>
              <a:t>Bravyi</a:t>
            </a:r>
            <a:r>
              <a:rPr lang="en-US" dirty="0"/>
              <a:t> </a:t>
            </a:r>
            <a:r>
              <a:rPr lang="en-US" dirty="0" err="1"/>
              <a:t>Kitaev</a:t>
            </a:r>
            <a:endParaRPr lang="en-US" dirty="0"/>
          </a:p>
          <a:p>
            <a:r>
              <a:rPr lang="en-US" dirty="0"/>
              <a:t>first 2002</a:t>
            </a:r>
          </a:p>
          <a:p>
            <a:r>
              <a:rPr lang="en-US" dirty="0"/>
              <a:t>order (log n)</a:t>
            </a:r>
          </a:p>
          <a:p>
            <a:r>
              <a:rPr lang="en-US" dirty="0"/>
              <a:t>parity &amp; flip &amp; update set</a:t>
            </a:r>
          </a:p>
          <a:p>
            <a:r>
              <a:rPr lang="en-US" dirty="0"/>
              <a:t>fewer CNOT gates as less non-local than JW</a:t>
            </a:r>
          </a:p>
        </p:txBody>
      </p:sp>
      <p:sp>
        <p:nvSpPr>
          <p:cNvPr id="4" name="Foliennummernplatzhalter 3"/>
          <p:cNvSpPr>
            <a:spLocks noGrp="1"/>
          </p:cNvSpPr>
          <p:nvPr>
            <p:ph type="sldNum" sz="quarter" idx="10"/>
          </p:nvPr>
        </p:nvSpPr>
        <p:spPr/>
        <p:txBody>
          <a:bodyPr/>
          <a:lstStyle/>
          <a:p>
            <a:fld id="{9ED727FD-8729-420A-9945-F8D5D73F67C1}" type="slidenum">
              <a:rPr lang="en-US" smtClean="0"/>
              <a:t>33</a:t>
            </a:fld>
            <a:endParaRPr lang="en-US"/>
          </a:p>
        </p:txBody>
      </p:sp>
    </p:spTree>
    <p:extLst>
      <p:ext uri="{BB962C8B-B14F-4D97-AF65-F5344CB8AC3E}">
        <p14:creationId xmlns:p14="http://schemas.microsoft.com/office/powerpoint/2010/main" val="1173664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very useful </a:t>
            </a:r>
            <a:r>
              <a:rPr lang="en-US" dirty="0" err="1"/>
              <a:t>algo</a:t>
            </a:r>
            <a:r>
              <a:rPr lang="en-US" dirty="0"/>
              <a:t> in this respect: Var. Quant. </a:t>
            </a:r>
            <a:r>
              <a:rPr lang="en-US" dirty="0" err="1"/>
              <a:t>Eigens</a:t>
            </a:r>
            <a:r>
              <a:rPr lang="en-US" dirty="0"/>
              <a:t>.</a:t>
            </a:r>
          </a:p>
          <a:p>
            <a:pPr marL="171450" indent="-171450">
              <a:buFontTx/>
              <a:buChar char="-"/>
            </a:pPr>
            <a:r>
              <a:rPr lang="en-US" dirty="0"/>
              <a:t>Hybrid which uses var. principle</a:t>
            </a:r>
          </a:p>
          <a:p>
            <a:pPr marL="171450" indent="-171450">
              <a:buFontTx/>
              <a:buChar char="-"/>
            </a:pPr>
            <a:r>
              <a:rPr lang="en-US" dirty="0"/>
              <a:t>IDEA: As GS minimizes energy </a:t>
            </a:r>
            <a:r>
              <a:rPr lang="en-US" dirty="0">
                <a:sym typeface="Wingdings" panose="05000000000000000000" pitchFamily="2" charset="2"/>
              </a:rPr>
              <a:t> Find it by minimizing expectation value of H</a:t>
            </a:r>
          </a:p>
          <a:p>
            <a:pPr marL="171450" indent="-171450">
              <a:buFontTx/>
              <a:buChar char="-"/>
            </a:pPr>
            <a:r>
              <a:rPr lang="en-US" dirty="0">
                <a:sym typeface="Wingdings" panose="05000000000000000000" pitchFamily="2" charset="2"/>
              </a:rPr>
              <a:t>Mathematically:</a:t>
            </a:r>
          </a:p>
          <a:p>
            <a:pPr marL="628650" lvl="1" indent="-171450">
              <a:buFontTx/>
              <a:buChar char="-"/>
            </a:pPr>
            <a:r>
              <a:rPr lang="en-US" dirty="0">
                <a:sym typeface="Wingdings" panose="05000000000000000000" pitchFamily="2" charset="2"/>
              </a:rPr>
              <a:t>Start with parametrized Ansatz for GS</a:t>
            </a:r>
          </a:p>
          <a:p>
            <a:pPr marL="628650" lvl="1" indent="-171450">
              <a:buFontTx/>
              <a:buChar char="-"/>
            </a:pPr>
            <a:r>
              <a:rPr lang="en-US" dirty="0">
                <a:sym typeface="Wingdings" panose="05000000000000000000" pitchFamily="2" charset="2"/>
              </a:rPr>
              <a:t>Use variational principle (best theta </a:t>
            </a:r>
          </a:p>
          <a:p>
            <a:r>
              <a:rPr lang="en-US" sz="1200" kern="1200" dirty="0">
                <a:solidFill>
                  <a:schemeClr val="tx1"/>
                </a:solidFill>
                <a:effectLst/>
                <a:latin typeface="+mn-lt"/>
                <a:ea typeface="+mn-ea"/>
                <a:cs typeface="+mn-cs"/>
              </a:rPr>
              <a:t>Evaluate the Hamiltonian with quantum hardware by measuring its expectation in this G.S. – To find best approximation to G.S. energy we perform minimization, for example with standard gradient descent algorithm. All evaluations of the Hamiltonian (needed to construct gradient) are computed on quantum hardware by measuring.</a:t>
            </a:r>
          </a:p>
          <a:p>
            <a:pPr lvl="0"/>
            <a:r>
              <a:rPr lang="en-US" sz="1200" kern="1200" dirty="0">
                <a:solidFill>
                  <a:schemeClr val="tx1"/>
                </a:solidFill>
                <a:effectLst/>
                <a:latin typeface="+mn-lt"/>
                <a:ea typeface="+mn-ea"/>
                <a:cs typeface="+mn-cs"/>
              </a:rPr>
              <a:t>Let’s look at the VQE </a:t>
            </a:r>
            <a:r>
              <a:rPr lang="en-US" sz="1200" kern="1200" dirty="0" err="1">
                <a:solidFill>
                  <a:schemeClr val="tx1"/>
                </a:solidFill>
                <a:effectLst/>
                <a:latin typeface="+mn-lt"/>
                <a:ea typeface="+mn-ea"/>
                <a:cs typeface="+mn-cs"/>
              </a:rPr>
              <a:t>algo</a:t>
            </a:r>
            <a:r>
              <a:rPr lang="en-US" sz="1200" kern="1200" dirty="0">
                <a:solidFill>
                  <a:schemeClr val="tx1"/>
                </a:solidFill>
                <a:effectLst/>
                <a:latin typeface="+mn-lt"/>
                <a:ea typeface="+mn-ea"/>
                <a:cs typeface="+mn-cs"/>
              </a:rPr>
              <a:t> here in the flowchart</a:t>
            </a:r>
          </a:p>
          <a:p>
            <a:r>
              <a:rPr lang="en-US" sz="1200" kern="1200" dirty="0">
                <a:solidFill>
                  <a:schemeClr val="tx1"/>
                </a:solidFill>
                <a:effectLst/>
                <a:latin typeface="+mn-lt"/>
                <a:ea typeface="+mn-ea"/>
                <a:cs typeface="+mn-cs"/>
              </a:rPr>
              <a:t>(discuss flow chart)</a:t>
            </a:r>
          </a:p>
          <a:p>
            <a:pPr marL="628650" lvl="1" indent="-171450">
              <a:buFontTx/>
              <a:buChar char="-"/>
            </a:pPr>
            <a:endParaRPr lang="en-US"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9ED727FD-8729-420A-9945-F8D5D73F67C1}" type="slidenum">
              <a:rPr lang="en-US" smtClean="0"/>
              <a:t>38</a:t>
            </a:fld>
            <a:endParaRPr lang="en-US"/>
          </a:p>
        </p:txBody>
      </p:sp>
    </p:spTree>
    <p:extLst>
      <p:ext uri="{BB962C8B-B14F-4D97-AF65-F5344CB8AC3E}">
        <p14:creationId xmlns:p14="http://schemas.microsoft.com/office/powerpoint/2010/main" val="180559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499D95C-6395-46AF-B4F3-A65D54CCF9F6}"/>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873E907C-DA93-4077-A58F-A3FFD53DA48D}" type="slidenum">
              <a:t>3</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A4B4F932-A979-4732-8F90-944750429C24}"/>
              </a:ext>
            </a:extLst>
          </p:cNvPr>
          <p:cNvSpPr txBox="1">
            <a:spLocks noGrp="1"/>
          </p:cNvSpPr>
          <p:nvPr>
            <p:ph type="sldNum" sz="quarter" idx="5"/>
          </p:nvPr>
        </p:nvSpPr>
        <p:spPr>
          <a:ln/>
        </p:spPr>
        <p:txBody>
          <a:bodyPr lIns="0" tIns="0" rIns="0" bIns="0" anchor="b" anchorCtr="0">
            <a:noAutofit/>
          </a:bodyPr>
          <a:lstStyle/>
          <a:p>
            <a:pPr lvl="0"/>
            <a:fld id="{040F7055-84F3-4ACE-80B7-32D7B260D750}" type="slidenum">
              <a:t>3</a:t>
            </a:fld>
            <a:endParaRPr lang="en-US"/>
          </a:p>
        </p:txBody>
      </p:sp>
      <p:sp>
        <p:nvSpPr>
          <p:cNvPr id="2" name="Folienbildplatzhalter 1">
            <a:extLst>
              <a:ext uri="{FF2B5EF4-FFF2-40B4-BE49-F238E27FC236}">
                <a16:creationId xmlns:a16="http://schemas.microsoft.com/office/drawing/2014/main" id="{752E541A-E0F4-407E-9F72-468F019E7BB7}"/>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DD564880-1F30-40A1-A66B-FC19BE77CE4F}"/>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328015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49F4150-C9D8-4B9B-BE32-8A2D0C948EDB}"/>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D5579C3E-3E50-4B20-BFE8-067BBCA87BA0}" type="slidenum">
              <a:t>4</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32EC40AE-9EA2-4566-AE5B-DABE42C635DD}"/>
              </a:ext>
            </a:extLst>
          </p:cNvPr>
          <p:cNvSpPr txBox="1">
            <a:spLocks noGrp="1"/>
          </p:cNvSpPr>
          <p:nvPr>
            <p:ph type="sldNum" sz="quarter" idx="5"/>
          </p:nvPr>
        </p:nvSpPr>
        <p:spPr>
          <a:ln/>
        </p:spPr>
        <p:txBody>
          <a:bodyPr lIns="0" tIns="0" rIns="0" bIns="0" anchor="b" anchorCtr="0">
            <a:noAutofit/>
          </a:bodyPr>
          <a:lstStyle/>
          <a:p>
            <a:pPr lvl="0"/>
            <a:fld id="{E8A63E9B-BD6A-42C0-9543-CDF3FB8BE542}" type="slidenum">
              <a:t>4</a:t>
            </a:fld>
            <a:endParaRPr lang="en-US"/>
          </a:p>
        </p:txBody>
      </p:sp>
      <p:sp>
        <p:nvSpPr>
          <p:cNvPr id="2" name="Folienbildplatzhalter 1">
            <a:extLst>
              <a:ext uri="{FF2B5EF4-FFF2-40B4-BE49-F238E27FC236}">
                <a16:creationId xmlns:a16="http://schemas.microsoft.com/office/drawing/2014/main" id="{0167465A-850B-420C-AE7B-CB48C450D805}"/>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D7CCAFDB-53C2-4976-BE3D-14E0FF91DCA7}"/>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121797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176A72C-EF24-4CD8-BEFF-99E3086AD3DA}"/>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68152926-8E03-45C0-BA90-F28C98BAC523}" type="slidenum">
              <a:t>5</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D4DEB327-0416-4282-9EDA-231A90EC3901}"/>
              </a:ext>
            </a:extLst>
          </p:cNvPr>
          <p:cNvSpPr txBox="1">
            <a:spLocks noGrp="1"/>
          </p:cNvSpPr>
          <p:nvPr>
            <p:ph type="sldNum" sz="quarter" idx="5"/>
          </p:nvPr>
        </p:nvSpPr>
        <p:spPr>
          <a:ln/>
        </p:spPr>
        <p:txBody>
          <a:bodyPr lIns="0" tIns="0" rIns="0" bIns="0" anchor="b" anchorCtr="0">
            <a:noAutofit/>
          </a:bodyPr>
          <a:lstStyle/>
          <a:p>
            <a:pPr lvl="0"/>
            <a:fld id="{0BB95034-C374-45EB-AACE-EB5B0F6389C3}" type="slidenum">
              <a:t>5</a:t>
            </a:fld>
            <a:endParaRPr lang="en-US"/>
          </a:p>
        </p:txBody>
      </p:sp>
      <p:sp>
        <p:nvSpPr>
          <p:cNvPr id="2" name="Folienbildplatzhalter 1">
            <a:extLst>
              <a:ext uri="{FF2B5EF4-FFF2-40B4-BE49-F238E27FC236}">
                <a16:creationId xmlns:a16="http://schemas.microsoft.com/office/drawing/2014/main" id="{534BCA80-0345-4E20-889C-A8175FFE6E92}"/>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CDA51827-0743-43D7-B65E-DDC1BDFDE519}"/>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1055697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474E5D8-E073-4B3C-A0D6-3D3BAFEE8E7C}"/>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9BB1BF76-6976-445C-816D-4F047BF54870}" type="slidenum">
              <a:t>6</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7942E17A-63DA-4FD0-B9EE-E418ABB997F4}"/>
              </a:ext>
            </a:extLst>
          </p:cNvPr>
          <p:cNvSpPr txBox="1">
            <a:spLocks noGrp="1"/>
          </p:cNvSpPr>
          <p:nvPr>
            <p:ph type="sldNum" sz="quarter" idx="5"/>
          </p:nvPr>
        </p:nvSpPr>
        <p:spPr>
          <a:ln/>
        </p:spPr>
        <p:txBody>
          <a:bodyPr lIns="0" tIns="0" rIns="0" bIns="0" anchor="b" anchorCtr="0">
            <a:noAutofit/>
          </a:bodyPr>
          <a:lstStyle/>
          <a:p>
            <a:pPr lvl="0"/>
            <a:fld id="{95E9F1EC-E40A-408A-9898-AC52F190DBA6}" type="slidenum">
              <a:t>6</a:t>
            </a:fld>
            <a:endParaRPr lang="en-US"/>
          </a:p>
        </p:txBody>
      </p:sp>
      <p:sp>
        <p:nvSpPr>
          <p:cNvPr id="2" name="Folienbildplatzhalter 1">
            <a:extLst>
              <a:ext uri="{FF2B5EF4-FFF2-40B4-BE49-F238E27FC236}">
                <a16:creationId xmlns:a16="http://schemas.microsoft.com/office/drawing/2014/main" id="{F60CC49A-4A88-478C-8C47-EF4904FF2474}"/>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42BDBE34-D080-4C60-857E-78B2AE5E119C}"/>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320352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0008ADA-B293-4808-8F68-4EAED1A5EC3C}"/>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D8173948-86FB-45FF-BE3A-8A1E4B88B40C}" type="slidenum">
              <a:t>7</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7BC537E9-C6D0-47D3-BAE2-F35789C8338C}"/>
              </a:ext>
            </a:extLst>
          </p:cNvPr>
          <p:cNvSpPr txBox="1">
            <a:spLocks noGrp="1"/>
          </p:cNvSpPr>
          <p:nvPr>
            <p:ph type="sldNum" sz="quarter" idx="5"/>
          </p:nvPr>
        </p:nvSpPr>
        <p:spPr>
          <a:ln/>
        </p:spPr>
        <p:txBody>
          <a:bodyPr lIns="0" tIns="0" rIns="0" bIns="0" anchor="b" anchorCtr="0">
            <a:noAutofit/>
          </a:bodyPr>
          <a:lstStyle/>
          <a:p>
            <a:pPr lvl="0"/>
            <a:fld id="{204FF82C-BECF-4369-A9E4-83B003B22BEF}" type="slidenum">
              <a:t>7</a:t>
            </a:fld>
            <a:endParaRPr lang="en-US"/>
          </a:p>
        </p:txBody>
      </p:sp>
      <p:sp>
        <p:nvSpPr>
          <p:cNvPr id="2" name="Folienbildplatzhalter 1">
            <a:extLst>
              <a:ext uri="{FF2B5EF4-FFF2-40B4-BE49-F238E27FC236}">
                <a16:creationId xmlns:a16="http://schemas.microsoft.com/office/drawing/2014/main" id="{15496A02-265D-42AD-B08E-EB18574E93F8}"/>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9C7B494B-F0C8-48F7-B93C-043F97F4A5F5}"/>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83334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7F50D25-E769-4014-9937-AE51BC43F3CA}"/>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4E8E5F3D-D78A-4880-840D-ACE807EBC02F}" type="slidenum">
              <a:t>8</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13A2DCE4-0BAB-4013-A05F-C5AAD1EB01BE}"/>
              </a:ext>
            </a:extLst>
          </p:cNvPr>
          <p:cNvSpPr txBox="1">
            <a:spLocks noGrp="1"/>
          </p:cNvSpPr>
          <p:nvPr>
            <p:ph type="sldNum" sz="quarter" idx="5"/>
          </p:nvPr>
        </p:nvSpPr>
        <p:spPr>
          <a:ln/>
        </p:spPr>
        <p:txBody>
          <a:bodyPr lIns="0" tIns="0" rIns="0" bIns="0" anchor="b" anchorCtr="0">
            <a:noAutofit/>
          </a:bodyPr>
          <a:lstStyle/>
          <a:p>
            <a:pPr lvl="0"/>
            <a:fld id="{F7935067-8DBB-4F50-918A-16CB4669A847}" type="slidenum">
              <a:t>8</a:t>
            </a:fld>
            <a:endParaRPr lang="en-US"/>
          </a:p>
        </p:txBody>
      </p:sp>
      <p:sp>
        <p:nvSpPr>
          <p:cNvPr id="2" name="Folienbildplatzhalter 1">
            <a:extLst>
              <a:ext uri="{FF2B5EF4-FFF2-40B4-BE49-F238E27FC236}">
                <a16:creationId xmlns:a16="http://schemas.microsoft.com/office/drawing/2014/main" id="{C86DEED8-1B7B-43BB-AB0F-B9FC9A96699D}"/>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BD145537-96A2-4871-8B03-EAD4D7C74947}"/>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61831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77B4A94-D47E-434C-B77C-30FCD2929825}"/>
              </a:ext>
            </a:extLst>
          </p:cNvPr>
          <p:cNvSpPr txBox="1">
            <a:spLocks noGrp="1"/>
          </p:cNvSpPr>
          <p:nvPr>
            <p:ph type="sldNum" sz="quarter" idx="8"/>
          </p:nvPr>
        </p:nvSpPr>
        <p:spPr>
          <a:xfrm>
            <a:off x="4143600" y="9119520"/>
            <a:ext cx="3169440" cy="481320"/>
          </a:xfrm>
        </p:spPr>
        <p:txBody>
          <a:bodyPr wrap="square" lIns="96840" tIns="48240" rIns="96840" bIns="48240"/>
          <a:lstStyle/>
          <a:p>
            <a:pPr lvl="0" hangingPunct="1"/>
            <a:fld id="{CCD58D1A-CE2C-417C-A129-E3F98A904729}" type="slidenum">
              <a:t>9</a:t>
            </a:fld>
            <a:endParaRPr lang="en-US" sz="1300">
              <a:solidFill>
                <a:srgbClr val="000000"/>
              </a:solidFill>
              <a:latin typeface="+mn-lt"/>
              <a:ea typeface="+mn-ea"/>
              <a:cs typeface="+mn-cs"/>
            </a:endParaRPr>
          </a:p>
        </p:txBody>
      </p:sp>
      <p:sp>
        <p:nvSpPr>
          <p:cNvPr id="8" name="Foliennummernplatzhalter 6">
            <a:extLst>
              <a:ext uri="{FF2B5EF4-FFF2-40B4-BE49-F238E27FC236}">
                <a16:creationId xmlns:a16="http://schemas.microsoft.com/office/drawing/2014/main" id="{615E9877-4086-4B74-AFBF-3D432B6C519F}"/>
              </a:ext>
            </a:extLst>
          </p:cNvPr>
          <p:cNvSpPr txBox="1">
            <a:spLocks noGrp="1"/>
          </p:cNvSpPr>
          <p:nvPr>
            <p:ph type="sldNum" sz="quarter" idx="5"/>
          </p:nvPr>
        </p:nvSpPr>
        <p:spPr>
          <a:ln/>
        </p:spPr>
        <p:txBody>
          <a:bodyPr lIns="0" tIns="0" rIns="0" bIns="0" anchor="b" anchorCtr="0">
            <a:noAutofit/>
          </a:bodyPr>
          <a:lstStyle/>
          <a:p>
            <a:pPr lvl="0"/>
            <a:fld id="{D29D69A7-D9DD-4796-B4C0-1FCD9CA788F2}" type="slidenum">
              <a:t>9</a:t>
            </a:fld>
            <a:endParaRPr lang="en-US"/>
          </a:p>
        </p:txBody>
      </p:sp>
      <p:sp>
        <p:nvSpPr>
          <p:cNvPr id="2" name="Folienbildplatzhalter 1">
            <a:extLst>
              <a:ext uri="{FF2B5EF4-FFF2-40B4-BE49-F238E27FC236}">
                <a16:creationId xmlns:a16="http://schemas.microsoft.com/office/drawing/2014/main" id="{E6162721-8490-4E3E-AF8F-38C96BA27B44}"/>
              </a:ext>
            </a:extLst>
          </p:cNvPr>
          <p:cNvSpPr>
            <a:spLocks noGrp="1" noRot="1" noChangeAspect="1" noResize="1"/>
          </p:cNvSpPr>
          <p:nvPr>
            <p:ph type="sldImg"/>
          </p:nvPr>
        </p:nvSpPr>
        <p:spPr>
          <a:xfrm>
            <a:off x="777875" y="1200150"/>
            <a:ext cx="5759450" cy="3240088"/>
          </a:xfrm>
          <a:solidFill>
            <a:srgbClr val="729FCF"/>
          </a:solidFill>
          <a:ln w="25400">
            <a:solidFill>
              <a:srgbClr val="3465A4"/>
            </a:solidFill>
            <a:prstDash val="solid"/>
          </a:ln>
        </p:spPr>
      </p:sp>
      <p:sp>
        <p:nvSpPr>
          <p:cNvPr id="3" name="Notizenplatzhalter 2">
            <a:extLst>
              <a:ext uri="{FF2B5EF4-FFF2-40B4-BE49-F238E27FC236}">
                <a16:creationId xmlns:a16="http://schemas.microsoft.com/office/drawing/2014/main" id="{E1585680-7591-41F4-AA65-5666755A19C6}"/>
              </a:ext>
            </a:extLst>
          </p:cNvPr>
          <p:cNvSpPr txBox="1">
            <a:spLocks noGrp="1"/>
          </p:cNvSpPr>
          <p:nvPr>
            <p:ph type="body" sz="quarter" idx="1"/>
          </p:nvPr>
        </p:nvSpPr>
        <p:spPr>
          <a:xfrm>
            <a:off x="731519" y="4620600"/>
            <a:ext cx="5851800" cy="3780000"/>
          </a:xfrm>
        </p:spPr>
        <p:txBody>
          <a:bodyPr wrap="square" lIns="96840" tIns="48240" rIns="96840" bIns="48240" anchor="t">
            <a:noAutofit/>
          </a:bodyPr>
          <a:lstStyle/>
          <a:p>
            <a:pPr marL="0" lvl="0" indent="0" algn="l">
              <a:buSzPct val="100000"/>
              <a:buAutoNum type="arabicParenR"/>
            </a:pPr>
            <a:endParaRPr lang="en-US" dirty="0">
              <a:latin typeface="Wingdings" pitchFamily="18"/>
            </a:endParaRPr>
          </a:p>
        </p:txBody>
      </p:sp>
    </p:spTree>
    <p:extLst>
      <p:ext uri="{BB962C8B-B14F-4D97-AF65-F5344CB8AC3E}">
        <p14:creationId xmlns:p14="http://schemas.microsoft.com/office/powerpoint/2010/main" val="346849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FED6E-A108-4D6F-A04E-07722DDC61A2}"/>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de-DE" dirty="0"/>
              <a:t>Mastertitelformat bearbeiten</a:t>
            </a:r>
            <a:endParaRPr lang="en-US" dirty="0"/>
          </a:p>
        </p:txBody>
      </p:sp>
      <p:sp>
        <p:nvSpPr>
          <p:cNvPr id="3" name="Untertitel 2">
            <a:extLst>
              <a:ext uri="{FF2B5EF4-FFF2-40B4-BE49-F238E27FC236}">
                <a16:creationId xmlns:a16="http://schemas.microsoft.com/office/drawing/2014/main" id="{6FE1719A-7ADC-41A4-ABA7-F9120465C7D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Tree>
    <p:extLst>
      <p:ext uri="{BB962C8B-B14F-4D97-AF65-F5344CB8AC3E}">
        <p14:creationId xmlns:p14="http://schemas.microsoft.com/office/powerpoint/2010/main" val="123092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C984C-0EEE-465F-9325-5B121B458796}"/>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A0E2A601-14C7-4B27-A91B-1692E070422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FF4B7571-F271-4397-B2D1-3B2DD7162AA5}"/>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5" name="Fußzeilenplatzhalter 4">
            <a:extLst>
              <a:ext uri="{FF2B5EF4-FFF2-40B4-BE49-F238E27FC236}">
                <a16:creationId xmlns:a16="http://schemas.microsoft.com/office/drawing/2014/main" id="{5DF0E70A-DD32-4734-A64E-89E82FC119B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3E689CE-314E-48F3-9FCD-4113D2BFF958}"/>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186876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B6AEFAC-AD2C-4E4B-A85A-C3C221496D4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3889CEE9-A096-4D0C-A14A-444671AD514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FEE1BA84-A04B-497F-AC86-978653D5D640}"/>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5" name="Fußzeilenplatzhalter 4">
            <a:extLst>
              <a:ext uri="{FF2B5EF4-FFF2-40B4-BE49-F238E27FC236}">
                <a16:creationId xmlns:a16="http://schemas.microsoft.com/office/drawing/2014/main" id="{2C2AA301-51AD-4A54-9EE0-B300DA24A5CE}"/>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DBBC7B13-96EF-4FD8-8501-68BF63A2C06F}"/>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178645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967F9-92AE-4116-B3DA-D44B62146D16}"/>
              </a:ext>
            </a:extLst>
          </p:cNvPr>
          <p:cNvSpPr>
            <a:spLocks noGrp="1"/>
          </p:cNvSpPr>
          <p:nvPr>
            <p:ph type="title"/>
          </p:nvPr>
        </p:nvSpPr>
        <p:spPr/>
        <p:txBody>
          <a:bodyPr/>
          <a:lstStyle>
            <a:lvl1pPr>
              <a:defRPr>
                <a:solidFill>
                  <a:schemeClr val="bg1"/>
                </a:solidFill>
              </a:defRPr>
            </a:lvl1pPr>
          </a:lstStyle>
          <a:p>
            <a:r>
              <a:rPr lang="de-DE" dirty="0"/>
              <a:t>Mastertitelformat bearbeiten</a:t>
            </a:r>
            <a:endParaRPr lang="en-US" dirty="0"/>
          </a:p>
        </p:txBody>
      </p:sp>
      <p:sp>
        <p:nvSpPr>
          <p:cNvPr id="3" name="Inhaltsplatzhalter 2">
            <a:extLst>
              <a:ext uri="{FF2B5EF4-FFF2-40B4-BE49-F238E27FC236}">
                <a16:creationId xmlns:a16="http://schemas.microsoft.com/office/drawing/2014/main" id="{1008DDEC-7B64-442B-9FD7-DEBF8793ABB8}"/>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1931908C-A811-45B1-963D-10EE9C12EE5F}"/>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5" name="Fußzeilenplatzhalter 4">
            <a:extLst>
              <a:ext uri="{FF2B5EF4-FFF2-40B4-BE49-F238E27FC236}">
                <a16:creationId xmlns:a16="http://schemas.microsoft.com/office/drawing/2014/main" id="{A85A66AD-08B7-4F8F-B83B-235BFF9E843B}"/>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9BF8F939-61D7-4EED-B9FD-92F7703CD9FC}"/>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40655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8642-2BBF-43C2-AFE3-2218C70FE6D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de-DE" dirty="0"/>
              <a:t>Mastertitelformat bearbeiten</a:t>
            </a:r>
            <a:endParaRPr lang="en-US" dirty="0"/>
          </a:p>
        </p:txBody>
      </p:sp>
      <p:sp>
        <p:nvSpPr>
          <p:cNvPr id="3" name="Textplatzhalter 2">
            <a:extLst>
              <a:ext uri="{FF2B5EF4-FFF2-40B4-BE49-F238E27FC236}">
                <a16:creationId xmlns:a16="http://schemas.microsoft.com/office/drawing/2014/main" id="{A445EC71-C800-420A-8C60-86A3273D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20D0E15-CC33-4E16-B671-CB15BC356602}"/>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5" name="Fußzeilenplatzhalter 4">
            <a:extLst>
              <a:ext uri="{FF2B5EF4-FFF2-40B4-BE49-F238E27FC236}">
                <a16:creationId xmlns:a16="http://schemas.microsoft.com/office/drawing/2014/main" id="{10EDA0E8-7D69-4613-AE59-D8F7F2DF4312}"/>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84A13324-5B2C-4065-932E-BB5CBC77733B}"/>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79358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C9940-0AB3-4DC4-AE6D-45EE541CC267}"/>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B98BAF3C-7E58-43D9-BD11-5B841FE1D76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358D3896-68C5-4721-9C30-5C2083206B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2E8C35B2-8F81-4460-85CC-D7EC0D256349}"/>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6" name="Fußzeilenplatzhalter 5">
            <a:extLst>
              <a:ext uri="{FF2B5EF4-FFF2-40B4-BE49-F238E27FC236}">
                <a16:creationId xmlns:a16="http://schemas.microsoft.com/office/drawing/2014/main" id="{93BC2AA1-F26F-4E5A-9416-E28DFB4DFE6A}"/>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87C06BAD-D809-4D15-A30E-51CC0845616C}"/>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344556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72DBD-AC5D-4773-8A67-CC6A2B0A8C8B}"/>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EEB740-27B3-4887-B19F-C39B99DDB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A4A7EE3-1D93-40AE-BBEC-F36C601041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C0106460-D60A-474E-B3AA-655607652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7211276-CD33-4153-BC56-37CBEB6003C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4E83B009-849D-4FAE-8B99-EB10DF03D4BE}"/>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8" name="Fußzeilenplatzhalter 7">
            <a:extLst>
              <a:ext uri="{FF2B5EF4-FFF2-40B4-BE49-F238E27FC236}">
                <a16:creationId xmlns:a16="http://schemas.microsoft.com/office/drawing/2014/main" id="{A191A505-FAE2-44A2-A5F0-56400919B07A}"/>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49CFCED8-71D4-409F-BB4F-8F0E2BB6CD30}"/>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225955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82027-1094-4B3D-99B8-577699199D1A}"/>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7735AEA6-4FEF-44C3-AC21-509503117B40}"/>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4" name="Fußzeilenplatzhalter 3">
            <a:extLst>
              <a:ext uri="{FF2B5EF4-FFF2-40B4-BE49-F238E27FC236}">
                <a16:creationId xmlns:a16="http://schemas.microsoft.com/office/drawing/2014/main" id="{C47D1EFD-E948-4D61-BA3C-FC8B429E4371}"/>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3A4D5609-E6D8-47CB-BE4A-5898D5A3F870}"/>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172623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01C4EF8-6ABA-4A7F-9077-475356034856}"/>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3" name="Fußzeilenplatzhalter 2">
            <a:extLst>
              <a:ext uri="{FF2B5EF4-FFF2-40B4-BE49-F238E27FC236}">
                <a16:creationId xmlns:a16="http://schemas.microsoft.com/office/drawing/2014/main" id="{4486D7D7-67AD-4E8D-BEEB-C0F20FA0EC43}"/>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6AD73AA7-F111-45DD-953B-ACBF0C826FB7}"/>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375734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4F518-2698-4D05-97B4-F2926DE89D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0BFE3C62-D7BC-4696-9E43-C0D80A361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6106C39-CD9D-4942-9758-9BE7BF9D9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9685A4A-6A10-4E49-8C99-19F47B57C4D6}"/>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6" name="Fußzeilenplatzhalter 5">
            <a:extLst>
              <a:ext uri="{FF2B5EF4-FFF2-40B4-BE49-F238E27FC236}">
                <a16:creationId xmlns:a16="http://schemas.microsoft.com/office/drawing/2014/main" id="{FBE28FA9-8694-4BE7-85A9-4B8DEE5160C4}"/>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8B1C86C6-69E5-462D-B59C-85334C0E24DD}"/>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277019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328CA-1E52-429E-A9DF-33EEC5BE19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45A60B5A-3A6A-4D4E-8E04-E37EE0DDD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CDFEB4D2-0EB6-465E-8546-082760C7E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6E4CE76-16E8-4DE9-8055-F43CDCF5922B}"/>
              </a:ext>
            </a:extLst>
          </p:cNvPr>
          <p:cNvSpPr>
            <a:spLocks noGrp="1"/>
          </p:cNvSpPr>
          <p:nvPr>
            <p:ph type="dt" sz="half" idx="10"/>
          </p:nvPr>
        </p:nvSpPr>
        <p:spPr/>
        <p:txBody>
          <a:bodyPr/>
          <a:lstStyle/>
          <a:p>
            <a:fld id="{F8D7E4CF-2F44-4215-9E94-4955282C8857}" type="datetimeFigureOut">
              <a:rPr lang="en-US" smtClean="0"/>
              <a:t>5/7/2018</a:t>
            </a:fld>
            <a:endParaRPr lang="en-US"/>
          </a:p>
        </p:txBody>
      </p:sp>
      <p:sp>
        <p:nvSpPr>
          <p:cNvPr id="6" name="Fußzeilenplatzhalter 5">
            <a:extLst>
              <a:ext uri="{FF2B5EF4-FFF2-40B4-BE49-F238E27FC236}">
                <a16:creationId xmlns:a16="http://schemas.microsoft.com/office/drawing/2014/main" id="{323710AE-22AE-438D-B4A0-DB88A8F76DFC}"/>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078C51F6-C485-408E-9826-D3ACFB00D45A}"/>
              </a:ext>
            </a:extLst>
          </p:cNvPr>
          <p:cNvSpPr>
            <a:spLocks noGrp="1"/>
          </p:cNvSpPr>
          <p:nvPr>
            <p:ph type="sldNum" sz="quarter" idx="12"/>
          </p:nvPr>
        </p:nvSpPr>
        <p:spPr/>
        <p:txBody>
          <a:bodyPr/>
          <a:lstStyle/>
          <a:p>
            <a:fld id="{C12F9D05-FA19-44E2-9E28-C878CC3699AD}" type="slidenum">
              <a:rPr lang="en-US" smtClean="0"/>
              <a:t>‹#›</a:t>
            </a:fld>
            <a:endParaRPr lang="en-US"/>
          </a:p>
        </p:txBody>
      </p:sp>
    </p:spTree>
    <p:extLst>
      <p:ext uri="{BB962C8B-B14F-4D97-AF65-F5344CB8AC3E}">
        <p14:creationId xmlns:p14="http://schemas.microsoft.com/office/powerpoint/2010/main" val="60439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F5DAA6B-58D4-4CC8-B7E8-499892A40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80CF674A-AA89-482C-9EDC-33CEDBD48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55C90F0-A9E5-429C-B28F-A3C13FF4F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7E4CF-2F44-4215-9E94-4955282C8857}" type="datetimeFigureOut">
              <a:rPr lang="en-US" smtClean="0"/>
              <a:t>5/7/2018</a:t>
            </a:fld>
            <a:endParaRPr lang="en-US"/>
          </a:p>
        </p:txBody>
      </p:sp>
      <p:sp>
        <p:nvSpPr>
          <p:cNvPr id="5" name="Fußzeilenplatzhalter 4">
            <a:extLst>
              <a:ext uri="{FF2B5EF4-FFF2-40B4-BE49-F238E27FC236}">
                <a16:creationId xmlns:a16="http://schemas.microsoft.com/office/drawing/2014/main" id="{E6E7FD05-61F6-4AC0-896D-F8588D9F3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27B15D97-5E4E-4C29-B5B8-5603082E5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F9D05-FA19-44E2-9E28-C878CC3699AD}" type="slidenum">
              <a:rPr lang="en-US" smtClean="0"/>
              <a:t>‹#›</a:t>
            </a:fld>
            <a:endParaRPr lang="en-US"/>
          </a:p>
        </p:txBody>
      </p:sp>
      <p:pic>
        <p:nvPicPr>
          <p:cNvPr id="8" name="Grafik 7">
            <a:extLst>
              <a:ext uri="{FF2B5EF4-FFF2-40B4-BE49-F238E27FC236}">
                <a16:creationId xmlns:a16="http://schemas.microsoft.com/office/drawing/2014/main" id="{9D8E84C2-D955-4BCE-9009-DE16B809108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920" y="-718669"/>
            <a:ext cx="12549051" cy="8370853"/>
          </a:xfrm>
          <a:prstGeom prst="rect">
            <a:avLst/>
          </a:prstGeom>
        </p:spPr>
      </p:pic>
    </p:spTree>
    <p:extLst>
      <p:ext uri="{BB962C8B-B14F-4D97-AF65-F5344CB8AC3E}">
        <p14:creationId xmlns:p14="http://schemas.microsoft.com/office/powerpoint/2010/main" val="3534377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1.png"/><Relationship Id="rId3" Type="http://schemas.openxmlformats.org/officeDocument/2006/relationships/notesSlide" Target="../notesSlides/notesSlide17.xml"/><Relationship Id="rId7" Type="http://schemas.openxmlformats.org/officeDocument/2006/relationships/image" Target="../media/image18.png"/><Relationship Id="rId12" Type="http://schemas.openxmlformats.org/officeDocument/2006/relationships/customXml" Target="../ink/ink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ustomXml" Target="../ink/ink1.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customXml" Target="../ink/ink3.xml"/><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customXml" Target="../ink/ink9.xml"/><Relationship Id="rId26" Type="http://schemas.openxmlformats.org/officeDocument/2006/relationships/image" Target="../media/image39.png"/><Relationship Id="rId39" Type="http://schemas.openxmlformats.org/officeDocument/2006/relationships/customXml" Target="../ink/ink16.xml"/><Relationship Id="rId21" Type="http://schemas.openxmlformats.org/officeDocument/2006/relationships/image" Target="../media/image37.png"/><Relationship Id="rId34" Type="http://schemas.openxmlformats.org/officeDocument/2006/relationships/image" Target="../media/image40.png"/><Relationship Id="rId42" Type="http://schemas.openxmlformats.org/officeDocument/2006/relationships/image" Target="../media/image44.png"/><Relationship Id="rId47" Type="http://schemas.openxmlformats.org/officeDocument/2006/relationships/customXml" Target="../ink/ink20.xml"/><Relationship Id="rId50" Type="http://schemas.openxmlformats.org/officeDocument/2006/relationships/image" Target="../media/image48.png"/><Relationship Id="rId55" Type="http://schemas.openxmlformats.org/officeDocument/2006/relationships/customXml" Target="../ink/ink24.xml"/><Relationship Id="rId63" Type="http://schemas.openxmlformats.org/officeDocument/2006/relationships/customXml" Target="../ink/ink28.xml"/><Relationship Id="rId7" Type="http://schemas.openxmlformats.org/officeDocument/2006/relationships/image" Target="../media/image29.png"/><Relationship Id="rId2" Type="http://schemas.openxmlformats.org/officeDocument/2006/relationships/notesSlide" Target="../notesSlides/notesSlide19.xml"/><Relationship Id="rId16" Type="http://schemas.openxmlformats.org/officeDocument/2006/relationships/customXml" Target="../ink/ink8.xml"/><Relationship Id="rId11" Type="http://schemas.openxmlformats.org/officeDocument/2006/relationships/image" Target="../media/image32.png"/><Relationship Id="rId37" Type="http://schemas.openxmlformats.org/officeDocument/2006/relationships/customXml" Target="../ink/ink15.xml"/><Relationship Id="rId40" Type="http://schemas.openxmlformats.org/officeDocument/2006/relationships/image" Target="../media/image43.png"/><Relationship Id="rId45" Type="http://schemas.openxmlformats.org/officeDocument/2006/relationships/customXml" Target="../ink/ink19.xml"/><Relationship Id="rId53" Type="http://schemas.openxmlformats.org/officeDocument/2006/relationships/customXml" Target="../ink/ink23.xml"/><Relationship Id="rId58" Type="http://schemas.openxmlformats.org/officeDocument/2006/relationships/image" Target="../media/image52.png"/><Relationship Id="rId5" Type="http://schemas.openxmlformats.org/officeDocument/2006/relationships/image" Target="../media/image27.png"/><Relationship Id="rId61" Type="http://schemas.openxmlformats.org/officeDocument/2006/relationships/customXml" Target="../ink/ink27.xml"/><Relationship Id="rId19"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customXml" Target="../ink/ink7.xml"/><Relationship Id="rId22" Type="http://schemas.openxmlformats.org/officeDocument/2006/relationships/customXml" Target="../ink/ink11.xml"/><Relationship Id="rId35" Type="http://schemas.openxmlformats.org/officeDocument/2006/relationships/customXml" Target="../ink/ink14.xml"/><Relationship Id="rId43" Type="http://schemas.openxmlformats.org/officeDocument/2006/relationships/customXml" Target="../ink/ink18.xml"/><Relationship Id="rId48" Type="http://schemas.openxmlformats.org/officeDocument/2006/relationships/image" Target="../media/image47.png"/><Relationship Id="rId56" Type="http://schemas.openxmlformats.org/officeDocument/2006/relationships/image" Target="../media/image51.png"/><Relationship Id="rId64" Type="http://schemas.openxmlformats.org/officeDocument/2006/relationships/image" Target="../media/image55.png"/><Relationship Id="rId8" Type="http://schemas.openxmlformats.org/officeDocument/2006/relationships/customXml" Target="../ink/ink5.xml"/><Relationship Id="rId51" Type="http://schemas.openxmlformats.org/officeDocument/2006/relationships/customXml" Target="../ink/ink22.xml"/><Relationship Id="rId3" Type="http://schemas.openxmlformats.org/officeDocument/2006/relationships/image" Target="../media/image25.png"/><Relationship Id="rId12" Type="http://schemas.openxmlformats.org/officeDocument/2006/relationships/customXml" Target="../ink/ink6.xml"/><Relationship Id="rId17" Type="http://schemas.openxmlformats.org/officeDocument/2006/relationships/image" Target="../media/image35.png"/><Relationship Id="rId25" Type="http://schemas.openxmlformats.org/officeDocument/2006/relationships/customXml" Target="../ink/ink12.xml"/><Relationship Id="rId33" Type="http://schemas.openxmlformats.org/officeDocument/2006/relationships/customXml" Target="../ink/ink13.xml"/><Relationship Id="rId38" Type="http://schemas.openxmlformats.org/officeDocument/2006/relationships/image" Target="../media/image42.png"/><Relationship Id="rId46" Type="http://schemas.openxmlformats.org/officeDocument/2006/relationships/image" Target="../media/image46.png"/><Relationship Id="rId59" Type="http://schemas.openxmlformats.org/officeDocument/2006/relationships/customXml" Target="../ink/ink26.xml"/><Relationship Id="rId20" Type="http://schemas.openxmlformats.org/officeDocument/2006/relationships/customXml" Target="../ink/ink10.xml"/><Relationship Id="rId41" Type="http://schemas.openxmlformats.org/officeDocument/2006/relationships/customXml" Target="../ink/ink17.xml"/><Relationship Id="rId54" Type="http://schemas.openxmlformats.org/officeDocument/2006/relationships/image" Target="../media/image50.png"/><Relationship Id="rId6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28.png"/><Relationship Id="rId15" Type="http://schemas.openxmlformats.org/officeDocument/2006/relationships/image" Target="../media/image34.png"/><Relationship Id="rId23" Type="http://schemas.openxmlformats.org/officeDocument/2006/relationships/image" Target="../media/image38.png"/><Relationship Id="rId36" Type="http://schemas.openxmlformats.org/officeDocument/2006/relationships/image" Target="../media/image41.png"/><Relationship Id="rId49" Type="http://schemas.openxmlformats.org/officeDocument/2006/relationships/customXml" Target="../ink/ink21.xml"/><Relationship Id="rId57" Type="http://schemas.openxmlformats.org/officeDocument/2006/relationships/customXml" Target="../ink/ink25.xml"/><Relationship Id="rId10" Type="http://schemas.openxmlformats.org/officeDocument/2006/relationships/image" Target="../media/image31.png"/><Relationship Id="rId44" Type="http://schemas.openxmlformats.org/officeDocument/2006/relationships/image" Target="../media/image45.png"/><Relationship Id="rId52" Type="http://schemas.openxmlformats.org/officeDocument/2006/relationships/image" Target="../media/image49.png"/><Relationship Id="rId60"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31.xml"/><Relationship Id="rId3" Type="http://schemas.openxmlformats.org/officeDocument/2006/relationships/notesSlide" Target="../notesSlides/notesSlide28.xml"/><Relationship Id="rId7" Type="http://schemas.openxmlformats.org/officeDocument/2006/relationships/image" Target="../media/image79.png"/><Relationship Id="rId12"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80.png"/><Relationship Id="rId1" Type="http://schemas.openxmlformats.org/officeDocument/2006/relationships/tags" Target="../tags/tag2.xml"/><Relationship Id="rId6" Type="http://schemas.openxmlformats.org/officeDocument/2006/relationships/image" Target="../media/image78.png"/><Relationship Id="rId11" Type="http://schemas.openxmlformats.org/officeDocument/2006/relationships/customXml" Target="../ink/ink30.xml"/><Relationship Id="rId5" Type="http://schemas.openxmlformats.org/officeDocument/2006/relationships/image" Target="../media/image17.png"/><Relationship Id="rId15" Type="http://schemas.openxmlformats.org/officeDocument/2006/relationships/customXml" Target="../ink/ink32.xml"/><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customXml" Target="../ink/ink29.xml"/><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B40C5-0A9E-4560-A897-B6FB6BE6029A}"/>
              </a:ext>
            </a:extLst>
          </p:cNvPr>
          <p:cNvSpPr txBox="1">
            <a:spLocks noGrp="1"/>
          </p:cNvSpPr>
          <p:nvPr>
            <p:ph type="title" idx="4294967295"/>
          </p:nvPr>
        </p:nvSpPr>
        <p:spPr>
          <a:xfrm>
            <a:off x="1523880" y="137160"/>
            <a:ext cx="9143640" cy="1165680"/>
          </a:xfrm>
        </p:spPr>
        <p:txBody>
          <a:bodyPr/>
          <a:lstStyle/>
          <a:p>
            <a:pPr lvl="0" algn="ctr"/>
            <a:r>
              <a:rPr lang="en-US" dirty="0">
                <a:solidFill>
                  <a:srgbClr val="FFFFFF"/>
                </a:solidFill>
              </a:rPr>
              <a:t>Quantum Chemistry  </a:t>
            </a:r>
          </a:p>
        </p:txBody>
      </p:sp>
      <p:sp>
        <p:nvSpPr>
          <p:cNvPr id="3" name="Textfeld 2">
            <a:extLst>
              <a:ext uri="{FF2B5EF4-FFF2-40B4-BE49-F238E27FC236}">
                <a16:creationId xmlns:a16="http://schemas.microsoft.com/office/drawing/2014/main" id="{AAD55693-FF5B-41EB-9CCB-545C779E0E97}"/>
              </a:ext>
            </a:extLst>
          </p:cNvPr>
          <p:cNvSpPr txBox="1"/>
          <p:nvPr/>
        </p:nvSpPr>
        <p:spPr>
          <a:xfrm>
            <a:off x="0" y="6238080"/>
            <a:ext cx="12161520" cy="60228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solidFill>
                  <a:srgbClr val="B2B2B2"/>
                </a:solidFill>
                <a:latin typeface="Liberation Sans" pitchFamily="18"/>
                <a:ea typeface="WenQuanYi Micro Hei" pitchFamily="2"/>
                <a:cs typeface="Lohit Devanagari" pitchFamily="2"/>
              </a:rPr>
              <a:t>Giulia Mazzola, Simon Mathis, Thilo Schmid</a:t>
            </a:r>
          </a:p>
        </p:txBody>
      </p:sp>
      <p:sp>
        <p:nvSpPr>
          <p:cNvPr id="4" name="Textfeld 3">
            <a:extLst>
              <a:ext uri="{FF2B5EF4-FFF2-40B4-BE49-F238E27FC236}">
                <a16:creationId xmlns:a16="http://schemas.microsoft.com/office/drawing/2014/main" id="{0E431ABE-7524-4E42-BCE9-0EE0E297892E}"/>
              </a:ext>
            </a:extLst>
          </p:cNvPr>
          <p:cNvSpPr txBox="1"/>
          <p:nvPr/>
        </p:nvSpPr>
        <p:spPr>
          <a:xfrm>
            <a:off x="640080" y="6217919"/>
            <a:ext cx="5669279"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B2B2B2"/>
                </a:solidFill>
                <a:latin typeface="Liberation Sans" pitchFamily="18"/>
                <a:ea typeface="WenQuanYi Micro Hei" pitchFamily="2"/>
                <a:cs typeface="Lohit Devanagari" pitchFamily="2"/>
              </a:rPr>
              <a:t>09.04.2018</a:t>
            </a:r>
          </a:p>
        </p:txBody>
      </p:sp>
      <p:pic>
        <p:nvPicPr>
          <p:cNvPr id="5" name="Picture 6">
            <a:extLst>
              <a:ext uri="{FF2B5EF4-FFF2-40B4-BE49-F238E27FC236}">
                <a16:creationId xmlns:a16="http://schemas.microsoft.com/office/drawing/2014/main" id="{D4B79E7D-C749-403A-9255-E153D0556FF8}"/>
              </a:ext>
            </a:extLst>
          </p:cNvPr>
          <p:cNvPicPr>
            <a:picLocks noChangeAspect="1"/>
          </p:cNvPicPr>
          <p:nvPr/>
        </p:nvPicPr>
        <p:blipFill>
          <a:blip r:embed="rId3">
            <a:lum/>
            <a:alphaModFix/>
          </a:blip>
          <a:srcRect/>
          <a:stretch>
            <a:fillRect/>
          </a:stretch>
        </p:blipFill>
        <p:spPr>
          <a:xfrm>
            <a:off x="3474720" y="1551960"/>
            <a:ext cx="1987199" cy="4300200"/>
          </a:xfrm>
          <a:prstGeom prst="rect">
            <a:avLst/>
          </a:prstGeom>
          <a:noFill/>
          <a:ln>
            <a:noFill/>
          </a:ln>
        </p:spPr>
      </p:pic>
      <p:sp>
        <p:nvSpPr>
          <p:cNvPr id="6" name="Textfeld 5">
            <a:extLst>
              <a:ext uri="{FF2B5EF4-FFF2-40B4-BE49-F238E27FC236}">
                <a16:creationId xmlns:a16="http://schemas.microsoft.com/office/drawing/2014/main" id="{1252AA87-9B5A-4BF8-9194-7A9A5320001F}"/>
              </a:ext>
            </a:extLst>
          </p:cNvPr>
          <p:cNvSpPr txBox="1"/>
          <p:nvPr/>
        </p:nvSpPr>
        <p:spPr>
          <a:xfrm>
            <a:off x="6812771" y="1059480"/>
            <a:ext cx="5212080" cy="4867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800" b="0" i="1" u="none" strike="noStrike" kern="1200" cap="none">
                <a:ln>
                  <a:noFill/>
                </a:ln>
                <a:solidFill>
                  <a:srgbClr val="99CCFF"/>
                </a:solidFill>
                <a:latin typeface="Liberation Sans" pitchFamily="18"/>
                <a:ea typeface="WenQuanYi Micro Hei" pitchFamily="2"/>
                <a:cs typeface="Lohit Devanagari" pitchFamily="2"/>
              </a:rPr>
              <a:t>using SC Qubits</a:t>
            </a:r>
          </a:p>
        </p:txBody>
      </p:sp>
    </p:spTree>
    <p:extLst>
      <p:ext uri="{BB962C8B-B14F-4D97-AF65-F5344CB8AC3E}">
        <p14:creationId xmlns:p14="http://schemas.microsoft.com/office/powerpoint/2010/main" val="264436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atumsplatzhalter 1">
            <a:extLst>
              <a:ext uri="{FF2B5EF4-FFF2-40B4-BE49-F238E27FC236}">
                <a16:creationId xmlns:a16="http://schemas.microsoft.com/office/drawing/2014/main" id="{B17B0D3F-6D9D-4368-931B-90323E20F589}"/>
              </a:ext>
            </a:extLst>
          </p:cNvPr>
          <p:cNvSpPr>
            <a:spLocks noGrp="1"/>
          </p:cNvSpPr>
          <p:nvPr>
            <p:ph type="dt" sz="half" idx="10"/>
          </p:nvPr>
        </p:nvSpPr>
        <p:spPr/>
        <p:txBody>
          <a:bodyPr/>
          <a:lstStyle/>
          <a:p>
            <a:pPr lvl="0"/>
            <a:r>
              <a:rPr lang="en-US"/>
              <a:t>09.04.2018</a:t>
            </a:r>
          </a:p>
        </p:txBody>
      </p:sp>
      <p:sp>
        <p:nvSpPr>
          <p:cNvPr id="74" name="Fußzeilenplatzhalter 2">
            <a:extLst>
              <a:ext uri="{FF2B5EF4-FFF2-40B4-BE49-F238E27FC236}">
                <a16:creationId xmlns:a16="http://schemas.microsoft.com/office/drawing/2014/main" id="{5594746A-77E8-4138-9B3B-01ACCDE370FB}"/>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A9ADF470-D699-4A5C-8D6A-EFEAB1A6D694}"/>
              </a:ext>
            </a:extLst>
          </p:cNvPr>
          <p:cNvSpPr txBox="1">
            <a:spLocks noGrp="1"/>
          </p:cNvSpPr>
          <p:nvPr>
            <p:ph type="title" idx="4294967295"/>
          </p:nvPr>
        </p:nvSpPr>
        <p:spPr/>
        <p:txBody>
          <a:bodyPr/>
          <a:lstStyle/>
          <a:p>
            <a:pPr lvl="0" algn="ctr"/>
            <a:r>
              <a:rPr lang="en-US" dirty="0">
                <a:solidFill>
                  <a:schemeClr val="bg1"/>
                </a:solidFill>
              </a:rPr>
              <a:t>Jordan Wigner</a:t>
            </a:r>
          </a:p>
        </p:txBody>
      </p:sp>
      <p:grpSp>
        <p:nvGrpSpPr>
          <p:cNvPr id="3" name="Gruppieren 2" descr="28§display§\sigma_+, \sigma_-, \sigma_z§svg§600§FALSE§" title="TexMaths">
            <a:extLst>
              <a:ext uri="{FF2B5EF4-FFF2-40B4-BE49-F238E27FC236}">
                <a16:creationId xmlns:a16="http://schemas.microsoft.com/office/drawing/2014/main" id="{5B79B1EE-6972-4168-A32A-CC5276895C6A}"/>
              </a:ext>
            </a:extLst>
          </p:cNvPr>
          <p:cNvGrpSpPr/>
          <p:nvPr/>
        </p:nvGrpSpPr>
        <p:grpSpPr>
          <a:xfrm>
            <a:off x="4754879" y="2011680"/>
            <a:ext cx="1509841" cy="235800"/>
            <a:chOff x="4754879" y="2011680"/>
            <a:chExt cx="1509841" cy="235800"/>
          </a:xfrm>
        </p:grpSpPr>
        <p:sp>
          <p:nvSpPr>
            <p:cNvPr id="4" name="Freihandform: Form 3">
              <a:extLst>
                <a:ext uri="{FF2B5EF4-FFF2-40B4-BE49-F238E27FC236}">
                  <a16:creationId xmlns:a16="http://schemas.microsoft.com/office/drawing/2014/main" id="{AB955499-BE6F-44DA-A4C1-F5D1C9E7A24F}"/>
                </a:ext>
              </a:extLst>
            </p:cNvPr>
            <p:cNvSpPr/>
            <p:nvPr/>
          </p:nvSpPr>
          <p:spPr>
            <a:xfrm>
              <a:off x="4754879" y="201168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0"/>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 name="Freihandform: Form 4">
              <a:extLst>
                <a:ext uri="{FF2B5EF4-FFF2-40B4-BE49-F238E27FC236}">
                  <a16:creationId xmlns:a16="http://schemas.microsoft.com/office/drawing/2014/main" id="{B3D3B38E-E885-4C92-9177-B077A554DA72}"/>
                </a:ext>
              </a:extLst>
            </p:cNvPr>
            <p:cNvSpPr/>
            <p:nvPr/>
          </p:nvSpPr>
          <p:spPr>
            <a:xfrm>
              <a:off x="4960800" y="2064240"/>
              <a:ext cx="183240" cy="183240"/>
            </a:xfrm>
            <a:custGeom>
              <a:avLst/>
              <a:gdLst/>
              <a:ahLst/>
              <a:cxnLst>
                <a:cxn ang="3cd4">
                  <a:pos x="hc" y="t"/>
                </a:cxn>
                <a:cxn ang="cd2">
                  <a:pos x="l" y="vc"/>
                </a:cxn>
                <a:cxn ang="cd4">
                  <a:pos x="hc" y="b"/>
                </a:cxn>
                <a:cxn ang="0">
                  <a:pos x="r" y="vc"/>
                </a:cxn>
              </a:cxnLst>
              <a:rect l="l" t="t" r="r" b="b"/>
              <a:pathLst>
                <a:path w="510" h="510">
                  <a:moveTo>
                    <a:pt x="272" y="272"/>
                  </a:moveTo>
                  <a:lnTo>
                    <a:pt x="484" y="272"/>
                  </a:lnTo>
                  <a:cubicBezTo>
                    <a:pt x="493" y="272"/>
                    <a:pt x="510" y="272"/>
                    <a:pt x="510" y="255"/>
                  </a:cubicBezTo>
                  <a:cubicBezTo>
                    <a:pt x="510" y="238"/>
                    <a:pt x="493" y="238"/>
                    <a:pt x="484" y="238"/>
                  </a:cubicBezTo>
                  <a:lnTo>
                    <a:pt x="272" y="238"/>
                  </a:lnTo>
                  <a:lnTo>
                    <a:pt x="272" y="25"/>
                  </a:lnTo>
                  <a:cubicBezTo>
                    <a:pt x="272" y="17"/>
                    <a:pt x="272" y="0"/>
                    <a:pt x="255" y="0"/>
                  </a:cubicBezTo>
                  <a:cubicBezTo>
                    <a:pt x="238" y="0"/>
                    <a:pt x="238" y="17"/>
                    <a:pt x="238" y="25"/>
                  </a:cubicBezTo>
                  <a:lnTo>
                    <a:pt x="238" y="238"/>
                  </a:lnTo>
                  <a:lnTo>
                    <a:pt x="25" y="238"/>
                  </a:lnTo>
                  <a:cubicBezTo>
                    <a:pt x="17" y="238"/>
                    <a:pt x="0" y="238"/>
                    <a:pt x="0" y="255"/>
                  </a:cubicBezTo>
                  <a:cubicBezTo>
                    <a:pt x="0" y="272"/>
                    <a:pt x="17" y="272"/>
                    <a:pt x="25" y="272"/>
                  </a:cubicBezTo>
                  <a:lnTo>
                    <a:pt x="238" y="272"/>
                  </a:lnTo>
                  <a:lnTo>
                    <a:pt x="238" y="484"/>
                  </a:lnTo>
                  <a:cubicBezTo>
                    <a:pt x="238" y="493"/>
                    <a:pt x="238" y="510"/>
                    <a:pt x="255" y="510"/>
                  </a:cubicBezTo>
                  <a:cubicBezTo>
                    <a:pt x="272" y="510"/>
                    <a:pt x="272" y="496"/>
                    <a:pt x="272" y="48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 name="Freihandform: Form 5">
              <a:extLst>
                <a:ext uri="{FF2B5EF4-FFF2-40B4-BE49-F238E27FC236}">
                  <a16:creationId xmlns:a16="http://schemas.microsoft.com/office/drawing/2014/main" id="{58BF6932-6D58-416F-8EB9-0E20810ACDD9}"/>
                </a:ext>
              </a:extLst>
            </p:cNvPr>
            <p:cNvSpPr/>
            <p:nvPr/>
          </p:nvSpPr>
          <p:spPr>
            <a:xfrm>
              <a:off x="5209560" y="212760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 name="Freihandform: Form 6">
              <a:extLst>
                <a:ext uri="{FF2B5EF4-FFF2-40B4-BE49-F238E27FC236}">
                  <a16:creationId xmlns:a16="http://schemas.microsoft.com/office/drawing/2014/main" id="{3A287886-A249-4BA8-97CA-E518C2A59878}"/>
                </a:ext>
              </a:extLst>
            </p:cNvPr>
            <p:cNvSpPr/>
            <p:nvPr/>
          </p:nvSpPr>
          <p:spPr>
            <a:xfrm>
              <a:off x="5349960" y="201168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0"/>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 name="Freihandform: Form 7">
              <a:extLst>
                <a:ext uri="{FF2B5EF4-FFF2-40B4-BE49-F238E27FC236}">
                  <a16:creationId xmlns:a16="http://schemas.microsoft.com/office/drawing/2014/main" id="{5AEB62EE-C616-4BAE-A0A5-C1D18A62B171}"/>
                </a:ext>
              </a:extLst>
            </p:cNvPr>
            <p:cNvSpPr/>
            <p:nvPr/>
          </p:nvSpPr>
          <p:spPr>
            <a:xfrm>
              <a:off x="5564520" y="214992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30C5F3A3-49FA-4146-BB8D-38CBCB3658E9}"/>
                </a:ext>
              </a:extLst>
            </p:cNvPr>
            <p:cNvSpPr/>
            <p:nvPr/>
          </p:nvSpPr>
          <p:spPr>
            <a:xfrm>
              <a:off x="5807520" y="212760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Freihandform: Form 9">
              <a:extLst>
                <a:ext uri="{FF2B5EF4-FFF2-40B4-BE49-F238E27FC236}">
                  <a16:creationId xmlns:a16="http://schemas.microsoft.com/office/drawing/2014/main" id="{703FFA97-F70C-4893-89E2-0669D7787E0C}"/>
                </a:ext>
              </a:extLst>
            </p:cNvPr>
            <p:cNvSpPr/>
            <p:nvPr/>
          </p:nvSpPr>
          <p:spPr>
            <a:xfrm>
              <a:off x="5947560" y="201168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0"/>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Freihandform: Form 10">
              <a:extLst>
                <a:ext uri="{FF2B5EF4-FFF2-40B4-BE49-F238E27FC236}">
                  <a16:creationId xmlns:a16="http://schemas.microsoft.com/office/drawing/2014/main" id="{3B1C4E0B-7B4A-4A8B-A2BB-0E6BC49EED53}"/>
                </a:ext>
              </a:extLst>
            </p:cNvPr>
            <p:cNvSpPr/>
            <p:nvPr/>
          </p:nvSpPr>
          <p:spPr>
            <a:xfrm>
              <a:off x="6150240" y="2108519"/>
              <a:ext cx="114480" cy="112680"/>
            </a:xfrm>
            <a:custGeom>
              <a:avLst/>
              <a:gdLst/>
              <a:ahLst/>
              <a:cxnLst>
                <a:cxn ang="3cd4">
                  <a:pos x="hc" y="t"/>
                </a:cxn>
                <a:cxn ang="cd2">
                  <a:pos x="l" y="vc"/>
                </a:cxn>
                <a:cxn ang="cd4">
                  <a:pos x="hc" y="b"/>
                </a:cxn>
                <a:cxn ang="0">
                  <a:pos x="r" y="vc"/>
                </a:cxn>
              </a:cxnLst>
              <a:rect l="l" t="t" r="r" b="b"/>
              <a:pathLst>
                <a:path w="319" h="314">
                  <a:moveTo>
                    <a:pt x="76" y="246"/>
                  </a:moveTo>
                  <a:cubicBezTo>
                    <a:pt x="92" y="227"/>
                    <a:pt x="104" y="213"/>
                    <a:pt x="165" y="168"/>
                  </a:cubicBezTo>
                  <a:cubicBezTo>
                    <a:pt x="179" y="154"/>
                    <a:pt x="230" y="112"/>
                    <a:pt x="252" y="95"/>
                  </a:cubicBezTo>
                  <a:cubicBezTo>
                    <a:pt x="294" y="53"/>
                    <a:pt x="319" y="17"/>
                    <a:pt x="319" y="8"/>
                  </a:cubicBezTo>
                  <a:cubicBezTo>
                    <a:pt x="319" y="0"/>
                    <a:pt x="311" y="0"/>
                    <a:pt x="308" y="0"/>
                  </a:cubicBezTo>
                  <a:cubicBezTo>
                    <a:pt x="302" y="0"/>
                    <a:pt x="300" y="0"/>
                    <a:pt x="297" y="6"/>
                  </a:cubicBezTo>
                  <a:cubicBezTo>
                    <a:pt x="274" y="39"/>
                    <a:pt x="260" y="50"/>
                    <a:pt x="244" y="50"/>
                  </a:cubicBezTo>
                  <a:cubicBezTo>
                    <a:pt x="235" y="50"/>
                    <a:pt x="224" y="48"/>
                    <a:pt x="204" y="28"/>
                  </a:cubicBezTo>
                  <a:cubicBezTo>
                    <a:pt x="179" y="6"/>
                    <a:pt x="165" y="0"/>
                    <a:pt x="148" y="0"/>
                  </a:cubicBezTo>
                  <a:cubicBezTo>
                    <a:pt x="92" y="0"/>
                    <a:pt x="56" y="62"/>
                    <a:pt x="56" y="81"/>
                  </a:cubicBezTo>
                  <a:cubicBezTo>
                    <a:pt x="56" y="87"/>
                    <a:pt x="62" y="90"/>
                    <a:pt x="67" y="90"/>
                  </a:cubicBezTo>
                  <a:cubicBezTo>
                    <a:pt x="76" y="90"/>
                    <a:pt x="78" y="87"/>
                    <a:pt x="81" y="81"/>
                  </a:cubicBezTo>
                  <a:cubicBezTo>
                    <a:pt x="90" y="56"/>
                    <a:pt x="129" y="53"/>
                    <a:pt x="140" y="53"/>
                  </a:cubicBezTo>
                  <a:cubicBezTo>
                    <a:pt x="157" y="53"/>
                    <a:pt x="174" y="59"/>
                    <a:pt x="185" y="62"/>
                  </a:cubicBezTo>
                  <a:cubicBezTo>
                    <a:pt x="221" y="70"/>
                    <a:pt x="227" y="70"/>
                    <a:pt x="244" y="70"/>
                  </a:cubicBezTo>
                  <a:cubicBezTo>
                    <a:pt x="227" y="87"/>
                    <a:pt x="213" y="101"/>
                    <a:pt x="148" y="154"/>
                  </a:cubicBezTo>
                  <a:cubicBezTo>
                    <a:pt x="95" y="196"/>
                    <a:pt x="76" y="213"/>
                    <a:pt x="62" y="227"/>
                  </a:cubicBezTo>
                  <a:cubicBezTo>
                    <a:pt x="20" y="269"/>
                    <a:pt x="0" y="300"/>
                    <a:pt x="0" y="305"/>
                  </a:cubicBezTo>
                  <a:cubicBezTo>
                    <a:pt x="0" y="314"/>
                    <a:pt x="8" y="314"/>
                    <a:pt x="11" y="314"/>
                  </a:cubicBezTo>
                  <a:cubicBezTo>
                    <a:pt x="20" y="314"/>
                    <a:pt x="20" y="311"/>
                    <a:pt x="22" y="305"/>
                  </a:cubicBezTo>
                  <a:cubicBezTo>
                    <a:pt x="42" y="280"/>
                    <a:pt x="64" y="263"/>
                    <a:pt x="87" y="263"/>
                  </a:cubicBezTo>
                  <a:cubicBezTo>
                    <a:pt x="95" y="263"/>
                    <a:pt x="106" y="266"/>
                    <a:pt x="126" y="283"/>
                  </a:cubicBezTo>
                  <a:cubicBezTo>
                    <a:pt x="146" y="302"/>
                    <a:pt x="160" y="314"/>
                    <a:pt x="182" y="314"/>
                  </a:cubicBezTo>
                  <a:cubicBezTo>
                    <a:pt x="258" y="314"/>
                    <a:pt x="302" y="230"/>
                    <a:pt x="302" y="204"/>
                  </a:cubicBezTo>
                  <a:cubicBezTo>
                    <a:pt x="302" y="199"/>
                    <a:pt x="297" y="196"/>
                    <a:pt x="291" y="196"/>
                  </a:cubicBezTo>
                  <a:cubicBezTo>
                    <a:pt x="283" y="196"/>
                    <a:pt x="283" y="199"/>
                    <a:pt x="280" y="207"/>
                  </a:cubicBezTo>
                  <a:cubicBezTo>
                    <a:pt x="266" y="244"/>
                    <a:pt x="224" y="260"/>
                    <a:pt x="190" y="260"/>
                  </a:cubicBezTo>
                  <a:cubicBezTo>
                    <a:pt x="176" y="260"/>
                    <a:pt x="157" y="255"/>
                    <a:pt x="140" y="252"/>
                  </a:cubicBezTo>
                  <a:cubicBezTo>
                    <a:pt x="109" y="244"/>
                    <a:pt x="104" y="244"/>
                    <a:pt x="90" y="244"/>
                  </a:cubicBezTo>
                  <a:cubicBezTo>
                    <a:pt x="90" y="244"/>
                    <a:pt x="78" y="244"/>
                    <a:pt x="76" y="2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
        <p:nvSpPr>
          <p:cNvPr id="12" name="Textplatzhalter 11">
            <a:extLst>
              <a:ext uri="{FF2B5EF4-FFF2-40B4-BE49-F238E27FC236}">
                <a16:creationId xmlns:a16="http://schemas.microsoft.com/office/drawing/2014/main" id="{2C6693FA-E675-448A-B744-CA2DF900BA2A}"/>
              </a:ext>
            </a:extLst>
          </p:cNvPr>
          <p:cNvSpPr txBox="1">
            <a:spLocks noGrp="1"/>
          </p:cNvSpPr>
          <p:nvPr>
            <p:ph type="body" idx="4294967295"/>
          </p:nvPr>
        </p:nvSpPr>
        <p:spPr>
          <a:xfrm>
            <a:off x="838080" y="1825560"/>
            <a:ext cx="8580240" cy="4350960"/>
          </a:xfrm>
        </p:spPr>
        <p:txBody>
          <a:bodyPr lIns="0" tIns="0" rIns="0" bIns="0"/>
          <a:lstStyle/>
          <a:p>
            <a:pPr lvl="0">
              <a:buClr>
                <a:srgbClr val="FFFFFF"/>
              </a:buClr>
            </a:pPr>
            <a:r>
              <a:rPr lang="en-US" dirty="0">
                <a:solidFill>
                  <a:schemeClr val="bg1"/>
                </a:solidFill>
              </a:rPr>
              <a:t>Map the fermions to</a:t>
            </a:r>
          </a:p>
          <a:p>
            <a:pPr lvl="0">
              <a:buClr>
                <a:srgbClr val="FFFFFF"/>
              </a:buClr>
            </a:pPr>
            <a:r>
              <a:rPr lang="en-US" dirty="0">
                <a:solidFill>
                  <a:schemeClr val="bg1"/>
                </a:solidFill>
              </a:rPr>
              <a:t>Imitate the anti-commutation relations</a:t>
            </a:r>
          </a:p>
        </p:txBody>
      </p:sp>
      <p:grpSp>
        <p:nvGrpSpPr>
          <p:cNvPr id="13" name="Gruppieren 12" descr="28§display§\left\lbrace \sigma^-_j , \sigma^+_j \right\rbrace = 1§svg§600§FALSE§" title="TexMaths">
            <a:extLst>
              <a:ext uri="{FF2B5EF4-FFF2-40B4-BE49-F238E27FC236}">
                <a16:creationId xmlns:a16="http://schemas.microsoft.com/office/drawing/2014/main" id="{F1C5DEB7-150D-4CF4-9523-34DFF1DDA845}"/>
              </a:ext>
            </a:extLst>
          </p:cNvPr>
          <p:cNvGrpSpPr/>
          <p:nvPr/>
        </p:nvGrpSpPr>
        <p:grpSpPr>
          <a:xfrm>
            <a:off x="3291839" y="4573440"/>
            <a:ext cx="2056321" cy="455400"/>
            <a:chOff x="3291839" y="4573440"/>
            <a:chExt cx="2056321" cy="455400"/>
          </a:xfrm>
        </p:grpSpPr>
        <p:sp>
          <p:nvSpPr>
            <p:cNvPr id="14" name="Freihandform: Form 13">
              <a:extLst>
                <a:ext uri="{FF2B5EF4-FFF2-40B4-BE49-F238E27FC236}">
                  <a16:creationId xmlns:a16="http://schemas.microsoft.com/office/drawing/2014/main" id="{65656F91-F1FE-48A4-841D-DE4BA5CD95CE}"/>
                </a:ext>
              </a:extLst>
            </p:cNvPr>
            <p:cNvSpPr/>
            <p:nvPr/>
          </p:nvSpPr>
          <p:spPr>
            <a:xfrm>
              <a:off x="3291839" y="4577400"/>
              <a:ext cx="126720" cy="425160"/>
            </a:xfrm>
            <a:custGeom>
              <a:avLst/>
              <a:gdLst/>
              <a:ahLst/>
              <a:cxnLst>
                <a:cxn ang="3cd4">
                  <a:pos x="hc" y="t"/>
                </a:cxn>
                <a:cxn ang="cd2">
                  <a:pos x="l" y="vc"/>
                </a:cxn>
                <a:cxn ang="cd4">
                  <a:pos x="hc" y="b"/>
                </a:cxn>
                <a:cxn ang="0">
                  <a:pos x="r" y="vc"/>
                </a:cxn>
              </a:cxnLst>
              <a:rect l="l" t="t" r="r" b="b"/>
              <a:pathLst>
                <a:path w="353" h="1182">
                  <a:moveTo>
                    <a:pt x="143" y="434"/>
                  </a:moveTo>
                  <a:cubicBezTo>
                    <a:pt x="143" y="501"/>
                    <a:pt x="109" y="541"/>
                    <a:pt x="8" y="580"/>
                  </a:cubicBezTo>
                  <a:cubicBezTo>
                    <a:pt x="3" y="583"/>
                    <a:pt x="0" y="585"/>
                    <a:pt x="0" y="591"/>
                  </a:cubicBezTo>
                  <a:cubicBezTo>
                    <a:pt x="0" y="599"/>
                    <a:pt x="3" y="602"/>
                    <a:pt x="11" y="605"/>
                  </a:cubicBezTo>
                  <a:cubicBezTo>
                    <a:pt x="143" y="655"/>
                    <a:pt x="143" y="709"/>
                    <a:pt x="143" y="765"/>
                  </a:cubicBezTo>
                  <a:lnTo>
                    <a:pt x="143" y="1036"/>
                  </a:lnTo>
                  <a:cubicBezTo>
                    <a:pt x="143" y="1064"/>
                    <a:pt x="160" y="1101"/>
                    <a:pt x="202" y="1129"/>
                  </a:cubicBezTo>
                  <a:cubicBezTo>
                    <a:pt x="252" y="1162"/>
                    <a:pt x="330" y="1182"/>
                    <a:pt x="342" y="1182"/>
                  </a:cubicBezTo>
                  <a:cubicBezTo>
                    <a:pt x="350" y="1182"/>
                    <a:pt x="353" y="1179"/>
                    <a:pt x="353" y="1171"/>
                  </a:cubicBezTo>
                  <a:cubicBezTo>
                    <a:pt x="353" y="1162"/>
                    <a:pt x="350" y="1160"/>
                    <a:pt x="336" y="1157"/>
                  </a:cubicBezTo>
                  <a:cubicBezTo>
                    <a:pt x="308" y="1146"/>
                    <a:pt x="230" y="1115"/>
                    <a:pt x="216" y="1053"/>
                  </a:cubicBezTo>
                  <a:cubicBezTo>
                    <a:pt x="210" y="1042"/>
                    <a:pt x="210" y="1039"/>
                    <a:pt x="210" y="1003"/>
                  </a:cubicBezTo>
                  <a:lnTo>
                    <a:pt x="210" y="762"/>
                  </a:lnTo>
                  <a:cubicBezTo>
                    <a:pt x="210" y="711"/>
                    <a:pt x="210" y="639"/>
                    <a:pt x="50" y="591"/>
                  </a:cubicBezTo>
                  <a:cubicBezTo>
                    <a:pt x="210" y="543"/>
                    <a:pt x="210" y="476"/>
                    <a:pt x="210" y="420"/>
                  </a:cubicBezTo>
                  <a:lnTo>
                    <a:pt x="210" y="179"/>
                  </a:lnTo>
                  <a:cubicBezTo>
                    <a:pt x="210" y="123"/>
                    <a:pt x="210" y="73"/>
                    <a:pt x="347" y="22"/>
                  </a:cubicBezTo>
                  <a:cubicBezTo>
                    <a:pt x="353" y="22"/>
                    <a:pt x="353" y="14"/>
                    <a:pt x="353" y="14"/>
                  </a:cubicBezTo>
                  <a:cubicBezTo>
                    <a:pt x="353" y="3"/>
                    <a:pt x="350" y="0"/>
                    <a:pt x="342" y="0"/>
                  </a:cubicBezTo>
                  <a:cubicBezTo>
                    <a:pt x="333" y="0"/>
                    <a:pt x="193" y="31"/>
                    <a:pt x="160" y="98"/>
                  </a:cubicBezTo>
                  <a:cubicBezTo>
                    <a:pt x="143" y="126"/>
                    <a:pt x="143" y="134"/>
                    <a:pt x="143" y="1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5" name="Freihandform: Form 14">
              <a:extLst>
                <a:ext uri="{FF2B5EF4-FFF2-40B4-BE49-F238E27FC236}">
                  <a16:creationId xmlns:a16="http://schemas.microsoft.com/office/drawing/2014/main" id="{F9DFDA2D-337C-4663-95FC-9D44EA3748F4}"/>
                </a:ext>
              </a:extLst>
            </p:cNvPr>
            <p:cNvSpPr/>
            <p:nvPr/>
          </p:nvSpPr>
          <p:spPr>
            <a:xfrm>
              <a:off x="3471120" y="472680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1"/>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6" name="Freihandform: Form 15">
              <a:extLst>
                <a:ext uri="{FF2B5EF4-FFF2-40B4-BE49-F238E27FC236}">
                  <a16:creationId xmlns:a16="http://schemas.microsoft.com/office/drawing/2014/main" id="{2556B6B1-DAAD-4826-B81B-44190A270889}"/>
                </a:ext>
              </a:extLst>
            </p:cNvPr>
            <p:cNvSpPr/>
            <p:nvPr/>
          </p:nvSpPr>
          <p:spPr>
            <a:xfrm>
              <a:off x="3699000" y="465912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7" name="Freihandform: Form 16">
              <a:extLst>
                <a:ext uri="{FF2B5EF4-FFF2-40B4-BE49-F238E27FC236}">
                  <a16:creationId xmlns:a16="http://schemas.microsoft.com/office/drawing/2014/main" id="{B879FF27-803E-4D51-A210-C91D4F9E98D3}"/>
                </a:ext>
              </a:extLst>
            </p:cNvPr>
            <p:cNvSpPr/>
            <p:nvPr/>
          </p:nvSpPr>
          <p:spPr>
            <a:xfrm>
              <a:off x="3659760" y="4813560"/>
              <a:ext cx="109440" cy="215280"/>
            </a:xfrm>
            <a:custGeom>
              <a:avLst/>
              <a:gdLst/>
              <a:ahLst/>
              <a:cxnLst>
                <a:cxn ang="3cd4">
                  <a:pos x="hc" y="t"/>
                </a:cxn>
                <a:cxn ang="cd2">
                  <a:pos x="l" y="vc"/>
                </a:cxn>
                <a:cxn ang="cd4">
                  <a:pos x="hc" y="b"/>
                </a:cxn>
                <a:cxn ang="0">
                  <a:pos x="r" y="vc"/>
                </a:cxn>
              </a:cxnLst>
              <a:rect l="l" t="t" r="r" b="b"/>
              <a:pathLst>
                <a:path w="305" h="599">
                  <a:moveTo>
                    <a:pt x="305" y="25"/>
                  </a:moveTo>
                  <a:cubicBezTo>
                    <a:pt x="305" y="14"/>
                    <a:pt x="297" y="0"/>
                    <a:pt x="277" y="0"/>
                  </a:cubicBezTo>
                  <a:cubicBezTo>
                    <a:pt x="258" y="0"/>
                    <a:pt x="238" y="20"/>
                    <a:pt x="238" y="39"/>
                  </a:cubicBezTo>
                  <a:cubicBezTo>
                    <a:pt x="238" y="50"/>
                    <a:pt x="246" y="64"/>
                    <a:pt x="266" y="64"/>
                  </a:cubicBezTo>
                  <a:cubicBezTo>
                    <a:pt x="286" y="64"/>
                    <a:pt x="305" y="48"/>
                    <a:pt x="305" y="25"/>
                  </a:cubicBezTo>
                  <a:close/>
                  <a:moveTo>
                    <a:pt x="157" y="493"/>
                  </a:moveTo>
                  <a:cubicBezTo>
                    <a:pt x="146" y="541"/>
                    <a:pt x="109" y="580"/>
                    <a:pt x="67" y="580"/>
                  </a:cubicBezTo>
                  <a:cubicBezTo>
                    <a:pt x="59" y="580"/>
                    <a:pt x="50" y="580"/>
                    <a:pt x="42" y="577"/>
                  </a:cubicBezTo>
                  <a:cubicBezTo>
                    <a:pt x="62" y="569"/>
                    <a:pt x="67" y="552"/>
                    <a:pt x="67" y="541"/>
                  </a:cubicBezTo>
                  <a:cubicBezTo>
                    <a:pt x="67" y="524"/>
                    <a:pt x="53" y="515"/>
                    <a:pt x="39" y="515"/>
                  </a:cubicBezTo>
                  <a:cubicBezTo>
                    <a:pt x="17" y="515"/>
                    <a:pt x="0" y="535"/>
                    <a:pt x="0" y="557"/>
                  </a:cubicBezTo>
                  <a:cubicBezTo>
                    <a:pt x="0" y="583"/>
                    <a:pt x="28" y="599"/>
                    <a:pt x="70" y="599"/>
                  </a:cubicBezTo>
                  <a:cubicBezTo>
                    <a:pt x="109" y="599"/>
                    <a:pt x="193" y="574"/>
                    <a:pt x="213" y="490"/>
                  </a:cubicBezTo>
                  <a:lnTo>
                    <a:pt x="277" y="244"/>
                  </a:lnTo>
                  <a:cubicBezTo>
                    <a:pt x="277" y="235"/>
                    <a:pt x="280" y="230"/>
                    <a:pt x="280" y="218"/>
                  </a:cubicBezTo>
                  <a:cubicBezTo>
                    <a:pt x="280" y="182"/>
                    <a:pt x="246" y="154"/>
                    <a:pt x="204" y="154"/>
                  </a:cubicBezTo>
                  <a:cubicBezTo>
                    <a:pt x="129" y="154"/>
                    <a:pt x="84" y="249"/>
                    <a:pt x="84" y="260"/>
                  </a:cubicBezTo>
                  <a:cubicBezTo>
                    <a:pt x="84" y="269"/>
                    <a:pt x="92" y="269"/>
                    <a:pt x="95" y="269"/>
                  </a:cubicBezTo>
                  <a:cubicBezTo>
                    <a:pt x="104" y="269"/>
                    <a:pt x="104" y="266"/>
                    <a:pt x="109" y="255"/>
                  </a:cubicBezTo>
                  <a:cubicBezTo>
                    <a:pt x="126" y="216"/>
                    <a:pt x="162" y="174"/>
                    <a:pt x="204" y="174"/>
                  </a:cubicBezTo>
                  <a:cubicBezTo>
                    <a:pt x="221" y="174"/>
                    <a:pt x="227" y="185"/>
                    <a:pt x="227" y="207"/>
                  </a:cubicBezTo>
                  <a:cubicBezTo>
                    <a:pt x="227" y="216"/>
                    <a:pt x="224" y="224"/>
                    <a:pt x="224" y="22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8" name="Freihandform: Form 17">
              <a:extLst>
                <a:ext uri="{FF2B5EF4-FFF2-40B4-BE49-F238E27FC236}">
                  <a16:creationId xmlns:a16="http://schemas.microsoft.com/office/drawing/2014/main" id="{957CFD13-CC8F-4EAB-BEAD-1BEFE3A394D9}"/>
                </a:ext>
              </a:extLst>
            </p:cNvPr>
            <p:cNvSpPr/>
            <p:nvPr/>
          </p:nvSpPr>
          <p:spPr>
            <a:xfrm>
              <a:off x="3942000" y="484164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9" name="Freihandform: Form 18">
              <a:extLst>
                <a:ext uri="{FF2B5EF4-FFF2-40B4-BE49-F238E27FC236}">
                  <a16:creationId xmlns:a16="http://schemas.microsoft.com/office/drawing/2014/main" id="{458FAF28-E2B3-4FFA-B159-61B657DE0FAC}"/>
                </a:ext>
              </a:extLst>
            </p:cNvPr>
            <p:cNvSpPr/>
            <p:nvPr/>
          </p:nvSpPr>
          <p:spPr>
            <a:xfrm>
              <a:off x="4082040" y="472680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1"/>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0" name="Freihandform: Form 19">
              <a:extLst>
                <a:ext uri="{FF2B5EF4-FFF2-40B4-BE49-F238E27FC236}">
                  <a16:creationId xmlns:a16="http://schemas.microsoft.com/office/drawing/2014/main" id="{F5DB84D0-4EDF-40BC-BE13-3FEA80BE63A4}"/>
                </a:ext>
              </a:extLst>
            </p:cNvPr>
            <p:cNvSpPr/>
            <p:nvPr/>
          </p:nvSpPr>
          <p:spPr>
            <a:xfrm>
              <a:off x="4300920" y="4573440"/>
              <a:ext cx="183240" cy="183240"/>
            </a:xfrm>
            <a:custGeom>
              <a:avLst/>
              <a:gdLst/>
              <a:ahLst/>
              <a:cxnLst>
                <a:cxn ang="3cd4">
                  <a:pos x="hc" y="t"/>
                </a:cxn>
                <a:cxn ang="cd2">
                  <a:pos x="l" y="vc"/>
                </a:cxn>
                <a:cxn ang="cd4">
                  <a:pos x="hc" y="b"/>
                </a:cxn>
                <a:cxn ang="0">
                  <a:pos x="r" y="vc"/>
                </a:cxn>
              </a:cxnLst>
              <a:rect l="l" t="t" r="r" b="b"/>
              <a:pathLst>
                <a:path w="510" h="510">
                  <a:moveTo>
                    <a:pt x="272" y="272"/>
                  </a:moveTo>
                  <a:lnTo>
                    <a:pt x="484" y="272"/>
                  </a:lnTo>
                  <a:cubicBezTo>
                    <a:pt x="493" y="272"/>
                    <a:pt x="510" y="272"/>
                    <a:pt x="510" y="255"/>
                  </a:cubicBezTo>
                  <a:cubicBezTo>
                    <a:pt x="510" y="238"/>
                    <a:pt x="493" y="238"/>
                    <a:pt x="484" y="238"/>
                  </a:cubicBezTo>
                  <a:lnTo>
                    <a:pt x="272" y="238"/>
                  </a:lnTo>
                  <a:lnTo>
                    <a:pt x="272" y="25"/>
                  </a:lnTo>
                  <a:cubicBezTo>
                    <a:pt x="272" y="17"/>
                    <a:pt x="272" y="0"/>
                    <a:pt x="255" y="0"/>
                  </a:cubicBezTo>
                  <a:cubicBezTo>
                    <a:pt x="238" y="0"/>
                    <a:pt x="238" y="17"/>
                    <a:pt x="238" y="25"/>
                  </a:cubicBezTo>
                  <a:lnTo>
                    <a:pt x="238" y="238"/>
                  </a:lnTo>
                  <a:lnTo>
                    <a:pt x="25" y="238"/>
                  </a:lnTo>
                  <a:cubicBezTo>
                    <a:pt x="17" y="238"/>
                    <a:pt x="0" y="238"/>
                    <a:pt x="0" y="255"/>
                  </a:cubicBezTo>
                  <a:cubicBezTo>
                    <a:pt x="0" y="272"/>
                    <a:pt x="17" y="272"/>
                    <a:pt x="25" y="272"/>
                  </a:cubicBezTo>
                  <a:lnTo>
                    <a:pt x="238" y="272"/>
                  </a:lnTo>
                  <a:lnTo>
                    <a:pt x="238" y="485"/>
                  </a:lnTo>
                  <a:cubicBezTo>
                    <a:pt x="238" y="493"/>
                    <a:pt x="238" y="510"/>
                    <a:pt x="255" y="510"/>
                  </a:cubicBezTo>
                  <a:cubicBezTo>
                    <a:pt x="272" y="510"/>
                    <a:pt x="272" y="496"/>
                    <a:pt x="272" y="48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1" name="Freihandform: Form 20">
              <a:extLst>
                <a:ext uri="{FF2B5EF4-FFF2-40B4-BE49-F238E27FC236}">
                  <a16:creationId xmlns:a16="http://schemas.microsoft.com/office/drawing/2014/main" id="{E69A6210-88C9-40BF-9CE7-007269A974D1}"/>
                </a:ext>
              </a:extLst>
            </p:cNvPr>
            <p:cNvSpPr/>
            <p:nvPr/>
          </p:nvSpPr>
          <p:spPr>
            <a:xfrm>
              <a:off x="4270680" y="4813560"/>
              <a:ext cx="109440" cy="215280"/>
            </a:xfrm>
            <a:custGeom>
              <a:avLst/>
              <a:gdLst/>
              <a:ahLst/>
              <a:cxnLst>
                <a:cxn ang="3cd4">
                  <a:pos x="hc" y="t"/>
                </a:cxn>
                <a:cxn ang="cd2">
                  <a:pos x="l" y="vc"/>
                </a:cxn>
                <a:cxn ang="cd4">
                  <a:pos x="hc" y="b"/>
                </a:cxn>
                <a:cxn ang="0">
                  <a:pos x="r" y="vc"/>
                </a:cxn>
              </a:cxnLst>
              <a:rect l="l" t="t" r="r" b="b"/>
              <a:pathLst>
                <a:path w="305" h="599">
                  <a:moveTo>
                    <a:pt x="305" y="25"/>
                  </a:moveTo>
                  <a:cubicBezTo>
                    <a:pt x="305" y="14"/>
                    <a:pt x="297" y="0"/>
                    <a:pt x="277" y="0"/>
                  </a:cubicBezTo>
                  <a:cubicBezTo>
                    <a:pt x="258" y="0"/>
                    <a:pt x="238" y="20"/>
                    <a:pt x="238" y="39"/>
                  </a:cubicBezTo>
                  <a:cubicBezTo>
                    <a:pt x="238" y="50"/>
                    <a:pt x="246" y="64"/>
                    <a:pt x="266" y="64"/>
                  </a:cubicBezTo>
                  <a:cubicBezTo>
                    <a:pt x="286" y="64"/>
                    <a:pt x="305" y="48"/>
                    <a:pt x="305" y="25"/>
                  </a:cubicBezTo>
                  <a:close/>
                  <a:moveTo>
                    <a:pt x="157" y="493"/>
                  </a:moveTo>
                  <a:cubicBezTo>
                    <a:pt x="146" y="541"/>
                    <a:pt x="109" y="580"/>
                    <a:pt x="67" y="580"/>
                  </a:cubicBezTo>
                  <a:cubicBezTo>
                    <a:pt x="59" y="580"/>
                    <a:pt x="50" y="580"/>
                    <a:pt x="42" y="577"/>
                  </a:cubicBezTo>
                  <a:cubicBezTo>
                    <a:pt x="62" y="569"/>
                    <a:pt x="67" y="552"/>
                    <a:pt x="67" y="541"/>
                  </a:cubicBezTo>
                  <a:cubicBezTo>
                    <a:pt x="67" y="524"/>
                    <a:pt x="53" y="515"/>
                    <a:pt x="39" y="515"/>
                  </a:cubicBezTo>
                  <a:cubicBezTo>
                    <a:pt x="17" y="515"/>
                    <a:pt x="0" y="535"/>
                    <a:pt x="0" y="557"/>
                  </a:cubicBezTo>
                  <a:cubicBezTo>
                    <a:pt x="0" y="583"/>
                    <a:pt x="28" y="599"/>
                    <a:pt x="70" y="599"/>
                  </a:cubicBezTo>
                  <a:cubicBezTo>
                    <a:pt x="109" y="599"/>
                    <a:pt x="193" y="574"/>
                    <a:pt x="213" y="490"/>
                  </a:cubicBezTo>
                  <a:lnTo>
                    <a:pt x="277" y="244"/>
                  </a:lnTo>
                  <a:cubicBezTo>
                    <a:pt x="277" y="235"/>
                    <a:pt x="280" y="230"/>
                    <a:pt x="280" y="218"/>
                  </a:cubicBezTo>
                  <a:cubicBezTo>
                    <a:pt x="280" y="182"/>
                    <a:pt x="246" y="154"/>
                    <a:pt x="204" y="154"/>
                  </a:cubicBezTo>
                  <a:cubicBezTo>
                    <a:pt x="129" y="154"/>
                    <a:pt x="84" y="249"/>
                    <a:pt x="84" y="260"/>
                  </a:cubicBezTo>
                  <a:cubicBezTo>
                    <a:pt x="84" y="269"/>
                    <a:pt x="92" y="269"/>
                    <a:pt x="95" y="269"/>
                  </a:cubicBezTo>
                  <a:cubicBezTo>
                    <a:pt x="104" y="269"/>
                    <a:pt x="104" y="266"/>
                    <a:pt x="109" y="255"/>
                  </a:cubicBezTo>
                  <a:cubicBezTo>
                    <a:pt x="126" y="216"/>
                    <a:pt x="162" y="174"/>
                    <a:pt x="202" y="174"/>
                  </a:cubicBezTo>
                  <a:cubicBezTo>
                    <a:pt x="221" y="174"/>
                    <a:pt x="227" y="185"/>
                    <a:pt x="227" y="207"/>
                  </a:cubicBezTo>
                  <a:cubicBezTo>
                    <a:pt x="227" y="216"/>
                    <a:pt x="224" y="224"/>
                    <a:pt x="224" y="22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2" name="Freihandform: Form 21">
              <a:extLst>
                <a:ext uri="{FF2B5EF4-FFF2-40B4-BE49-F238E27FC236}">
                  <a16:creationId xmlns:a16="http://schemas.microsoft.com/office/drawing/2014/main" id="{3A8B66EC-6003-47FE-8FFA-C9CD5580A4CE}"/>
                </a:ext>
              </a:extLst>
            </p:cNvPr>
            <p:cNvSpPr/>
            <p:nvPr/>
          </p:nvSpPr>
          <p:spPr>
            <a:xfrm>
              <a:off x="4559040" y="4577400"/>
              <a:ext cx="126720" cy="425160"/>
            </a:xfrm>
            <a:custGeom>
              <a:avLst/>
              <a:gdLst/>
              <a:ahLst/>
              <a:cxnLst>
                <a:cxn ang="3cd4">
                  <a:pos x="hc" y="t"/>
                </a:cxn>
                <a:cxn ang="cd2">
                  <a:pos x="l" y="vc"/>
                </a:cxn>
                <a:cxn ang="cd4">
                  <a:pos x="hc" y="b"/>
                </a:cxn>
                <a:cxn ang="0">
                  <a:pos x="r" y="vc"/>
                </a:cxn>
              </a:cxnLst>
              <a:rect l="l" t="t" r="r" b="b"/>
              <a:pathLst>
                <a:path w="353" h="1182">
                  <a:moveTo>
                    <a:pt x="210" y="751"/>
                  </a:moveTo>
                  <a:cubicBezTo>
                    <a:pt x="210" y="717"/>
                    <a:pt x="210" y="655"/>
                    <a:pt x="339" y="605"/>
                  </a:cubicBezTo>
                  <a:cubicBezTo>
                    <a:pt x="350" y="602"/>
                    <a:pt x="353" y="602"/>
                    <a:pt x="353" y="591"/>
                  </a:cubicBezTo>
                  <a:cubicBezTo>
                    <a:pt x="353" y="588"/>
                    <a:pt x="353" y="583"/>
                    <a:pt x="347" y="580"/>
                  </a:cubicBezTo>
                  <a:cubicBezTo>
                    <a:pt x="210" y="527"/>
                    <a:pt x="210" y="473"/>
                    <a:pt x="210" y="417"/>
                  </a:cubicBezTo>
                  <a:lnTo>
                    <a:pt x="210" y="146"/>
                  </a:lnTo>
                  <a:cubicBezTo>
                    <a:pt x="210" y="92"/>
                    <a:pt x="165" y="62"/>
                    <a:pt x="148" y="50"/>
                  </a:cubicBezTo>
                  <a:cubicBezTo>
                    <a:pt x="106" y="22"/>
                    <a:pt x="22" y="0"/>
                    <a:pt x="14" y="0"/>
                  </a:cubicBezTo>
                  <a:cubicBezTo>
                    <a:pt x="3" y="0"/>
                    <a:pt x="0" y="6"/>
                    <a:pt x="0" y="14"/>
                  </a:cubicBezTo>
                  <a:cubicBezTo>
                    <a:pt x="0" y="22"/>
                    <a:pt x="6" y="22"/>
                    <a:pt x="11" y="25"/>
                  </a:cubicBezTo>
                  <a:cubicBezTo>
                    <a:pt x="143" y="76"/>
                    <a:pt x="143" y="123"/>
                    <a:pt x="143" y="179"/>
                  </a:cubicBezTo>
                  <a:lnTo>
                    <a:pt x="143" y="420"/>
                  </a:lnTo>
                  <a:cubicBezTo>
                    <a:pt x="143" y="476"/>
                    <a:pt x="143" y="543"/>
                    <a:pt x="302" y="591"/>
                  </a:cubicBezTo>
                  <a:cubicBezTo>
                    <a:pt x="143" y="644"/>
                    <a:pt x="143" y="700"/>
                    <a:pt x="143" y="762"/>
                  </a:cubicBezTo>
                  <a:lnTo>
                    <a:pt x="143" y="1006"/>
                  </a:lnTo>
                  <a:cubicBezTo>
                    <a:pt x="143" y="1056"/>
                    <a:pt x="143" y="1109"/>
                    <a:pt x="17" y="1157"/>
                  </a:cubicBezTo>
                  <a:cubicBezTo>
                    <a:pt x="3" y="1160"/>
                    <a:pt x="0" y="1162"/>
                    <a:pt x="0" y="1171"/>
                  </a:cubicBezTo>
                  <a:cubicBezTo>
                    <a:pt x="0" y="1179"/>
                    <a:pt x="3" y="1182"/>
                    <a:pt x="14" y="1182"/>
                  </a:cubicBezTo>
                  <a:cubicBezTo>
                    <a:pt x="14" y="1182"/>
                    <a:pt x="146" y="1160"/>
                    <a:pt x="190" y="1092"/>
                  </a:cubicBezTo>
                  <a:cubicBezTo>
                    <a:pt x="210" y="1064"/>
                    <a:pt x="210" y="1042"/>
                    <a:pt x="210" y="100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3" name="Freihandform: Form 22">
              <a:extLst>
                <a:ext uri="{FF2B5EF4-FFF2-40B4-BE49-F238E27FC236}">
                  <a16:creationId xmlns:a16="http://schemas.microsoft.com/office/drawing/2014/main" id="{9970F464-57B5-419D-B653-513E1B057C2C}"/>
                </a:ext>
              </a:extLst>
            </p:cNvPr>
            <p:cNvSpPr/>
            <p:nvPr/>
          </p:nvSpPr>
          <p:spPr>
            <a:xfrm>
              <a:off x="4845240" y="474876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4" name="Freihandform: Form 23">
              <a:extLst>
                <a:ext uri="{FF2B5EF4-FFF2-40B4-BE49-F238E27FC236}">
                  <a16:creationId xmlns:a16="http://schemas.microsoft.com/office/drawing/2014/main" id="{94045A42-D74B-402B-91DD-DD3179697D18}"/>
                </a:ext>
              </a:extLst>
            </p:cNvPr>
            <p:cNvSpPr/>
            <p:nvPr/>
          </p:nvSpPr>
          <p:spPr>
            <a:xfrm>
              <a:off x="5230440" y="4642920"/>
              <a:ext cx="117720" cy="236520"/>
            </a:xfrm>
            <a:custGeom>
              <a:avLst/>
              <a:gdLst/>
              <a:ahLst/>
              <a:cxnLst>
                <a:cxn ang="3cd4">
                  <a:pos x="hc" y="t"/>
                </a:cxn>
                <a:cxn ang="cd2">
                  <a:pos x="l" y="vc"/>
                </a:cxn>
                <a:cxn ang="cd4">
                  <a:pos x="hc" y="b"/>
                </a:cxn>
                <a:cxn ang="0">
                  <a:pos x="r" y="vc"/>
                </a:cxn>
              </a:cxnLst>
              <a:rect l="l" t="t" r="r" b="b"/>
              <a:pathLst>
                <a:path w="328" h="658">
                  <a:moveTo>
                    <a:pt x="204" y="25"/>
                  </a:moveTo>
                  <a:cubicBezTo>
                    <a:pt x="204" y="3"/>
                    <a:pt x="204" y="0"/>
                    <a:pt x="182" y="0"/>
                  </a:cubicBezTo>
                  <a:cubicBezTo>
                    <a:pt x="120" y="64"/>
                    <a:pt x="31" y="64"/>
                    <a:pt x="0" y="64"/>
                  </a:cubicBezTo>
                  <a:lnTo>
                    <a:pt x="0" y="95"/>
                  </a:lnTo>
                  <a:cubicBezTo>
                    <a:pt x="20" y="95"/>
                    <a:pt x="78" y="95"/>
                    <a:pt x="129" y="67"/>
                  </a:cubicBezTo>
                  <a:lnTo>
                    <a:pt x="129" y="580"/>
                  </a:lnTo>
                  <a:cubicBezTo>
                    <a:pt x="129" y="616"/>
                    <a:pt x="126" y="627"/>
                    <a:pt x="36" y="627"/>
                  </a:cubicBezTo>
                  <a:lnTo>
                    <a:pt x="6" y="627"/>
                  </a:lnTo>
                  <a:lnTo>
                    <a:pt x="6" y="658"/>
                  </a:lnTo>
                  <a:cubicBezTo>
                    <a:pt x="42" y="655"/>
                    <a:pt x="126" y="655"/>
                    <a:pt x="168" y="655"/>
                  </a:cubicBezTo>
                  <a:cubicBezTo>
                    <a:pt x="207" y="655"/>
                    <a:pt x="294" y="655"/>
                    <a:pt x="328" y="658"/>
                  </a:cubicBezTo>
                  <a:lnTo>
                    <a:pt x="328" y="627"/>
                  </a:lnTo>
                  <a:lnTo>
                    <a:pt x="297" y="627"/>
                  </a:lnTo>
                  <a:cubicBezTo>
                    <a:pt x="207" y="627"/>
                    <a:pt x="204" y="616"/>
                    <a:pt x="204" y="58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
        <p:nvSpPr>
          <p:cNvPr id="25" name="Textfeld 24">
            <a:extLst>
              <a:ext uri="{FF2B5EF4-FFF2-40B4-BE49-F238E27FC236}">
                <a16:creationId xmlns:a16="http://schemas.microsoft.com/office/drawing/2014/main" id="{866129C6-5CC4-497C-8755-E6D8E3706EED}"/>
              </a:ext>
            </a:extLst>
          </p:cNvPr>
          <p:cNvSpPr txBox="1"/>
          <p:nvPr/>
        </p:nvSpPr>
        <p:spPr>
          <a:xfrm>
            <a:off x="5712840" y="4644000"/>
            <a:ext cx="109728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800" b="0" i="0" u="none" strike="noStrike" kern="1200" cap="none">
                <a:ln>
                  <a:noFill/>
                </a:ln>
                <a:solidFill>
                  <a:srgbClr val="FFFFFF"/>
                </a:solidFill>
                <a:latin typeface="Liberation Sans" pitchFamily="18"/>
                <a:ea typeface="WenQuanYi Micro Hei" pitchFamily="2"/>
                <a:cs typeface="Lohit Devanagari" pitchFamily="2"/>
              </a:rPr>
              <a:t>but</a:t>
            </a:r>
          </a:p>
        </p:txBody>
      </p:sp>
      <p:grpSp>
        <p:nvGrpSpPr>
          <p:cNvPr id="26" name="Gruppieren 25" descr="28§display§\left[ \sigma^-_j , \sigma^+_k \right] = 0§svg§600§FALSE§" title="TexMaths">
            <a:extLst>
              <a:ext uri="{FF2B5EF4-FFF2-40B4-BE49-F238E27FC236}">
                <a16:creationId xmlns:a16="http://schemas.microsoft.com/office/drawing/2014/main" id="{069D01C4-3DBF-4E17-81D1-4E236F211E31}"/>
              </a:ext>
            </a:extLst>
          </p:cNvPr>
          <p:cNvGrpSpPr/>
          <p:nvPr/>
        </p:nvGrpSpPr>
        <p:grpSpPr>
          <a:xfrm>
            <a:off x="6666120" y="4572000"/>
            <a:ext cx="1920600" cy="455400"/>
            <a:chOff x="6666120" y="4572000"/>
            <a:chExt cx="1920600" cy="455400"/>
          </a:xfrm>
        </p:grpSpPr>
        <p:sp>
          <p:nvSpPr>
            <p:cNvPr id="27" name="Freihandform: Form 26">
              <a:extLst>
                <a:ext uri="{FF2B5EF4-FFF2-40B4-BE49-F238E27FC236}">
                  <a16:creationId xmlns:a16="http://schemas.microsoft.com/office/drawing/2014/main" id="{863C23C2-D19B-40C8-A11A-43822C1A5B9D}"/>
                </a:ext>
              </a:extLst>
            </p:cNvPr>
            <p:cNvSpPr/>
            <p:nvPr/>
          </p:nvSpPr>
          <p:spPr>
            <a:xfrm>
              <a:off x="6666120" y="4575959"/>
              <a:ext cx="68040" cy="425160"/>
            </a:xfrm>
            <a:custGeom>
              <a:avLst/>
              <a:gdLst/>
              <a:ahLst/>
              <a:cxnLst>
                <a:cxn ang="3cd4">
                  <a:pos x="hc" y="t"/>
                </a:cxn>
                <a:cxn ang="cd2">
                  <a:pos x="l" y="vc"/>
                </a:cxn>
                <a:cxn ang="cd4">
                  <a:pos x="hc" y="b"/>
                </a:cxn>
                <a:cxn ang="0">
                  <a:pos x="r" y="vc"/>
                </a:cxn>
              </a:cxnLst>
              <a:rect l="l" t="t" r="r" b="b"/>
              <a:pathLst>
                <a:path w="190" h="1182">
                  <a:moveTo>
                    <a:pt x="0" y="1182"/>
                  </a:moveTo>
                  <a:lnTo>
                    <a:pt x="190" y="1182"/>
                  </a:lnTo>
                  <a:lnTo>
                    <a:pt x="190" y="1143"/>
                  </a:lnTo>
                  <a:lnTo>
                    <a:pt x="39" y="1143"/>
                  </a:lnTo>
                  <a:lnTo>
                    <a:pt x="39" y="39"/>
                  </a:lnTo>
                  <a:lnTo>
                    <a:pt x="190" y="39"/>
                  </a:lnTo>
                  <a:lnTo>
                    <a:pt x="190" y="0"/>
                  </a:lnTo>
                  <a:lnTo>
                    <a:pt x="0" y="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8" name="Freihandform: Form 27">
              <a:extLst>
                <a:ext uri="{FF2B5EF4-FFF2-40B4-BE49-F238E27FC236}">
                  <a16:creationId xmlns:a16="http://schemas.microsoft.com/office/drawing/2014/main" id="{92BADD42-035D-4973-9E8B-25EC1EB4650A}"/>
                </a:ext>
              </a:extLst>
            </p:cNvPr>
            <p:cNvSpPr/>
            <p:nvPr/>
          </p:nvSpPr>
          <p:spPr>
            <a:xfrm>
              <a:off x="6755759" y="472536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1"/>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9" name="Freihandform: Form 28">
              <a:extLst>
                <a:ext uri="{FF2B5EF4-FFF2-40B4-BE49-F238E27FC236}">
                  <a16:creationId xmlns:a16="http://schemas.microsoft.com/office/drawing/2014/main" id="{9D51835C-F59B-4096-B75B-F3748C1CA71D}"/>
                </a:ext>
              </a:extLst>
            </p:cNvPr>
            <p:cNvSpPr/>
            <p:nvPr/>
          </p:nvSpPr>
          <p:spPr>
            <a:xfrm>
              <a:off x="6983640" y="465768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0" name="Freihandform: Form 29">
              <a:extLst>
                <a:ext uri="{FF2B5EF4-FFF2-40B4-BE49-F238E27FC236}">
                  <a16:creationId xmlns:a16="http://schemas.microsoft.com/office/drawing/2014/main" id="{D3FDC7C1-8D81-4927-8E72-B8D3B1BB7400}"/>
                </a:ext>
              </a:extLst>
            </p:cNvPr>
            <p:cNvSpPr/>
            <p:nvPr/>
          </p:nvSpPr>
          <p:spPr>
            <a:xfrm>
              <a:off x="6944400" y="4812120"/>
              <a:ext cx="109440" cy="215280"/>
            </a:xfrm>
            <a:custGeom>
              <a:avLst/>
              <a:gdLst/>
              <a:ahLst/>
              <a:cxnLst>
                <a:cxn ang="3cd4">
                  <a:pos x="hc" y="t"/>
                </a:cxn>
                <a:cxn ang="cd2">
                  <a:pos x="l" y="vc"/>
                </a:cxn>
                <a:cxn ang="cd4">
                  <a:pos x="hc" y="b"/>
                </a:cxn>
                <a:cxn ang="0">
                  <a:pos x="r" y="vc"/>
                </a:cxn>
              </a:cxnLst>
              <a:rect l="l" t="t" r="r" b="b"/>
              <a:pathLst>
                <a:path w="305" h="599">
                  <a:moveTo>
                    <a:pt x="305" y="25"/>
                  </a:moveTo>
                  <a:cubicBezTo>
                    <a:pt x="305" y="14"/>
                    <a:pt x="297" y="0"/>
                    <a:pt x="277" y="0"/>
                  </a:cubicBezTo>
                  <a:cubicBezTo>
                    <a:pt x="258" y="0"/>
                    <a:pt x="238" y="20"/>
                    <a:pt x="238" y="39"/>
                  </a:cubicBezTo>
                  <a:cubicBezTo>
                    <a:pt x="238" y="50"/>
                    <a:pt x="246" y="64"/>
                    <a:pt x="266" y="64"/>
                  </a:cubicBezTo>
                  <a:cubicBezTo>
                    <a:pt x="286" y="64"/>
                    <a:pt x="305" y="48"/>
                    <a:pt x="305" y="25"/>
                  </a:cubicBezTo>
                  <a:close/>
                  <a:moveTo>
                    <a:pt x="157" y="493"/>
                  </a:moveTo>
                  <a:cubicBezTo>
                    <a:pt x="146" y="541"/>
                    <a:pt x="109" y="580"/>
                    <a:pt x="67" y="580"/>
                  </a:cubicBezTo>
                  <a:cubicBezTo>
                    <a:pt x="59" y="580"/>
                    <a:pt x="50" y="580"/>
                    <a:pt x="42" y="577"/>
                  </a:cubicBezTo>
                  <a:cubicBezTo>
                    <a:pt x="62" y="569"/>
                    <a:pt x="67" y="552"/>
                    <a:pt x="67" y="541"/>
                  </a:cubicBezTo>
                  <a:cubicBezTo>
                    <a:pt x="67" y="524"/>
                    <a:pt x="53" y="515"/>
                    <a:pt x="39" y="515"/>
                  </a:cubicBezTo>
                  <a:cubicBezTo>
                    <a:pt x="17" y="515"/>
                    <a:pt x="0" y="535"/>
                    <a:pt x="0" y="557"/>
                  </a:cubicBezTo>
                  <a:cubicBezTo>
                    <a:pt x="0" y="583"/>
                    <a:pt x="28" y="599"/>
                    <a:pt x="70" y="599"/>
                  </a:cubicBezTo>
                  <a:cubicBezTo>
                    <a:pt x="109" y="599"/>
                    <a:pt x="193" y="574"/>
                    <a:pt x="213" y="490"/>
                  </a:cubicBezTo>
                  <a:lnTo>
                    <a:pt x="277" y="244"/>
                  </a:lnTo>
                  <a:cubicBezTo>
                    <a:pt x="277" y="235"/>
                    <a:pt x="280" y="230"/>
                    <a:pt x="280" y="218"/>
                  </a:cubicBezTo>
                  <a:cubicBezTo>
                    <a:pt x="280" y="182"/>
                    <a:pt x="246" y="154"/>
                    <a:pt x="204" y="154"/>
                  </a:cubicBezTo>
                  <a:cubicBezTo>
                    <a:pt x="129" y="154"/>
                    <a:pt x="84" y="249"/>
                    <a:pt x="84" y="260"/>
                  </a:cubicBezTo>
                  <a:cubicBezTo>
                    <a:pt x="84" y="269"/>
                    <a:pt x="92" y="269"/>
                    <a:pt x="95" y="269"/>
                  </a:cubicBezTo>
                  <a:cubicBezTo>
                    <a:pt x="104" y="269"/>
                    <a:pt x="104" y="266"/>
                    <a:pt x="109" y="255"/>
                  </a:cubicBezTo>
                  <a:cubicBezTo>
                    <a:pt x="126" y="216"/>
                    <a:pt x="162" y="174"/>
                    <a:pt x="204" y="174"/>
                  </a:cubicBezTo>
                  <a:cubicBezTo>
                    <a:pt x="221" y="174"/>
                    <a:pt x="227" y="185"/>
                    <a:pt x="227" y="207"/>
                  </a:cubicBezTo>
                  <a:cubicBezTo>
                    <a:pt x="227" y="216"/>
                    <a:pt x="224" y="224"/>
                    <a:pt x="224" y="22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1" name="Freihandform: Form 30">
              <a:extLst>
                <a:ext uri="{FF2B5EF4-FFF2-40B4-BE49-F238E27FC236}">
                  <a16:creationId xmlns:a16="http://schemas.microsoft.com/office/drawing/2014/main" id="{53857F31-F080-4D8B-954A-D06D583AEEF1}"/>
                </a:ext>
              </a:extLst>
            </p:cNvPr>
            <p:cNvSpPr/>
            <p:nvPr/>
          </p:nvSpPr>
          <p:spPr>
            <a:xfrm>
              <a:off x="7226640" y="484020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2" name="Freihandform: Form 31">
              <a:extLst>
                <a:ext uri="{FF2B5EF4-FFF2-40B4-BE49-F238E27FC236}">
                  <a16:creationId xmlns:a16="http://schemas.microsoft.com/office/drawing/2014/main" id="{F3601F5E-79C8-48AA-857B-8963EC8FD72A}"/>
                </a:ext>
              </a:extLst>
            </p:cNvPr>
            <p:cNvSpPr/>
            <p:nvPr/>
          </p:nvSpPr>
          <p:spPr>
            <a:xfrm>
              <a:off x="7366679" y="472536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1"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1"/>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3" name="Freihandform: Form 32">
              <a:extLst>
                <a:ext uri="{FF2B5EF4-FFF2-40B4-BE49-F238E27FC236}">
                  <a16:creationId xmlns:a16="http://schemas.microsoft.com/office/drawing/2014/main" id="{FE9CCEA4-9CAD-4CED-ADA6-A3BB9F6A0E9A}"/>
                </a:ext>
              </a:extLst>
            </p:cNvPr>
            <p:cNvSpPr/>
            <p:nvPr/>
          </p:nvSpPr>
          <p:spPr>
            <a:xfrm>
              <a:off x="7584479" y="4572000"/>
              <a:ext cx="183240" cy="183240"/>
            </a:xfrm>
            <a:custGeom>
              <a:avLst/>
              <a:gdLst/>
              <a:ahLst/>
              <a:cxnLst>
                <a:cxn ang="3cd4">
                  <a:pos x="hc" y="t"/>
                </a:cxn>
                <a:cxn ang="cd2">
                  <a:pos x="l" y="vc"/>
                </a:cxn>
                <a:cxn ang="cd4">
                  <a:pos x="hc" y="b"/>
                </a:cxn>
                <a:cxn ang="0">
                  <a:pos x="r" y="vc"/>
                </a:cxn>
              </a:cxnLst>
              <a:rect l="l" t="t" r="r" b="b"/>
              <a:pathLst>
                <a:path w="510" h="510">
                  <a:moveTo>
                    <a:pt x="272" y="272"/>
                  </a:moveTo>
                  <a:lnTo>
                    <a:pt x="484" y="272"/>
                  </a:lnTo>
                  <a:cubicBezTo>
                    <a:pt x="493" y="272"/>
                    <a:pt x="510" y="272"/>
                    <a:pt x="510" y="255"/>
                  </a:cubicBezTo>
                  <a:cubicBezTo>
                    <a:pt x="510" y="238"/>
                    <a:pt x="493" y="238"/>
                    <a:pt x="484" y="238"/>
                  </a:cubicBezTo>
                  <a:lnTo>
                    <a:pt x="272" y="238"/>
                  </a:lnTo>
                  <a:lnTo>
                    <a:pt x="272" y="25"/>
                  </a:lnTo>
                  <a:cubicBezTo>
                    <a:pt x="272" y="17"/>
                    <a:pt x="272" y="0"/>
                    <a:pt x="255" y="0"/>
                  </a:cubicBezTo>
                  <a:cubicBezTo>
                    <a:pt x="238" y="0"/>
                    <a:pt x="238" y="17"/>
                    <a:pt x="238" y="25"/>
                  </a:cubicBezTo>
                  <a:lnTo>
                    <a:pt x="238" y="238"/>
                  </a:lnTo>
                  <a:lnTo>
                    <a:pt x="25" y="238"/>
                  </a:lnTo>
                  <a:cubicBezTo>
                    <a:pt x="17" y="238"/>
                    <a:pt x="0" y="238"/>
                    <a:pt x="0" y="255"/>
                  </a:cubicBezTo>
                  <a:cubicBezTo>
                    <a:pt x="0" y="272"/>
                    <a:pt x="17" y="272"/>
                    <a:pt x="25" y="272"/>
                  </a:cubicBezTo>
                  <a:lnTo>
                    <a:pt x="238" y="272"/>
                  </a:lnTo>
                  <a:lnTo>
                    <a:pt x="238" y="485"/>
                  </a:lnTo>
                  <a:cubicBezTo>
                    <a:pt x="238" y="493"/>
                    <a:pt x="238" y="510"/>
                    <a:pt x="255" y="510"/>
                  </a:cubicBezTo>
                  <a:cubicBezTo>
                    <a:pt x="272" y="510"/>
                    <a:pt x="272" y="496"/>
                    <a:pt x="272" y="48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4" name="Freihandform: Form 33">
              <a:extLst>
                <a:ext uri="{FF2B5EF4-FFF2-40B4-BE49-F238E27FC236}">
                  <a16:creationId xmlns:a16="http://schemas.microsoft.com/office/drawing/2014/main" id="{C6CB8808-5FBF-4C30-9854-9390B7E7E508}"/>
                </a:ext>
              </a:extLst>
            </p:cNvPr>
            <p:cNvSpPr/>
            <p:nvPr/>
          </p:nvSpPr>
          <p:spPr>
            <a:xfrm>
              <a:off x="7573320" y="4812120"/>
              <a:ext cx="122760" cy="174960"/>
            </a:xfrm>
            <a:custGeom>
              <a:avLst/>
              <a:gdLst/>
              <a:ahLst/>
              <a:cxnLst>
                <a:cxn ang="3cd4">
                  <a:pos x="hc" y="t"/>
                </a:cxn>
                <a:cxn ang="cd2">
                  <a:pos x="l" y="vc"/>
                </a:cxn>
                <a:cxn ang="cd4">
                  <a:pos x="hc" y="b"/>
                </a:cxn>
                <a:cxn ang="0">
                  <a:pos x="r" y="vc"/>
                </a:cxn>
              </a:cxnLst>
              <a:rect l="l" t="t" r="r" b="b"/>
              <a:pathLst>
                <a:path w="342" h="487">
                  <a:moveTo>
                    <a:pt x="165" y="20"/>
                  </a:moveTo>
                  <a:cubicBezTo>
                    <a:pt x="165" y="20"/>
                    <a:pt x="168" y="11"/>
                    <a:pt x="168" y="8"/>
                  </a:cubicBezTo>
                  <a:cubicBezTo>
                    <a:pt x="168" y="6"/>
                    <a:pt x="165" y="0"/>
                    <a:pt x="157" y="0"/>
                  </a:cubicBezTo>
                  <a:cubicBezTo>
                    <a:pt x="143" y="0"/>
                    <a:pt x="87" y="6"/>
                    <a:pt x="67" y="6"/>
                  </a:cubicBezTo>
                  <a:cubicBezTo>
                    <a:pt x="62" y="8"/>
                    <a:pt x="53" y="8"/>
                    <a:pt x="53" y="22"/>
                  </a:cubicBezTo>
                  <a:cubicBezTo>
                    <a:pt x="53" y="34"/>
                    <a:pt x="62" y="34"/>
                    <a:pt x="70" y="34"/>
                  </a:cubicBezTo>
                  <a:cubicBezTo>
                    <a:pt x="104" y="34"/>
                    <a:pt x="104" y="36"/>
                    <a:pt x="104" y="42"/>
                  </a:cubicBezTo>
                  <a:cubicBezTo>
                    <a:pt x="104" y="48"/>
                    <a:pt x="104" y="53"/>
                    <a:pt x="101" y="59"/>
                  </a:cubicBezTo>
                  <a:lnTo>
                    <a:pt x="3" y="451"/>
                  </a:lnTo>
                  <a:cubicBezTo>
                    <a:pt x="0" y="462"/>
                    <a:pt x="0" y="465"/>
                    <a:pt x="0" y="465"/>
                  </a:cubicBezTo>
                  <a:cubicBezTo>
                    <a:pt x="0" y="476"/>
                    <a:pt x="8" y="487"/>
                    <a:pt x="22" y="487"/>
                  </a:cubicBezTo>
                  <a:cubicBezTo>
                    <a:pt x="42" y="487"/>
                    <a:pt x="50" y="473"/>
                    <a:pt x="56" y="459"/>
                  </a:cubicBezTo>
                  <a:cubicBezTo>
                    <a:pt x="56" y="457"/>
                    <a:pt x="87" y="333"/>
                    <a:pt x="90" y="325"/>
                  </a:cubicBezTo>
                  <a:cubicBezTo>
                    <a:pt x="140" y="331"/>
                    <a:pt x="179" y="345"/>
                    <a:pt x="179" y="381"/>
                  </a:cubicBezTo>
                  <a:cubicBezTo>
                    <a:pt x="179" y="384"/>
                    <a:pt x="179" y="389"/>
                    <a:pt x="176" y="395"/>
                  </a:cubicBezTo>
                  <a:cubicBezTo>
                    <a:pt x="174" y="406"/>
                    <a:pt x="174" y="409"/>
                    <a:pt x="174" y="417"/>
                  </a:cubicBezTo>
                  <a:cubicBezTo>
                    <a:pt x="174" y="465"/>
                    <a:pt x="216" y="487"/>
                    <a:pt x="249" y="487"/>
                  </a:cubicBezTo>
                  <a:cubicBezTo>
                    <a:pt x="316" y="487"/>
                    <a:pt x="336" y="384"/>
                    <a:pt x="336" y="381"/>
                  </a:cubicBezTo>
                  <a:cubicBezTo>
                    <a:pt x="336" y="373"/>
                    <a:pt x="328" y="373"/>
                    <a:pt x="325" y="373"/>
                  </a:cubicBezTo>
                  <a:cubicBezTo>
                    <a:pt x="316" y="373"/>
                    <a:pt x="314" y="375"/>
                    <a:pt x="311" y="389"/>
                  </a:cubicBezTo>
                  <a:cubicBezTo>
                    <a:pt x="302" y="420"/>
                    <a:pt x="283" y="468"/>
                    <a:pt x="249" y="468"/>
                  </a:cubicBezTo>
                  <a:cubicBezTo>
                    <a:pt x="232" y="468"/>
                    <a:pt x="227" y="451"/>
                    <a:pt x="227" y="431"/>
                  </a:cubicBezTo>
                  <a:cubicBezTo>
                    <a:pt x="227" y="420"/>
                    <a:pt x="227" y="420"/>
                    <a:pt x="230" y="401"/>
                  </a:cubicBezTo>
                  <a:cubicBezTo>
                    <a:pt x="230" y="401"/>
                    <a:pt x="232" y="387"/>
                    <a:pt x="232" y="381"/>
                  </a:cubicBezTo>
                  <a:cubicBezTo>
                    <a:pt x="232" y="319"/>
                    <a:pt x="151" y="308"/>
                    <a:pt x="120" y="305"/>
                  </a:cubicBezTo>
                  <a:cubicBezTo>
                    <a:pt x="140" y="294"/>
                    <a:pt x="168" y="272"/>
                    <a:pt x="179" y="260"/>
                  </a:cubicBezTo>
                  <a:cubicBezTo>
                    <a:pt x="213" y="227"/>
                    <a:pt x="249" y="196"/>
                    <a:pt x="288" y="196"/>
                  </a:cubicBezTo>
                  <a:cubicBezTo>
                    <a:pt x="297" y="196"/>
                    <a:pt x="305" y="196"/>
                    <a:pt x="311" y="204"/>
                  </a:cubicBezTo>
                  <a:cubicBezTo>
                    <a:pt x="280" y="207"/>
                    <a:pt x="274" y="232"/>
                    <a:pt x="274" y="244"/>
                  </a:cubicBezTo>
                  <a:cubicBezTo>
                    <a:pt x="274" y="258"/>
                    <a:pt x="286" y="269"/>
                    <a:pt x="302" y="269"/>
                  </a:cubicBezTo>
                  <a:cubicBezTo>
                    <a:pt x="322" y="269"/>
                    <a:pt x="342" y="252"/>
                    <a:pt x="342" y="224"/>
                  </a:cubicBezTo>
                  <a:cubicBezTo>
                    <a:pt x="342" y="202"/>
                    <a:pt x="325" y="176"/>
                    <a:pt x="288" y="176"/>
                  </a:cubicBezTo>
                  <a:cubicBezTo>
                    <a:pt x="249" y="176"/>
                    <a:pt x="213" y="204"/>
                    <a:pt x="176" y="235"/>
                  </a:cubicBezTo>
                  <a:cubicBezTo>
                    <a:pt x="148" y="263"/>
                    <a:pt x="126" y="286"/>
                    <a:pt x="98" y="29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5" name="Freihandform: Form 34">
              <a:extLst>
                <a:ext uri="{FF2B5EF4-FFF2-40B4-BE49-F238E27FC236}">
                  <a16:creationId xmlns:a16="http://schemas.microsoft.com/office/drawing/2014/main" id="{13C13F9E-2311-4096-80E8-231336CF0CF1}"/>
                </a:ext>
              </a:extLst>
            </p:cNvPr>
            <p:cNvSpPr/>
            <p:nvPr/>
          </p:nvSpPr>
          <p:spPr>
            <a:xfrm>
              <a:off x="7810200" y="4575959"/>
              <a:ext cx="68040" cy="425160"/>
            </a:xfrm>
            <a:custGeom>
              <a:avLst/>
              <a:gdLst/>
              <a:ahLst/>
              <a:cxnLst>
                <a:cxn ang="3cd4">
                  <a:pos x="hc" y="t"/>
                </a:cxn>
                <a:cxn ang="cd2">
                  <a:pos x="l" y="vc"/>
                </a:cxn>
                <a:cxn ang="cd4">
                  <a:pos x="hc" y="b"/>
                </a:cxn>
                <a:cxn ang="0">
                  <a:pos x="r" y="vc"/>
                </a:cxn>
              </a:cxnLst>
              <a:rect l="l" t="t" r="r" b="b"/>
              <a:pathLst>
                <a:path w="190" h="1182">
                  <a:moveTo>
                    <a:pt x="190" y="1182"/>
                  </a:moveTo>
                  <a:lnTo>
                    <a:pt x="190" y="0"/>
                  </a:lnTo>
                  <a:lnTo>
                    <a:pt x="0" y="0"/>
                  </a:lnTo>
                  <a:lnTo>
                    <a:pt x="0" y="39"/>
                  </a:lnTo>
                  <a:lnTo>
                    <a:pt x="151" y="39"/>
                  </a:lnTo>
                  <a:lnTo>
                    <a:pt x="151" y="1143"/>
                  </a:lnTo>
                  <a:lnTo>
                    <a:pt x="0" y="1143"/>
                  </a:lnTo>
                  <a:lnTo>
                    <a:pt x="0" y="1182"/>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6" name="Freihandform: Form 35">
              <a:extLst>
                <a:ext uri="{FF2B5EF4-FFF2-40B4-BE49-F238E27FC236}">
                  <a16:creationId xmlns:a16="http://schemas.microsoft.com/office/drawing/2014/main" id="{C5EC2B0F-5ED4-4B90-90C4-E544DD8ABE83}"/>
                </a:ext>
              </a:extLst>
            </p:cNvPr>
            <p:cNvSpPr/>
            <p:nvPr/>
          </p:nvSpPr>
          <p:spPr>
            <a:xfrm>
              <a:off x="8070120" y="474732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7" name="Freihandform: Form 36">
              <a:extLst>
                <a:ext uri="{FF2B5EF4-FFF2-40B4-BE49-F238E27FC236}">
                  <a16:creationId xmlns:a16="http://schemas.microsoft.com/office/drawing/2014/main" id="{E6F11DD1-B919-4576-AF03-578108FF8427}"/>
                </a:ext>
              </a:extLst>
            </p:cNvPr>
            <p:cNvSpPr/>
            <p:nvPr/>
          </p:nvSpPr>
          <p:spPr>
            <a:xfrm>
              <a:off x="8436960" y="4641480"/>
              <a:ext cx="149760" cy="244800"/>
            </a:xfrm>
            <a:custGeom>
              <a:avLst/>
              <a:gdLst/>
              <a:ahLst/>
              <a:cxnLst>
                <a:cxn ang="3cd4">
                  <a:pos x="hc" y="t"/>
                </a:cxn>
                <a:cxn ang="cd2">
                  <a:pos x="l" y="vc"/>
                </a:cxn>
                <a:cxn ang="cd4">
                  <a:pos x="hc" y="b"/>
                </a:cxn>
                <a:cxn ang="0">
                  <a:pos x="r" y="vc"/>
                </a:cxn>
              </a:cxnLst>
              <a:rect l="l" t="t" r="r" b="b"/>
              <a:pathLst>
                <a:path w="417" h="681">
                  <a:moveTo>
                    <a:pt x="417" y="342"/>
                  </a:moveTo>
                  <a:cubicBezTo>
                    <a:pt x="417" y="263"/>
                    <a:pt x="412" y="185"/>
                    <a:pt x="378" y="112"/>
                  </a:cubicBezTo>
                  <a:cubicBezTo>
                    <a:pt x="333" y="17"/>
                    <a:pt x="252" y="0"/>
                    <a:pt x="210" y="0"/>
                  </a:cubicBezTo>
                  <a:cubicBezTo>
                    <a:pt x="148" y="0"/>
                    <a:pt x="78" y="25"/>
                    <a:pt x="36" y="118"/>
                  </a:cubicBezTo>
                  <a:cubicBezTo>
                    <a:pt x="6" y="185"/>
                    <a:pt x="0" y="263"/>
                    <a:pt x="0" y="342"/>
                  </a:cubicBezTo>
                  <a:cubicBezTo>
                    <a:pt x="0" y="417"/>
                    <a:pt x="3" y="504"/>
                    <a:pt x="45" y="580"/>
                  </a:cubicBezTo>
                  <a:cubicBezTo>
                    <a:pt x="87" y="661"/>
                    <a:pt x="160" y="681"/>
                    <a:pt x="207" y="681"/>
                  </a:cubicBezTo>
                  <a:cubicBezTo>
                    <a:pt x="260" y="681"/>
                    <a:pt x="336" y="658"/>
                    <a:pt x="381" y="566"/>
                  </a:cubicBezTo>
                  <a:cubicBezTo>
                    <a:pt x="412" y="499"/>
                    <a:pt x="417" y="420"/>
                    <a:pt x="417" y="342"/>
                  </a:cubicBezTo>
                  <a:close/>
                  <a:moveTo>
                    <a:pt x="207" y="658"/>
                  </a:moveTo>
                  <a:cubicBezTo>
                    <a:pt x="168" y="658"/>
                    <a:pt x="112" y="633"/>
                    <a:pt x="92" y="538"/>
                  </a:cubicBezTo>
                  <a:cubicBezTo>
                    <a:pt x="81" y="479"/>
                    <a:pt x="81" y="389"/>
                    <a:pt x="81" y="331"/>
                  </a:cubicBezTo>
                  <a:cubicBezTo>
                    <a:pt x="81" y="266"/>
                    <a:pt x="81" y="202"/>
                    <a:pt x="90" y="148"/>
                  </a:cubicBezTo>
                  <a:cubicBezTo>
                    <a:pt x="109" y="31"/>
                    <a:pt x="182" y="22"/>
                    <a:pt x="207" y="22"/>
                  </a:cubicBezTo>
                  <a:cubicBezTo>
                    <a:pt x="241" y="22"/>
                    <a:pt x="305" y="39"/>
                    <a:pt x="325" y="137"/>
                  </a:cubicBezTo>
                  <a:cubicBezTo>
                    <a:pt x="336" y="193"/>
                    <a:pt x="336" y="269"/>
                    <a:pt x="336" y="331"/>
                  </a:cubicBezTo>
                  <a:cubicBezTo>
                    <a:pt x="336" y="403"/>
                    <a:pt x="336" y="471"/>
                    <a:pt x="325" y="535"/>
                  </a:cubicBezTo>
                  <a:cubicBezTo>
                    <a:pt x="308" y="627"/>
                    <a:pt x="252" y="658"/>
                    <a:pt x="207" y="65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
        <p:nvSpPr>
          <p:cNvPr id="38" name="Freihandform: Form 37">
            <a:extLst>
              <a:ext uri="{FF2B5EF4-FFF2-40B4-BE49-F238E27FC236}">
                <a16:creationId xmlns:a16="http://schemas.microsoft.com/office/drawing/2014/main" id="{AB77312B-0B33-457C-92CD-3AB9D6F78B61}"/>
              </a:ext>
            </a:extLst>
          </p:cNvPr>
          <p:cNvSpPr/>
          <p:nvPr/>
        </p:nvSpPr>
        <p:spPr>
          <a:xfrm>
            <a:off x="3108959" y="4389120"/>
            <a:ext cx="2468880" cy="822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66CC99"/>
            </a:solidFill>
            <a:prstDash val="solid"/>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9" name="Freihandform: Form 38">
            <a:extLst>
              <a:ext uri="{FF2B5EF4-FFF2-40B4-BE49-F238E27FC236}">
                <a16:creationId xmlns:a16="http://schemas.microsoft.com/office/drawing/2014/main" id="{38E75DCC-7D2D-4C32-8CAF-66533F1A057D}"/>
              </a:ext>
            </a:extLst>
          </p:cNvPr>
          <p:cNvSpPr/>
          <p:nvPr/>
        </p:nvSpPr>
        <p:spPr>
          <a:xfrm>
            <a:off x="6400799" y="4405679"/>
            <a:ext cx="2468880" cy="822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990000"/>
            </a:solidFill>
            <a:prstDash val="solid"/>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nvGrpSpPr>
          <p:cNvPr id="40" name="Gruppieren 39" descr="28§display§\left\lbrace b_p, b_q^\dagger \right\rbrace = \delta_{pq}§svg§600§FALSE§" title="TexMaths">
            <a:extLst>
              <a:ext uri="{FF2B5EF4-FFF2-40B4-BE49-F238E27FC236}">
                <a16:creationId xmlns:a16="http://schemas.microsoft.com/office/drawing/2014/main" id="{5A1A1DD5-DFAD-4EAC-9B31-66AC62BB1E73}"/>
              </a:ext>
            </a:extLst>
          </p:cNvPr>
          <p:cNvGrpSpPr/>
          <p:nvPr/>
        </p:nvGrpSpPr>
        <p:grpSpPr>
          <a:xfrm>
            <a:off x="8064360" y="2194560"/>
            <a:ext cx="2056320" cy="457200"/>
            <a:chOff x="8064360" y="2194560"/>
            <a:chExt cx="2056320" cy="457200"/>
          </a:xfrm>
        </p:grpSpPr>
        <p:sp>
          <p:nvSpPr>
            <p:cNvPr id="41" name="Freihandform: Form 40">
              <a:extLst>
                <a:ext uri="{FF2B5EF4-FFF2-40B4-BE49-F238E27FC236}">
                  <a16:creationId xmlns:a16="http://schemas.microsoft.com/office/drawing/2014/main" id="{F1619802-4705-4C33-82A1-8AC23AC19E78}"/>
                </a:ext>
              </a:extLst>
            </p:cNvPr>
            <p:cNvSpPr/>
            <p:nvPr/>
          </p:nvSpPr>
          <p:spPr>
            <a:xfrm>
              <a:off x="8064360" y="2214719"/>
              <a:ext cx="126720" cy="424800"/>
            </a:xfrm>
            <a:custGeom>
              <a:avLst/>
              <a:gdLst/>
              <a:ahLst/>
              <a:cxnLst>
                <a:cxn ang="3cd4">
                  <a:pos x="hc" y="t"/>
                </a:cxn>
                <a:cxn ang="cd2">
                  <a:pos x="l" y="vc"/>
                </a:cxn>
                <a:cxn ang="cd4">
                  <a:pos x="hc" y="b"/>
                </a:cxn>
                <a:cxn ang="0">
                  <a:pos x="r" y="vc"/>
                </a:cxn>
              </a:cxnLst>
              <a:rect l="l" t="t" r="r" b="b"/>
              <a:pathLst>
                <a:path w="353" h="1181">
                  <a:moveTo>
                    <a:pt x="143" y="434"/>
                  </a:moveTo>
                  <a:cubicBezTo>
                    <a:pt x="143" y="501"/>
                    <a:pt x="109" y="540"/>
                    <a:pt x="8" y="580"/>
                  </a:cubicBezTo>
                  <a:cubicBezTo>
                    <a:pt x="3" y="582"/>
                    <a:pt x="0" y="585"/>
                    <a:pt x="0" y="591"/>
                  </a:cubicBezTo>
                  <a:cubicBezTo>
                    <a:pt x="0" y="599"/>
                    <a:pt x="3" y="602"/>
                    <a:pt x="11" y="605"/>
                  </a:cubicBezTo>
                  <a:cubicBezTo>
                    <a:pt x="143" y="655"/>
                    <a:pt x="143" y="708"/>
                    <a:pt x="143" y="764"/>
                  </a:cubicBezTo>
                  <a:lnTo>
                    <a:pt x="143" y="1036"/>
                  </a:lnTo>
                  <a:cubicBezTo>
                    <a:pt x="143" y="1064"/>
                    <a:pt x="160" y="1100"/>
                    <a:pt x="202" y="1128"/>
                  </a:cubicBezTo>
                  <a:cubicBezTo>
                    <a:pt x="252" y="1162"/>
                    <a:pt x="330" y="1181"/>
                    <a:pt x="342" y="1181"/>
                  </a:cubicBezTo>
                  <a:cubicBezTo>
                    <a:pt x="350" y="1181"/>
                    <a:pt x="353" y="1179"/>
                    <a:pt x="353" y="1170"/>
                  </a:cubicBezTo>
                  <a:cubicBezTo>
                    <a:pt x="353" y="1162"/>
                    <a:pt x="350" y="1159"/>
                    <a:pt x="336" y="1156"/>
                  </a:cubicBezTo>
                  <a:cubicBezTo>
                    <a:pt x="308" y="1145"/>
                    <a:pt x="230" y="1114"/>
                    <a:pt x="216" y="1053"/>
                  </a:cubicBezTo>
                  <a:cubicBezTo>
                    <a:pt x="210" y="1041"/>
                    <a:pt x="210" y="1039"/>
                    <a:pt x="210" y="1002"/>
                  </a:cubicBezTo>
                  <a:lnTo>
                    <a:pt x="210" y="761"/>
                  </a:lnTo>
                  <a:cubicBezTo>
                    <a:pt x="210" y="711"/>
                    <a:pt x="210" y="638"/>
                    <a:pt x="50" y="591"/>
                  </a:cubicBezTo>
                  <a:cubicBezTo>
                    <a:pt x="210" y="543"/>
                    <a:pt x="210" y="476"/>
                    <a:pt x="210" y="420"/>
                  </a:cubicBezTo>
                  <a:lnTo>
                    <a:pt x="210" y="179"/>
                  </a:lnTo>
                  <a:cubicBezTo>
                    <a:pt x="210" y="123"/>
                    <a:pt x="210" y="73"/>
                    <a:pt x="347" y="22"/>
                  </a:cubicBezTo>
                  <a:cubicBezTo>
                    <a:pt x="353" y="22"/>
                    <a:pt x="353" y="14"/>
                    <a:pt x="353" y="14"/>
                  </a:cubicBezTo>
                  <a:cubicBezTo>
                    <a:pt x="353" y="3"/>
                    <a:pt x="350" y="0"/>
                    <a:pt x="342" y="0"/>
                  </a:cubicBezTo>
                  <a:cubicBezTo>
                    <a:pt x="333" y="0"/>
                    <a:pt x="193" y="31"/>
                    <a:pt x="160" y="98"/>
                  </a:cubicBezTo>
                  <a:cubicBezTo>
                    <a:pt x="143" y="126"/>
                    <a:pt x="143" y="134"/>
                    <a:pt x="143" y="1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2" name="Freihandform: Form 41">
              <a:extLst>
                <a:ext uri="{FF2B5EF4-FFF2-40B4-BE49-F238E27FC236}">
                  <a16:creationId xmlns:a16="http://schemas.microsoft.com/office/drawing/2014/main" id="{FF8E4399-9542-49C6-8A4D-036379E821F3}"/>
                </a:ext>
              </a:extLst>
            </p:cNvPr>
            <p:cNvSpPr/>
            <p:nvPr/>
          </p:nvSpPr>
          <p:spPr>
            <a:xfrm>
              <a:off x="8247960" y="226908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3" name="Freihandform: Form 42">
              <a:extLst>
                <a:ext uri="{FF2B5EF4-FFF2-40B4-BE49-F238E27FC236}">
                  <a16:creationId xmlns:a16="http://schemas.microsoft.com/office/drawing/2014/main" id="{8D831314-7962-446C-894B-5B776E889236}"/>
                </a:ext>
              </a:extLst>
            </p:cNvPr>
            <p:cNvSpPr/>
            <p:nvPr/>
          </p:nvSpPr>
          <p:spPr>
            <a:xfrm>
              <a:off x="8381879" y="245952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4" name="Freihandform: Form 43">
              <a:extLst>
                <a:ext uri="{FF2B5EF4-FFF2-40B4-BE49-F238E27FC236}">
                  <a16:creationId xmlns:a16="http://schemas.microsoft.com/office/drawing/2014/main" id="{ECF10829-9AA0-49AD-956D-DE7BA18400E7}"/>
                </a:ext>
              </a:extLst>
            </p:cNvPr>
            <p:cNvSpPr/>
            <p:nvPr/>
          </p:nvSpPr>
          <p:spPr>
            <a:xfrm>
              <a:off x="8576280" y="247788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5" name="Freihandform: Form 44">
              <a:extLst>
                <a:ext uri="{FF2B5EF4-FFF2-40B4-BE49-F238E27FC236}">
                  <a16:creationId xmlns:a16="http://schemas.microsoft.com/office/drawing/2014/main" id="{61E112D9-C2CD-47CD-B0EB-16C8FB8F47D9}"/>
                </a:ext>
              </a:extLst>
            </p:cNvPr>
            <p:cNvSpPr/>
            <p:nvPr/>
          </p:nvSpPr>
          <p:spPr>
            <a:xfrm>
              <a:off x="8719560" y="226908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6" name="Freihandform: Form 45">
              <a:extLst>
                <a:ext uri="{FF2B5EF4-FFF2-40B4-BE49-F238E27FC236}">
                  <a16:creationId xmlns:a16="http://schemas.microsoft.com/office/drawing/2014/main" id="{B67A0718-C705-4D2A-AE6E-DF62EEADF455}"/>
                </a:ext>
              </a:extLst>
            </p:cNvPr>
            <p:cNvSpPr/>
            <p:nvPr/>
          </p:nvSpPr>
          <p:spPr>
            <a:xfrm>
              <a:off x="8873640" y="219456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40"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40"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7" name="Freihandform: Form 46">
              <a:extLst>
                <a:ext uri="{FF2B5EF4-FFF2-40B4-BE49-F238E27FC236}">
                  <a16:creationId xmlns:a16="http://schemas.microsoft.com/office/drawing/2014/main" id="{83874EFA-F0AC-48D4-A0C1-D5F36263CC7E}"/>
                </a:ext>
              </a:extLst>
            </p:cNvPr>
            <p:cNvSpPr/>
            <p:nvPr/>
          </p:nvSpPr>
          <p:spPr>
            <a:xfrm>
              <a:off x="8869680" y="249372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8" name="Freihandform: Form 47">
              <a:extLst>
                <a:ext uri="{FF2B5EF4-FFF2-40B4-BE49-F238E27FC236}">
                  <a16:creationId xmlns:a16="http://schemas.microsoft.com/office/drawing/2014/main" id="{3460772B-698B-4C75-8880-BF436A55A846}"/>
                </a:ext>
              </a:extLst>
            </p:cNvPr>
            <p:cNvSpPr/>
            <p:nvPr/>
          </p:nvSpPr>
          <p:spPr>
            <a:xfrm>
              <a:off x="9051120" y="2214719"/>
              <a:ext cx="126720" cy="424800"/>
            </a:xfrm>
            <a:custGeom>
              <a:avLst/>
              <a:gdLst/>
              <a:ahLst/>
              <a:cxnLst>
                <a:cxn ang="3cd4">
                  <a:pos x="hc" y="t"/>
                </a:cxn>
                <a:cxn ang="cd2">
                  <a:pos x="l" y="vc"/>
                </a:cxn>
                <a:cxn ang="cd4">
                  <a:pos x="hc" y="b"/>
                </a:cxn>
                <a:cxn ang="0">
                  <a:pos x="r" y="vc"/>
                </a:cxn>
              </a:cxnLst>
              <a:rect l="l" t="t" r="r" b="b"/>
              <a:pathLst>
                <a:path w="353" h="1181">
                  <a:moveTo>
                    <a:pt x="210" y="750"/>
                  </a:moveTo>
                  <a:cubicBezTo>
                    <a:pt x="210" y="717"/>
                    <a:pt x="210" y="655"/>
                    <a:pt x="339" y="605"/>
                  </a:cubicBezTo>
                  <a:cubicBezTo>
                    <a:pt x="350" y="602"/>
                    <a:pt x="353" y="602"/>
                    <a:pt x="353" y="591"/>
                  </a:cubicBezTo>
                  <a:cubicBezTo>
                    <a:pt x="353" y="588"/>
                    <a:pt x="353" y="582"/>
                    <a:pt x="347" y="580"/>
                  </a:cubicBezTo>
                  <a:cubicBezTo>
                    <a:pt x="210" y="526"/>
                    <a:pt x="210" y="473"/>
                    <a:pt x="210" y="417"/>
                  </a:cubicBezTo>
                  <a:lnTo>
                    <a:pt x="210" y="146"/>
                  </a:lnTo>
                  <a:cubicBezTo>
                    <a:pt x="210" y="92"/>
                    <a:pt x="165" y="62"/>
                    <a:pt x="151" y="50"/>
                  </a:cubicBezTo>
                  <a:cubicBezTo>
                    <a:pt x="106" y="22"/>
                    <a:pt x="22" y="0"/>
                    <a:pt x="14" y="0"/>
                  </a:cubicBezTo>
                  <a:cubicBezTo>
                    <a:pt x="3" y="0"/>
                    <a:pt x="0" y="6"/>
                    <a:pt x="0" y="14"/>
                  </a:cubicBezTo>
                  <a:cubicBezTo>
                    <a:pt x="0" y="22"/>
                    <a:pt x="6" y="22"/>
                    <a:pt x="11" y="25"/>
                  </a:cubicBezTo>
                  <a:cubicBezTo>
                    <a:pt x="143" y="76"/>
                    <a:pt x="143" y="123"/>
                    <a:pt x="143" y="179"/>
                  </a:cubicBezTo>
                  <a:lnTo>
                    <a:pt x="143" y="420"/>
                  </a:lnTo>
                  <a:cubicBezTo>
                    <a:pt x="143" y="476"/>
                    <a:pt x="143" y="543"/>
                    <a:pt x="302" y="591"/>
                  </a:cubicBezTo>
                  <a:cubicBezTo>
                    <a:pt x="143" y="644"/>
                    <a:pt x="143" y="700"/>
                    <a:pt x="143" y="761"/>
                  </a:cubicBezTo>
                  <a:lnTo>
                    <a:pt x="143" y="1005"/>
                  </a:lnTo>
                  <a:cubicBezTo>
                    <a:pt x="143" y="1055"/>
                    <a:pt x="143" y="1109"/>
                    <a:pt x="17" y="1156"/>
                  </a:cubicBezTo>
                  <a:cubicBezTo>
                    <a:pt x="3" y="1159"/>
                    <a:pt x="0" y="1162"/>
                    <a:pt x="0" y="1170"/>
                  </a:cubicBezTo>
                  <a:cubicBezTo>
                    <a:pt x="0" y="1179"/>
                    <a:pt x="3" y="1181"/>
                    <a:pt x="14" y="1181"/>
                  </a:cubicBezTo>
                  <a:cubicBezTo>
                    <a:pt x="14" y="1181"/>
                    <a:pt x="146" y="1159"/>
                    <a:pt x="190" y="1092"/>
                  </a:cubicBezTo>
                  <a:cubicBezTo>
                    <a:pt x="210" y="1064"/>
                    <a:pt x="210" y="1041"/>
                    <a:pt x="210" y="100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9" name="Freihandform: Form 48">
              <a:extLst>
                <a:ext uri="{FF2B5EF4-FFF2-40B4-BE49-F238E27FC236}">
                  <a16:creationId xmlns:a16="http://schemas.microsoft.com/office/drawing/2014/main" id="{3EF1874A-769F-45B7-B190-11715859AE49}"/>
                </a:ext>
              </a:extLst>
            </p:cNvPr>
            <p:cNvSpPr/>
            <p:nvPr/>
          </p:nvSpPr>
          <p:spPr>
            <a:xfrm>
              <a:off x="9337680" y="2384999"/>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0" name="Freihandform: Form 49">
              <a:extLst>
                <a:ext uri="{FF2B5EF4-FFF2-40B4-BE49-F238E27FC236}">
                  <a16:creationId xmlns:a16="http://schemas.microsoft.com/office/drawing/2014/main" id="{EA7BD678-CA22-4BCF-8EE4-8CF94115BD9A}"/>
                </a:ext>
              </a:extLst>
            </p:cNvPr>
            <p:cNvSpPr/>
            <p:nvPr/>
          </p:nvSpPr>
          <p:spPr>
            <a:xfrm>
              <a:off x="9705599" y="2262960"/>
              <a:ext cx="145800" cy="256680"/>
            </a:xfrm>
            <a:custGeom>
              <a:avLst/>
              <a:gdLst/>
              <a:ahLst/>
              <a:cxnLst>
                <a:cxn ang="3cd4">
                  <a:pos x="hc" y="t"/>
                </a:cxn>
                <a:cxn ang="cd2">
                  <a:pos x="l" y="vc"/>
                </a:cxn>
                <a:cxn ang="cd4">
                  <a:pos x="hc" y="b"/>
                </a:cxn>
                <a:cxn ang="0">
                  <a:pos x="r" y="vc"/>
                </a:cxn>
              </a:cxnLst>
              <a:rect l="l" t="t" r="r" b="b"/>
              <a:pathLst>
                <a:path w="406" h="714">
                  <a:moveTo>
                    <a:pt x="221" y="272"/>
                  </a:moveTo>
                  <a:cubicBezTo>
                    <a:pt x="95" y="300"/>
                    <a:pt x="0" y="428"/>
                    <a:pt x="0" y="549"/>
                  </a:cubicBezTo>
                  <a:cubicBezTo>
                    <a:pt x="0" y="644"/>
                    <a:pt x="64" y="714"/>
                    <a:pt x="157" y="714"/>
                  </a:cubicBezTo>
                  <a:cubicBezTo>
                    <a:pt x="272" y="714"/>
                    <a:pt x="356" y="560"/>
                    <a:pt x="356" y="423"/>
                  </a:cubicBezTo>
                  <a:cubicBezTo>
                    <a:pt x="356" y="333"/>
                    <a:pt x="316" y="283"/>
                    <a:pt x="283" y="238"/>
                  </a:cubicBezTo>
                  <a:cubicBezTo>
                    <a:pt x="246" y="196"/>
                    <a:pt x="188" y="120"/>
                    <a:pt x="188" y="78"/>
                  </a:cubicBezTo>
                  <a:cubicBezTo>
                    <a:pt x="188" y="56"/>
                    <a:pt x="207" y="31"/>
                    <a:pt x="241" y="31"/>
                  </a:cubicBezTo>
                  <a:cubicBezTo>
                    <a:pt x="272" y="31"/>
                    <a:pt x="291" y="45"/>
                    <a:pt x="314" y="59"/>
                  </a:cubicBezTo>
                  <a:cubicBezTo>
                    <a:pt x="333" y="70"/>
                    <a:pt x="353" y="84"/>
                    <a:pt x="367" y="84"/>
                  </a:cubicBezTo>
                  <a:cubicBezTo>
                    <a:pt x="392" y="84"/>
                    <a:pt x="406" y="59"/>
                    <a:pt x="406" y="45"/>
                  </a:cubicBezTo>
                  <a:cubicBezTo>
                    <a:pt x="406" y="22"/>
                    <a:pt x="389" y="20"/>
                    <a:pt x="356" y="11"/>
                  </a:cubicBezTo>
                  <a:cubicBezTo>
                    <a:pt x="302" y="0"/>
                    <a:pt x="288" y="0"/>
                    <a:pt x="274" y="0"/>
                  </a:cubicBezTo>
                  <a:cubicBezTo>
                    <a:pt x="196" y="0"/>
                    <a:pt x="160" y="42"/>
                    <a:pt x="160" y="101"/>
                  </a:cubicBezTo>
                  <a:cubicBezTo>
                    <a:pt x="160" y="154"/>
                    <a:pt x="190" y="210"/>
                    <a:pt x="221" y="272"/>
                  </a:cubicBezTo>
                  <a:close/>
                  <a:moveTo>
                    <a:pt x="232" y="291"/>
                  </a:moveTo>
                  <a:cubicBezTo>
                    <a:pt x="258" y="339"/>
                    <a:pt x="286" y="392"/>
                    <a:pt x="286" y="462"/>
                  </a:cubicBezTo>
                  <a:cubicBezTo>
                    <a:pt x="286" y="526"/>
                    <a:pt x="249" y="691"/>
                    <a:pt x="157" y="691"/>
                  </a:cubicBezTo>
                  <a:cubicBezTo>
                    <a:pt x="101" y="691"/>
                    <a:pt x="62" y="652"/>
                    <a:pt x="62" y="577"/>
                  </a:cubicBezTo>
                  <a:cubicBezTo>
                    <a:pt x="62" y="512"/>
                    <a:pt x="98" y="328"/>
                    <a:pt x="232" y="29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1" name="Freihandform: Form 50">
              <a:extLst>
                <a:ext uri="{FF2B5EF4-FFF2-40B4-BE49-F238E27FC236}">
                  <a16:creationId xmlns:a16="http://schemas.microsoft.com/office/drawing/2014/main" id="{9D3A8BE5-04D0-4D4D-B101-1DAD1CE30E7E}"/>
                </a:ext>
              </a:extLst>
            </p:cNvPr>
            <p:cNvSpPr/>
            <p:nvPr/>
          </p:nvSpPr>
          <p:spPr>
            <a:xfrm>
              <a:off x="9847440" y="245952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2" name="Freihandform: Form 51">
              <a:extLst>
                <a:ext uri="{FF2B5EF4-FFF2-40B4-BE49-F238E27FC236}">
                  <a16:creationId xmlns:a16="http://schemas.microsoft.com/office/drawing/2014/main" id="{1D140769-09EE-4391-8131-8E355C9DDC1B}"/>
                </a:ext>
              </a:extLst>
            </p:cNvPr>
            <p:cNvSpPr/>
            <p:nvPr/>
          </p:nvSpPr>
          <p:spPr>
            <a:xfrm>
              <a:off x="10008000" y="245952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grpSp>
        <p:nvGrpSpPr>
          <p:cNvPr id="53" name="Gruppieren 52" descr="28§display§\left\lbrace b_p, b_q \right\rbrace = \left\lbrace b_p^\dagger, b_q^\dagger \right\rbrace = 0§svg§600§FALSE§" title="TexMaths">
            <a:extLst>
              <a:ext uri="{FF2B5EF4-FFF2-40B4-BE49-F238E27FC236}">
                <a16:creationId xmlns:a16="http://schemas.microsoft.com/office/drawing/2014/main" id="{BA1EF42D-815B-47D1-836D-6F082E0C2782}"/>
              </a:ext>
            </a:extLst>
          </p:cNvPr>
          <p:cNvGrpSpPr/>
          <p:nvPr/>
        </p:nvGrpSpPr>
        <p:grpSpPr>
          <a:xfrm>
            <a:off x="8109360" y="2742840"/>
            <a:ext cx="3411720" cy="457200"/>
            <a:chOff x="8109360" y="2742840"/>
            <a:chExt cx="3411720" cy="457200"/>
          </a:xfrm>
        </p:grpSpPr>
        <p:sp>
          <p:nvSpPr>
            <p:cNvPr id="54" name="Freihandform: Form 53">
              <a:extLst>
                <a:ext uri="{FF2B5EF4-FFF2-40B4-BE49-F238E27FC236}">
                  <a16:creationId xmlns:a16="http://schemas.microsoft.com/office/drawing/2014/main" id="{37510305-2744-4E67-9BD8-DCA51A4F25AD}"/>
                </a:ext>
              </a:extLst>
            </p:cNvPr>
            <p:cNvSpPr/>
            <p:nvPr/>
          </p:nvSpPr>
          <p:spPr>
            <a:xfrm>
              <a:off x="8109360" y="2798280"/>
              <a:ext cx="126720" cy="354240"/>
            </a:xfrm>
            <a:custGeom>
              <a:avLst/>
              <a:gdLst/>
              <a:ahLst/>
              <a:cxnLst>
                <a:cxn ang="3cd4">
                  <a:pos x="hc" y="t"/>
                </a:cxn>
                <a:cxn ang="cd2">
                  <a:pos x="l" y="vc"/>
                </a:cxn>
                <a:cxn ang="cd4">
                  <a:pos x="hc" y="b"/>
                </a:cxn>
                <a:cxn ang="0">
                  <a:pos x="r" y="vc"/>
                </a:cxn>
              </a:cxnLst>
              <a:rect l="l" t="t" r="r" b="b"/>
              <a:pathLst>
                <a:path w="353" h="985">
                  <a:moveTo>
                    <a:pt x="210" y="132"/>
                  </a:moveTo>
                  <a:cubicBezTo>
                    <a:pt x="210" y="92"/>
                    <a:pt x="235" y="28"/>
                    <a:pt x="344" y="22"/>
                  </a:cubicBezTo>
                  <a:cubicBezTo>
                    <a:pt x="347" y="20"/>
                    <a:pt x="353" y="17"/>
                    <a:pt x="353" y="11"/>
                  </a:cubicBezTo>
                  <a:cubicBezTo>
                    <a:pt x="353" y="0"/>
                    <a:pt x="344" y="0"/>
                    <a:pt x="333" y="0"/>
                  </a:cubicBezTo>
                  <a:cubicBezTo>
                    <a:pt x="235" y="0"/>
                    <a:pt x="143" y="50"/>
                    <a:pt x="143" y="123"/>
                  </a:cubicBezTo>
                  <a:lnTo>
                    <a:pt x="143" y="347"/>
                  </a:lnTo>
                  <a:cubicBezTo>
                    <a:pt x="143" y="386"/>
                    <a:pt x="143" y="417"/>
                    <a:pt x="104" y="451"/>
                  </a:cubicBezTo>
                  <a:cubicBezTo>
                    <a:pt x="67" y="479"/>
                    <a:pt x="31" y="482"/>
                    <a:pt x="8" y="482"/>
                  </a:cubicBezTo>
                  <a:cubicBezTo>
                    <a:pt x="3" y="484"/>
                    <a:pt x="0" y="487"/>
                    <a:pt x="0" y="493"/>
                  </a:cubicBezTo>
                  <a:cubicBezTo>
                    <a:pt x="0" y="504"/>
                    <a:pt x="6" y="504"/>
                    <a:pt x="17" y="504"/>
                  </a:cubicBezTo>
                  <a:cubicBezTo>
                    <a:pt x="81" y="510"/>
                    <a:pt x="129" y="543"/>
                    <a:pt x="140" y="591"/>
                  </a:cubicBezTo>
                  <a:cubicBezTo>
                    <a:pt x="143" y="602"/>
                    <a:pt x="143" y="605"/>
                    <a:pt x="143" y="641"/>
                  </a:cubicBezTo>
                  <a:lnTo>
                    <a:pt x="143" y="837"/>
                  </a:lnTo>
                  <a:cubicBezTo>
                    <a:pt x="143" y="876"/>
                    <a:pt x="143" y="910"/>
                    <a:pt x="190" y="946"/>
                  </a:cubicBezTo>
                  <a:cubicBezTo>
                    <a:pt x="230" y="977"/>
                    <a:pt x="294" y="985"/>
                    <a:pt x="333" y="985"/>
                  </a:cubicBezTo>
                  <a:cubicBezTo>
                    <a:pt x="344" y="985"/>
                    <a:pt x="353" y="985"/>
                    <a:pt x="353" y="977"/>
                  </a:cubicBezTo>
                  <a:cubicBezTo>
                    <a:pt x="353" y="966"/>
                    <a:pt x="347" y="966"/>
                    <a:pt x="336" y="966"/>
                  </a:cubicBezTo>
                  <a:cubicBezTo>
                    <a:pt x="274" y="960"/>
                    <a:pt x="224" y="929"/>
                    <a:pt x="213" y="879"/>
                  </a:cubicBezTo>
                  <a:cubicBezTo>
                    <a:pt x="210" y="871"/>
                    <a:pt x="210" y="868"/>
                    <a:pt x="210" y="831"/>
                  </a:cubicBezTo>
                  <a:lnTo>
                    <a:pt x="210" y="624"/>
                  </a:lnTo>
                  <a:cubicBezTo>
                    <a:pt x="210" y="580"/>
                    <a:pt x="202" y="563"/>
                    <a:pt x="171" y="532"/>
                  </a:cubicBezTo>
                  <a:cubicBezTo>
                    <a:pt x="148" y="512"/>
                    <a:pt x="120" y="501"/>
                    <a:pt x="92" y="493"/>
                  </a:cubicBezTo>
                  <a:cubicBezTo>
                    <a:pt x="174" y="470"/>
                    <a:pt x="210" y="426"/>
                    <a:pt x="210" y="36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5" name="Freihandform: Form 54">
              <a:extLst>
                <a:ext uri="{FF2B5EF4-FFF2-40B4-BE49-F238E27FC236}">
                  <a16:creationId xmlns:a16="http://schemas.microsoft.com/office/drawing/2014/main" id="{58C9CFA4-6596-440A-9887-7026BFEDE8FD}"/>
                </a:ext>
              </a:extLst>
            </p:cNvPr>
            <p:cNvSpPr/>
            <p:nvPr/>
          </p:nvSpPr>
          <p:spPr>
            <a:xfrm>
              <a:off x="8277840" y="281736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6" name="Freihandform: Form 55">
              <a:extLst>
                <a:ext uri="{FF2B5EF4-FFF2-40B4-BE49-F238E27FC236}">
                  <a16:creationId xmlns:a16="http://schemas.microsoft.com/office/drawing/2014/main" id="{58A468D8-8E06-49F2-AFE2-7BB207CAB6DB}"/>
                </a:ext>
              </a:extLst>
            </p:cNvPr>
            <p:cNvSpPr/>
            <p:nvPr/>
          </p:nvSpPr>
          <p:spPr>
            <a:xfrm>
              <a:off x="8412840" y="300780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7" name="Freihandform: Form 56">
              <a:extLst>
                <a:ext uri="{FF2B5EF4-FFF2-40B4-BE49-F238E27FC236}">
                  <a16:creationId xmlns:a16="http://schemas.microsoft.com/office/drawing/2014/main" id="{E7CDCE16-016A-4E70-9CCC-C27A84C34301}"/>
                </a:ext>
              </a:extLst>
            </p:cNvPr>
            <p:cNvSpPr/>
            <p:nvPr/>
          </p:nvSpPr>
          <p:spPr>
            <a:xfrm>
              <a:off x="8607240" y="302616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8" name="Freihandform: Form 57">
              <a:extLst>
                <a:ext uri="{FF2B5EF4-FFF2-40B4-BE49-F238E27FC236}">
                  <a16:creationId xmlns:a16="http://schemas.microsoft.com/office/drawing/2014/main" id="{B2B47D42-2C16-4692-A693-7F8121047E53}"/>
                </a:ext>
              </a:extLst>
            </p:cNvPr>
            <p:cNvSpPr/>
            <p:nvPr/>
          </p:nvSpPr>
          <p:spPr>
            <a:xfrm>
              <a:off x="8750520" y="281736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9" name="Freihandform: Form 58">
              <a:extLst>
                <a:ext uri="{FF2B5EF4-FFF2-40B4-BE49-F238E27FC236}">
                  <a16:creationId xmlns:a16="http://schemas.microsoft.com/office/drawing/2014/main" id="{74C19463-677A-4894-9509-CD19E8CB4E4C}"/>
                </a:ext>
              </a:extLst>
            </p:cNvPr>
            <p:cNvSpPr/>
            <p:nvPr/>
          </p:nvSpPr>
          <p:spPr>
            <a:xfrm>
              <a:off x="8900640" y="300780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0" name="Freihandform: Form 59">
              <a:extLst>
                <a:ext uri="{FF2B5EF4-FFF2-40B4-BE49-F238E27FC236}">
                  <a16:creationId xmlns:a16="http://schemas.microsoft.com/office/drawing/2014/main" id="{C0C6C263-B1ED-4626-8BA9-BBA03F473566}"/>
                </a:ext>
              </a:extLst>
            </p:cNvPr>
            <p:cNvSpPr/>
            <p:nvPr/>
          </p:nvSpPr>
          <p:spPr>
            <a:xfrm>
              <a:off x="9066960" y="2798280"/>
              <a:ext cx="126720" cy="354240"/>
            </a:xfrm>
            <a:custGeom>
              <a:avLst/>
              <a:gdLst/>
              <a:ahLst/>
              <a:cxnLst>
                <a:cxn ang="3cd4">
                  <a:pos x="hc" y="t"/>
                </a:cxn>
                <a:cxn ang="cd2">
                  <a:pos x="l" y="vc"/>
                </a:cxn>
                <a:cxn ang="cd4">
                  <a:pos x="hc" y="b"/>
                </a:cxn>
                <a:cxn ang="0">
                  <a:pos x="r" y="vc"/>
                </a:cxn>
              </a:cxnLst>
              <a:rect l="l" t="t" r="r" b="b"/>
              <a:pathLst>
                <a:path w="353" h="985">
                  <a:moveTo>
                    <a:pt x="143" y="857"/>
                  </a:moveTo>
                  <a:cubicBezTo>
                    <a:pt x="143" y="896"/>
                    <a:pt x="118" y="957"/>
                    <a:pt x="8" y="966"/>
                  </a:cubicBezTo>
                  <a:cubicBezTo>
                    <a:pt x="3" y="966"/>
                    <a:pt x="0" y="969"/>
                    <a:pt x="0" y="977"/>
                  </a:cubicBezTo>
                  <a:cubicBezTo>
                    <a:pt x="0" y="985"/>
                    <a:pt x="11" y="985"/>
                    <a:pt x="20" y="985"/>
                  </a:cubicBezTo>
                  <a:cubicBezTo>
                    <a:pt x="115" y="985"/>
                    <a:pt x="207" y="938"/>
                    <a:pt x="210" y="862"/>
                  </a:cubicBezTo>
                  <a:lnTo>
                    <a:pt x="210" y="638"/>
                  </a:lnTo>
                  <a:cubicBezTo>
                    <a:pt x="210" y="599"/>
                    <a:pt x="210" y="568"/>
                    <a:pt x="249" y="535"/>
                  </a:cubicBezTo>
                  <a:cubicBezTo>
                    <a:pt x="283" y="507"/>
                    <a:pt x="322" y="504"/>
                    <a:pt x="344" y="504"/>
                  </a:cubicBezTo>
                  <a:cubicBezTo>
                    <a:pt x="347" y="504"/>
                    <a:pt x="353" y="498"/>
                    <a:pt x="353" y="493"/>
                  </a:cubicBezTo>
                  <a:cubicBezTo>
                    <a:pt x="353" y="484"/>
                    <a:pt x="347" y="484"/>
                    <a:pt x="336" y="482"/>
                  </a:cubicBezTo>
                  <a:cubicBezTo>
                    <a:pt x="272" y="479"/>
                    <a:pt x="224" y="442"/>
                    <a:pt x="213" y="395"/>
                  </a:cubicBezTo>
                  <a:cubicBezTo>
                    <a:pt x="210" y="384"/>
                    <a:pt x="210" y="381"/>
                    <a:pt x="210" y="347"/>
                  </a:cubicBezTo>
                  <a:lnTo>
                    <a:pt x="210" y="151"/>
                  </a:lnTo>
                  <a:cubicBezTo>
                    <a:pt x="210" y="109"/>
                    <a:pt x="210" y="78"/>
                    <a:pt x="162" y="39"/>
                  </a:cubicBezTo>
                  <a:cubicBezTo>
                    <a:pt x="123" y="11"/>
                    <a:pt x="53" y="0"/>
                    <a:pt x="20" y="0"/>
                  </a:cubicBezTo>
                  <a:cubicBezTo>
                    <a:pt x="11" y="0"/>
                    <a:pt x="0" y="0"/>
                    <a:pt x="0" y="11"/>
                  </a:cubicBezTo>
                  <a:cubicBezTo>
                    <a:pt x="0" y="20"/>
                    <a:pt x="6" y="20"/>
                    <a:pt x="17" y="22"/>
                  </a:cubicBezTo>
                  <a:cubicBezTo>
                    <a:pt x="78" y="25"/>
                    <a:pt x="126" y="56"/>
                    <a:pt x="140" y="106"/>
                  </a:cubicBezTo>
                  <a:cubicBezTo>
                    <a:pt x="143" y="118"/>
                    <a:pt x="143" y="118"/>
                    <a:pt x="143" y="154"/>
                  </a:cubicBezTo>
                  <a:lnTo>
                    <a:pt x="143" y="361"/>
                  </a:lnTo>
                  <a:cubicBezTo>
                    <a:pt x="143" y="406"/>
                    <a:pt x="151" y="423"/>
                    <a:pt x="182" y="454"/>
                  </a:cubicBezTo>
                  <a:cubicBezTo>
                    <a:pt x="204" y="476"/>
                    <a:pt x="232" y="484"/>
                    <a:pt x="260" y="493"/>
                  </a:cubicBezTo>
                  <a:cubicBezTo>
                    <a:pt x="179" y="515"/>
                    <a:pt x="143" y="563"/>
                    <a:pt x="143" y="6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1" name="Freihandform: Form 60">
              <a:extLst>
                <a:ext uri="{FF2B5EF4-FFF2-40B4-BE49-F238E27FC236}">
                  <a16:creationId xmlns:a16="http://schemas.microsoft.com/office/drawing/2014/main" id="{65A89CA3-5381-4797-AD2D-2D1B0DDF82B6}"/>
                </a:ext>
              </a:extLst>
            </p:cNvPr>
            <p:cNvSpPr/>
            <p:nvPr/>
          </p:nvSpPr>
          <p:spPr>
            <a:xfrm>
              <a:off x="9338040" y="2933279"/>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2" name="Freihandform: Form 61">
              <a:extLst>
                <a:ext uri="{FF2B5EF4-FFF2-40B4-BE49-F238E27FC236}">
                  <a16:creationId xmlns:a16="http://schemas.microsoft.com/office/drawing/2014/main" id="{F50AFE16-3AA1-4E85-A7A6-C8F018BFAD14}"/>
                </a:ext>
              </a:extLst>
            </p:cNvPr>
            <p:cNvSpPr/>
            <p:nvPr/>
          </p:nvSpPr>
          <p:spPr>
            <a:xfrm>
              <a:off x="9731160" y="2763000"/>
              <a:ext cx="126720" cy="424800"/>
            </a:xfrm>
            <a:custGeom>
              <a:avLst/>
              <a:gdLst/>
              <a:ahLst/>
              <a:cxnLst>
                <a:cxn ang="3cd4">
                  <a:pos x="hc" y="t"/>
                </a:cxn>
                <a:cxn ang="cd2">
                  <a:pos x="l" y="vc"/>
                </a:cxn>
                <a:cxn ang="cd4">
                  <a:pos x="hc" y="b"/>
                </a:cxn>
                <a:cxn ang="0">
                  <a:pos x="r" y="vc"/>
                </a:cxn>
              </a:cxnLst>
              <a:rect l="l" t="t" r="r" b="b"/>
              <a:pathLst>
                <a:path w="353" h="1181">
                  <a:moveTo>
                    <a:pt x="143" y="434"/>
                  </a:moveTo>
                  <a:cubicBezTo>
                    <a:pt x="143" y="501"/>
                    <a:pt x="109" y="540"/>
                    <a:pt x="8" y="580"/>
                  </a:cubicBezTo>
                  <a:cubicBezTo>
                    <a:pt x="3" y="582"/>
                    <a:pt x="0" y="585"/>
                    <a:pt x="0" y="591"/>
                  </a:cubicBezTo>
                  <a:cubicBezTo>
                    <a:pt x="0" y="599"/>
                    <a:pt x="3" y="602"/>
                    <a:pt x="11" y="605"/>
                  </a:cubicBezTo>
                  <a:cubicBezTo>
                    <a:pt x="143" y="655"/>
                    <a:pt x="143" y="708"/>
                    <a:pt x="143" y="764"/>
                  </a:cubicBezTo>
                  <a:lnTo>
                    <a:pt x="143" y="1036"/>
                  </a:lnTo>
                  <a:cubicBezTo>
                    <a:pt x="143" y="1064"/>
                    <a:pt x="160" y="1100"/>
                    <a:pt x="202" y="1128"/>
                  </a:cubicBezTo>
                  <a:cubicBezTo>
                    <a:pt x="252" y="1162"/>
                    <a:pt x="330" y="1181"/>
                    <a:pt x="342" y="1181"/>
                  </a:cubicBezTo>
                  <a:cubicBezTo>
                    <a:pt x="350" y="1181"/>
                    <a:pt x="353" y="1179"/>
                    <a:pt x="353" y="1170"/>
                  </a:cubicBezTo>
                  <a:cubicBezTo>
                    <a:pt x="353" y="1162"/>
                    <a:pt x="350" y="1159"/>
                    <a:pt x="336" y="1156"/>
                  </a:cubicBezTo>
                  <a:cubicBezTo>
                    <a:pt x="308" y="1145"/>
                    <a:pt x="230" y="1114"/>
                    <a:pt x="216" y="1053"/>
                  </a:cubicBezTo>
                  <a:cubicBezTo>
                    <a:pt x="210" y="1041"/>
                    <a:pt x="210" y="1039"/>
                    <a:pt x="210" y="1002"/>
                  </a:cubicBezTo>
                  <a:lnTo>
                    <a:pt x="210" y="761"/>
                  </a:lnTo>
                  <a:cubicBezTo>
                    <a:pt x="210" y="711"/>
                    <a:pt x="210" y="638"/>
                    <a:pt x="50" y="591"/>
                  </a:cubicBezTo>
                  <a:cubicBezTo>
                    <a:pt x="210" y="543"/>
                    <a:pt x="210" y="476"/>
                    <a:pt x="210" y="420"/>
                  </a:cubicBezTo>
                  <a:lnTo>
                    <a:pt x="210" y="179"/>
                  </a:lnTo>
                  <a:cubicBezTo>
                    <a:pt x="210" y="123"/>
                    <a:pt x="210" y="73"/>
                    <a:pt x="347" y="22"/>
                  </a:cubicBezTo>
                  <a:cubicBezTo>
                    <a:pt x="353" y="22"/>
                    <a:pt x="353" y="14"/>
                    <a:pt x="353" y="14"/>
                  </a:cubicBezTo>
                  <a:cubicBezTo>
                    <a:pt x="353" y="3"/>
                    <a:pt x="350" y="0"/>
                    <a:pt x="342" y="0"/>
                  </a:cubicBezTo>
                  <a:cubicBezTo>
                    <a:pt x="333" y="0"/>
                    <a:pt x="193" y="31"/>
                    <a:pt x="160" y="98"/>
                  </a:cubicBezTo>
                  <a:cubicBezTo>
                    <a:pt x="143" y="126"/>
                    <a:pt x="143" y="134"/>
                    <a:pt x="143" y="1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3" name="Freihandform: Form 62">
              <a:extLst>
                <a:ext uri="{FF2B5EF4-FFF2-40B4-BE49-F238E27FC236}">
                  <a16:creationId xmlns:a16="http://schemas.microsoft.com/office/drawing/2014/main" id="{2E0E6F37-844C-4B3F-9BF9-58CEBBD1C4D9}"/>
                </a:ext>
              </a:extLst>
            </p:cNvPr>
            <p:cNvSpPr/>
            <p:nvPr/>
          </p:nvSpPr>
          <p:spPr>
            <a:xfrm>
              <a:off x="9914760" y="281736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4" name="Freihandform: Form 63">
              <a:extLst>
                <a:ext uri="{FF2B5EF4-FFF2-40B4-BE49-F238E27FC236}">
                  <a16:creationId xmlns:a16="http://schemas.microsoft.com/office/drawing/2014/main" id="{C765D817-A832-4280-B240-756A46AC3890}"/>
                </a:ext>
              </a:extLst>
            </p:cNvPr>
            <p:cNvSpPr/>
            <p:nvPr/>
          </p:nvSpPr>
          <p:spPr>
            <a:xfrm>
              <a:off x="10068840" y="274284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5" name="Freihandform: Form 64">
              <a:extLst>
                <a:ext uri="{FF2B5EF4-FFF2-40B4-BE49-F238E27FC236}">
                  <a16:creationId xmlns:a16="http://schemas.microsoft.com/office/drawing/2014/main" id="{B208DBB1-9CE2-41C1-A66F-B143EB02B7CA}"/>
                </a:ext>
              </a:extLst>
            </p:cNvPr>
            <p:cNvSpPr/>
            <p:nvPr/>
          </p:nvSpPr>
          <p:spPr>
            <a:xfrm>
              <a:off x="10049760" y="304200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6" name="Freihandform: Form 65">
              <a:extLst>
                <a:ext uri="{FF2B5EF4-FFF2-40B4-BE49-F238E27FC236}">
                  <a16:creationId xmlns:a16="http://schemas.microsoft.com/office/drawing/2014/main" id="{49A2A04F-3991-4598-89C1-614600C8B430}"/>
                </a:ext>
              </a:extLst>
            </p:cNvPr>
            <p:cNvSpPr/>
            <p:nvPr/>
          </p:nvSpPr>
          <p:spPr>
            <a:xfrm>
              <a:off x="10244160" y="302616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7" name="Freihandform: Form 66">
              <a:extLst>
                <a:ext uri="{FF2B5EF4-FFF2-40B4-BE49-F238E27FC236}">
                  <a16:creationId xmlns:a16="http://schemas.microsoft.com/office/drawing/2014/main" id="{3CE34943-FBD4-4C42-8D80-72257A106335}"/>
                </a:ext>
              </a:extLst>
            </p:cNvPr>
            <p:cNvSpPr/>
            <p:nvPr/>
          </p:nvSpPr>
          <p:spPr>
            <a:xfrm>
              <a:off x="10387440" y="281736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4"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8" name="Freihandform: Form 67">
              <a:extLst>
                <a:ext uri="{FF2B5EF4-FFF2-40B4-BE49-F238E27FC236}">
                  <a16:creationId xmlns:a16="http://schemas.microsoft.com/office/drawing/2014/main" id="{29745965-0F41-41AA-881A-DFDF517744EC}"/>
                </a:ext>
              </a:extLst>
            </p:cNvPr>
            <p:cNvSpPr/>
            <p:nvPr/>
          </p:nvSpPr>
          <p:spPr>
            <a:xfrm>
              <a:off x="10540440" y="274284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40"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3" y="622"/>
                  </a:cubicBezTo>
                  <a:cubicBezTo>
                    <a:pt x="143" y="622"/>
                    <a:pt x="146" y="560"/>
                    <a:pt x="148" y="518"/>
                  </a:cubicBezTo>
                  <a:cubicBezTo>
                    <a:pt x="154" y="456"/>
                    <a:pt x="157" y="398"/>
                    <a:pt x="157" y="336"/>
                  </a:cubicBezTo>
                  <a:cubicBezTo>
                    <a:pt x="157" y="300"/>
                    <a:pt x="157" y="294"/>
                    <a:pt x="146" y="249"/>
                  </a:cubicBezTo>
                  <a:cubicBezTo>
                    <a:pt x="146" y="244"/>
                    <a:pt x="140"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9" name="Freihandform: Form 68">
              <a:extLst>
                <a:ext uri="{FF2B5EF4-FFF2-40B4-BE49-F238E27FC236}">
                  <a16:creationId xmlns:a16="http://schemas.microsoft.com/office/drawing/2014/main" id="{0ED74830-78BF-4DF6-8C7D-A992B9414180}"/>
                </a:ext>
              </a:extLst>
            </p:cNvPr>
            <p:cNvSpPr/>
            <p:nvPr/>
          </p:nvSpPr>
          <p:spPr>
            <a:xfrm>
              <a:off x="10536479" y="304200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101"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0" name="Freihandform: Form 69">
              <a:extLst>
                <a:ext uri="{FF2B5EF4-FFF2-40B4-BE49-F238E27FC236}">
                  <a16:creationId xmlns:a16="http://schemas.microsoft.com/office/drawing/2014/main" id="{EB272C5B-B8EB-4ECE-841C-6DBD4A6357D3}"/>
                </a:ext>
              </a:extLst>
            </p:cNvPr>
            <p:cNvSpPr/>
            <p:nvPr/>
          </p:nvSpPr>
          <p:spPr>
            <a:xfrm>
              <a:off x="10717920" y="2763000"/>
              <a:ext cx="126720" cy="424800"/>
            </a:xfrm>
            <a:custGeom>
              <a:avLst/>
              <a:gdLst/>
              <a:ahLst/>
              <a:cxnLst>
                <a:cxn ang="3cd4">
                  <a:pos x="hc" y="t"/>
                </a:cxn>
                <a:cxn ang="cd2">
                  <a:pos x="l" y="vc"/>
                </a:cxn>
                <a:cxn ang="cd4">
                  <a:pos x="hc" y="b"/>
                </a:cxn>
                <a:cxn ang="0">
                  <a:pos x="r" y="vc"/>
                </a:cxn>
              </a:cxnLst>
              <a:rect l="l" t="t" r="r" b="b"/>
              <a:pathLst>
                <a:path w="353" h="1181">
                  <a:moveTo>
                    <a:pt x="210" y="750"/>
                  </a:moveTo>
                  <a:cubicBezTo>
                    <a:pt x="210" y="717"/>
                    <a:pt x="210" y="655"/>
                    <a:pt x="339" y="605"/>
                  </a:cubicBezTo>
                  <a:cubicBezTo>
                    <a:pt x="350" y="602"/>
                    <a:pt x="353" y="602"/>
                    <a:pt x="353" y="591"/>
                  </a:cubicBezTo>
                  <a:cubicBezTo>
                    <a:pt x="353" y="588"/>
                    <a:pt x="353" y="582"/>
                    <a:pt x="347" y="580"/>
                  </a:cubicBezTo>
                  <a:cubicBezTo>
                    <a:pt x="210" y="526"/>
                    <a:pt x="210" y="473"/>
                    <a:pt x="210" y="417"/>
                  </a:cubicBezTo>
                  <a:lnTo>
                    <a:pt x="210" y="146"/>
                  </a:lnTo>
                  <a:cubicBezTo>
                    <a:pt x="210" y="92"/>
                    <a:pt x="165" y="62"/>
                    <a:pt x="151" y="50"/>
                  </a:cubicBezTo>
                  <a:cubicBezTo>
                    <a:pt x="106" y="22"/>
                    <a:pt x="25" y="0"/>
                    <a:pt x="14" y="0"/>
                  </a:cubicBezTo>
                  <a:cubicBezTo>
                    <a:pt x="3" y="0"/>
                    <a:pt x="0" y="6"/>
                    <a:pt x="0" y="14"/>
                  </a:cubicBezTo>
                  <a:cubicBezTo>
                    <a:pt x="0" y="22"/>
                    <a:pt x="6" y="22"/>
                    <a:pt x="11" y="25"/>
                  </a:cubicBezTo>
                  <a:cubicBezTo>
                    <a:pt x="143" y="76"/>
                    <a:pt x="143" y="123"/>
                    <a:pt x="143" y="179"/>
                  </a:cubicBezTo>
                  <a:lnTo>
                    <a:pt x="143" y="420"/>
                  </a:lnTo>
                  <a:cubicBezTo>
                    <a:pt x="143" y="476"/>
                    <a:pt x="143" y="543"/>
                    <a:pt x="302" y="591"/>
                  </a:cubicBezTo>
                  <a:cubicBezTo>
                    <a:pt x="143" y="644"/>
                    <a:pt x="143" y="700"/>
                    <a:pt x="143" y="761"/>
                  </a:cubicBezTo>
                  <a:lnTo>
                    <a:pt x="143" y="1005"/>
                  </a:lnTo>
                  <a:cubicBezTo>
                    <a:pt x="143" y="1055"/>
                    <a:pt x="143" y="1109"/>
                    <a:pt x="17" y="1156"/>
                  </a:cubicBezTo>
                  <a:cubicBezTo>
                    <a:pt x="3" y="1159"/>
                    <a:pt x="0" y="1162"/>
                    <a:pt x="0" y="1170"/>
                  </a:cubicBezTo>
                  <a:cubicBezTo>
                    <a:pt x="0" y="1179"/>
                    <a:pt x="3" y="1181"/>
                    <a:pt x="14" y="1181"/>
                  </a:cubicBezTo>
                  <a:cubicBezTo>
                    <a:pt x="14" y="1181"/>
                    <a:pt x="146" y="1159"/>
                    <a:pt x="190" y="1092"/>
                  </a:cubicBezTo>
                  <a:cubicBezTo>
                    <a:pt x="210" y="1064"/>
                    <a:pt x="210" y="1041"/>
                    <a:pt x="210" y="100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1" name="Freihandform: Form 70">
              <a:extLst>
                <a:ext uri="{FF2B5EF4-FFF2-40B4-BE49-F238E27FC236}">
                  <a16:creationId xmlns:a16="http://schemas.microsoft.com/office/drawing/2014/main" id="{BA938D34-AFCE-4B89-8F2D-F82E2845A774}"/>
                </a:ext>
              </a:extLst>
            </p:cNvPr>
            <p:cNvSpPr/>
            <p:nvPr/>
          </p:nvSpPr>
          <p:spPr>
            <a:xfrm>
              <a:off x="11004120" y="2933279"/>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2" name="Freihandform: Form 71">
              <a:extLst>
                <a:ext uri="{FF2B5EF4-FFF2-40B4-BE49-F238E27FC236}">
                  <a16:creationId xmlns:a16="http://schemas.microsoft.com/office/drawing/2014/main" id="{D4256D59-03A1-430B-80D6-2D650AB65F57}"/>
                </a:ext>
              </a:extLst>
            </p:cNvPr>
            <p:cNvSpPr/>
            <p:nvPr/>
          </p:nvSpPr>
          <p:spPr>
            <a:xfrm>
              <a:off x="11371320" y="2827439"/>
              <a:ext cx="149760" cy="244440"/>
            </a:xfrm>
            <a:custGeom>
              <a:avLst/>
              <a:gdLst/>
              <a:ahLst/>
              <a:cxnLst>
                <a:cxn ang="3cd4">
                  <a:pos x="hc" y="t"/>
                </a:cxn>
                <a:cxn ang="cd2">
                  <a:pos x="l" y="vc"/>
                </a:cxn>
                <a:cxn ang="cd4">
                  <a:pos x="hc" y="b"/>
                </a:cxn>
                <a:cxn ang="0">
                  <a:pos x="r" y="vc"/>
                </a:cxn>
              </a:cxnLst>
              <a:rect l="l" t="t" r="r" b="b"/>
              <a:pathLst>
                <a:path w="417" h="680">
                  <a:moveTo>
                    <a:pt x="417" y="342"/>
                  </a:moveTo>
                  <a:cubicBezTo>
                    <a:pt x="417" y="263"/>
                    <a:pt x="412" y="185"/>
                    <a:pt x="378" y="112"/>
                  </a:cubicBezTo>
                  <a:cubicBezTo>
                    <a:pt x="333" y="17"/>
                    <a:pt x="252" y="0"/>
                    <a:pt x="210" y="0"/>
                  </a:cubicBezTo>
                  <a:cubicBezTo>
                    <a:pt x="148" y="0"/>
                    <a:pt x="78" y="25"/>
                    <a:pt x="36" y="118"/>
                  </a:cubicBezTo>
                  <a:cubicBezTo>
                    <a:pt x="6" y="185"/>
                    <a:pt x="0" y="263"/>
                    <a:pt x="0" y="342"/>
                  </a:cubicBezTo>
                  <a:cubicBezTo>
                    <a:pt x="0" y="417"/>
                    <a:pt x="3" y="504"/>
                    <a:pt x="45" y="580"/>
                  </a:cubicBezTo>
                  <a:cubicBezTo>
                    <a:pt x="87" y="661"/>
                    <a:pt x="160" y="680"/>
                    <a:pt x="207" y="680"/>
                  </a:cubicBezTo>
                  <a:cubicBezTo>
                    <a:pt x="260" y="680"/>
                    <a:pt x="336" y="658"/>
                    <a:pt x="381" y="566"/>
                  </a:cubicBezTo>
                  <a:cubicBezTo>
                    <a:pt x="412" y="498"/>
                    <a:pt x="417" y="420"/>
                    <a:pt x="417" y="342"/>
                  </a:cubicBezTo>
                  <a:close/>
                  <a:moveTo>
                    <a:pt x="207" y="658"/>
                  </a:moveTo>
                  <a:cubicBezTo>
                    <a:pt x="168" y="658"/>
                    <a:pt x="112" y="633"/>
                    <a:pt x="92" y="538"/>
                  </a:cubicBezTo>
                  <a:cubicBezTo>
                    <a:pt x="81" y="479"/>
                    <a:pt x="81" y="389"/>
                    <a:pt x="81" y="330"/>
                  </a:cubicBezTo>
                  <a:cubicBezTo>
                    <a:pt x="81" y="266"/>
                    <a:pt x="81" y="202"/>
                    <a:pt x="90" y="148"/>
                  </a:cubicBezTo>
                  <a:cubicBezTo>
                    <a:pt x="109" y="31"/>
                    <a:pt x="182" y="22"/>
                    <a:pt x="207" y="22"/>
                  </a:cubicBezTo>
                  <a:cubicBezTo>
                    <a:pt x="241" y="22"/>
                    <a:pt x="305" y="39"/>
                    <a:pt x="325" y="137"/>
                  </a:cubicBezTo>
                  <a:cubicBezTo>
                    <a:pt x="336" y="193"/>
                    <a:pt x="336" y="269"/>
                    <a:pt x="336" y="330"/>
                  </a:cubicBezTo>
                  <a:cubicBezTo>
                    <a:pt x="336" y="403"/>
                    <a:pt x="336" y="470"/>
                    <a:pt x="325" y="535"/>
                  </a:cubicBezTo>
                  <a:cubicBezTo>
                    <a:pt x="308" y="627"/>
                    <a:pt x="252" y="658"/>
                    <a:pt x="207" y="65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Tree>
    <p:extLst>
      <p:ext uri="{BB962C8B-B14F-4D97-AF65-F5344CB8AC3E}">
        <p14:creationId xmlns:p14="http://schemas.microsoft.com/office/powerpoint/2010/main" val="62705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Datumsplatzhalter 1">
            <a:extLst>
              <a:ext uri="{FF2B5EF4-FFF2-40B4-BE49-F238E27FC236}">
                <a16:creationId xmlns:a16="http://schemas.microsoft.com/office/drawing/2014/main" id="{835898D9-2CF5-450E-B34A-709A099516DF}"/>
              </a:ext>
            </a:extLst>
          </p:cNvPr>
          <p:cNvSpPr>
            <a:spLocks noGrp="1"/>
          </p:cNvSpPr>
          <p:nvPr>
            <p:ph type="dt" sz="half" idx="10"/>
          </p:nvPr>
        </p:nvSpPr>
        <p:spPr/>
        <p:txBody>
          <a:bodyPr/>
          <a:lstStyle/>
          <a:p>
            <a:pPr lvl="0"/>
            <a:r>
              <a:rPr lang="en-US"/>
              <a:t>09.04.2018</a:t>
            </a:r>
          </a:p>
        </p:txBody>
      </p:sp>
      <p:sp>
        <p:nvSpPr>
          <p:cNvPr id="85" name="Fußzeilenplatzhalter 2">
            <a:extLst>
              <a:ext uri="{FF2B5EF4-FFF2-40B4-BE49-F238E27FC236}">
                <a16:creationId xmlns:a16="http://schemas.microsoft.com/office/drawing/2014/main" id="{5F579382-5125-4FAD-8AB9-FA9EF3180EB3}"/>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F3804B03-4E65-45CB-9742-EFFC7E6A4EF7}"/>
              </a:ext>
            </a:extLst>
          </p:cNvPr>
          <p:cNvSpPr txBox="1">
            <a:spLocks noGrp="1"/>
          </p:cNvSpPr>
          <p:nvPr>
            <p:ph type="title" idx="4294967295"/>
          </p:nvPr>
        </p:nvSpPr>
        <p:spPr/>
        <p:txBody>
          <a:bodyPr/>
          <a:lstStyle/>
          <a:p>
            <a:pPr lvl="0" algn="ctr"/>
            <a:r>
              <a:rPr lang="en-US" dirty="0">
                <a:solidFill>
                  <a:schemeClr val="bg1"/>
                </a:solidFill>
              </a:rPr>
              <a:t>Jordan Wigner</a:t>
            </a:r>
          </a:p>
        </p:txBody>
      </p:sp>
      <p:grpSp>
        <p:nvGrpSpPr>
          <p:cNvPr id="3" name="Gruppieren 2" descr="28§display§b_p = e^{\left(-i \pi \sum_{k&lt;p} \sigma^+_k \sigma^-_k \right)} \sigma^-_p§svg§600§FALSE§" title="TexMaths">
            <a:extLst>
              <a:ext uri="{FF2B5EF4-FFF2-40B4-BE49-F238E27FC236}">
                <a16:creationId xmlns:a16="http://schemas.microsoft.com/office/drawing/2014/main" id="{F4FA18DE-CFD4-4AEA-98DB-D00126F4886E}"/>
              </a:ext>
            </a:extLst>
          </p:cNvPr>
          <p:cNvGrpSpPr/>
          <p:nvPr/>
        </p:nvGrpSpPr>
        <p:grpSpPr>
          <a:xfrm>
            <a:off x="1578239" y="2608200"/>
            <a:ext cx="3760561" cy="528840"/>
            <a:chOff x="1578239" y="2608200"/>
            <a:chExt cx="3760561" cy="528840"/>
          </a:xfrm>
        </p:grpSpPr>
        <p:sp>
          <p:nvSpPr>
            <p:cNvPr id="4" name="Freihandform: Form 3">
              <a:extLst>
                <a:ext uri="{FF2B5EF4-FFF2-40B4-BE49-F238E27FC236}">
                  <a16:creationId xmlns:a16="http://schemas.microsoft.com/office/drawing/2014/main" id="{B35654BF-C649-43F9-A56C-3E841FEA5A3C}"/>
                </a:ext>
              </a:extLst>
            </p:cNvPr>
            <p:cNvSpPr/>
            <p:nvPr/>
          </p:nvSpPr>
          <p:spPr>
            <a:xfrm>
              <a:off x="1578239" y="275436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 name="Freihandform: Form 4">
              <a:extLst>
                <a:ext uri="{FF2B5EF4-FFF2-40B4-BE49-F238E27FC236}">
                  <a16:creationId xmlns:a16="http://schemas.microsoft.com/office/drawing/2014/main" id="{35DC1388-FB88-4E88-8C9E-8A7F1575AF58}"/>
                </a:ext>
              </a:extLst>
            </p:cNvPr>
            <p:cNvSpPr/>
            <p:nvPr/>
          </p:nvSpPr>
          <p:spPr>
            <a:xfrm>
              <a:off x="1712160" y="294480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 name="Freihandform: Form 5">
              <a:extLst>
                <a:ext uri="{FF2B5EF4-FFF2-40B4-BE49-F238E27FC236}">
                  <a16:creationId xmlns:a16="http://schemas.microsoft.com/office/drawing/2014/main" id="{B72E0E86-73D9-46B0-A923-15B7AB439CD7}"/>
                </a:ext>
              </a:extLst>
            </p:cNvPr>
            <p:cNvSpPr/>
            <p:nvPr/>
          </p:nvSpPr>
          <p:spPr>
            <a:xfrm>
              <a:off x="1994400" y="287028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 name="Freihandform: Form 6">
              <a:extLst>
                <a:ext uri="{FF2B5EF4-FFF2-40B4-BE49-F238E27FC236}">
                  <a16:creationId xmlns:a16="http://schemas.microsoft.com/office/drawing/2014/main" id="{64ABB752-769B-42E7-9F54-BF324055F396}"/>
                </a:ext>
              </a:extLst>
            </p:cNvPr>
            <p:cNvSpPr/>
            <p:nvPr/>
          </p:nvSpPr>
          <p:spPr>
            <a:xfrm>
              <a:off x="2363400" y="2844000"/>
              <a:ext cx="136800" cy="160920"/>
            </a:xfrm>
            <a:custGeom>
              <a:avLst/>
              <a:gdLst/>
              <a:ahLst/>
              <a:cxnLst>
                <a:cxn ang="3cd4">
                  <a:pos x="hc" y="t"/>
                </a:cxn>
                <a:cxn ang="cd2">
                  <a:pos x="l" y="vc"/>
                </a:cxn>
                <a:cxn ang="cd4">
                  <a:pos x="hc" y="b"/>
                </a:cxn>
                <a:cxn ang="0">
                  <a:pos x="r" y="vc"/>
                </a:cxn>
              </a:cxnLst>
              <a:rect l="l" t="t" r="r" b="b"/>
              <a:pathLst>
                <a:path w="381" h="448">
                  <a:moveTo>
                    <a:pt x="140" y="210"/>
                  </a:moveTo>
                  <a:cubicBezTo>
                    <a:pt x="168" y="210"/>
                    <a:pt x="241" y="207"/>
                    <a:pt x="291" y="185"/>
                  </a:cubicBezTo>
                  <a:cubicBezTo>
                    <a:pt x="361" y="157"/>
                    <a:pt x="367" y="98"/>
                    <a:pt x="367" y="84"/>
                  </a:cubicBezTo>
                  <a:cubicBezTo>
                    <a:pt x="367" y="42"/>
                    <a:pt x="328" y="0"/>
                    <a:pt x="260" y="0"/>
                  </a:cubicBezTo>
                  <a:cubicBezTo>
                    <a:pt x="148" y="0"/>
                    <a:pt x="0" y="95"/>
                    <a:pt x="0" y="269"/>
                  </a:cubicBezTo>
                  <a:cubicBezTo>
                    <a:pt x="0" y="370"/>
                    <a:pt x="59" y="448"/>
                    <a:pt x="157" y="448"/>
                  </a:cubicBezTo>
                  <a:cubicBezTo>
                    <a:pt x="297" y="448"/>
                    <a:pt x="381" y="344"/>
                    <a:pt x="381" y="330"/>
                  </a:cubicBezTo>
                  <a:cubicBezTo>
                    <a:pt x="381" y="325"/>
                    <a:pt x="375" y="319"/>
                    <a:pt x="370" y="319"/>
                  </a:cubicBezTo>
                  <a:cubicBezTo>
                    <a:pt x="364" y="319"/>
                    <a:pt x="361" y="322"/>
                    <a:pt x="356" y="328"/>
                  </a:cubicBezTo>
                  <a:cubicBezTo>
                    <a:pt x="277" y="426"/>
                    <a:pt x="171" y="426"/>
                    <a:pt x="157" y="426"/>
                  </a:cubicBezTo>
                  <a:cubicBezTo>
                    <a:pt x="81" y="426"/>
                    <a:pt x="70" y="344"/>
                    <a:pt x="70" y="311"/>
                  </a:cubicBezTo>
                  <a:cubicBezTo>
                    <a:pt x="70" y="300"/>
                    <a:pt x="73" y="269"/>
                    <a:pt x="87" y="210"/>
                  </a:cubicBezTo>
                  <a:close/>
                  <a:moveTo>
                    <a:pt x="92" y="188"/>
                  </a:moveTo>
                  <a:cubicBezTo>
                    <a:pt x="132" y="36"/>
                    <a:pt x="235" y="22"/>
                    <a:pt x="260" y="22"/>
                  </a:cubicBezTo>
                  <a:cubicBezTo>
                    <a:pt x="305" y="22"/>
                    <a:pt x="333" y="50"/>
                    <a:pt x="333" y="84"/>
                  </a:cubicBezTo>
                  <a:cubicBezTo>
                    <a:pt x="333" y="188"/>
                    <a:pt x="174" y="188"/>
                    <a:pt x="134" y="1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 name="Freihandform: Form 7">
              <a:extLst>
                <a:ext uri="{FF2B5EF4-FFF2-40B4-BE49-F238E27FC236}">
                  <a16:creationId xmlns:a16="http://schemas.microsoft.com/office/drawing/2014/main" id="{2258F5BD-5D93-41A4-B05F-6E8573654664}"/>
                </a:ext>
              </a:extLst>
            </p:cNvPr>
            <p:cNvSpPr/>
            <p:nvPr/>
          </p:nvSpPr>
          <p:spPr>
            <a:xfrm>
              <a:off x="2546640" y="2608200"/>
              <a:ext cx="83160" cy="354600"/>
            </a:xfrm>
            <a:custGeom>
              <a:avLst/>
              <a:gdLst/>
              <a:ahLst/>
              <a:cxnLst>
                <a:cxn ang="3cd4">
                  <a:pos x="hc" y="t"/>
                </a:cxn>
                <a:cxn ang="cd2">
                  <a:pos x="l" y="vc"/>
                </a:cxn>
                <a:cxn ang="cd4">
                  <a:pos x="hc" y="b"/>
                </a:cxn>
                <a:cxn ang="0">
                  <a:pos x="r" y="vc"/>
                </a:cxn>
              </a:cxnLst>
              <a:rect l="l" t="t" r="r" b="b"/>
              <a:pathLst>
                <a:path w="232" h="986">
                  <a:moveTo>
                    <a:pt x="232" y="977"/>
                  </a:moveTo>
                  <a:cubicBezTo>
                    <a:pt x="232" y="974"/>
                    <a:pt x="232" y="972"/>
                    <a:pt x="213" y="955"/>
                  </a:cubicBezTo>
                  <a:cubicBezTo>
                    <a:pt x="90" y="832"/>
                    <a:pt x="59" y="644"/>
                    <a:pt x="59" y="493"/>
                  </a:cubicBezTo>
                  <a:cubicBezTo>
                    <a:pt x="59" y="322"/>
                    <a:pt x="95" y="151"/>
                    <a:pt x="218" y="28"/>
                  </a:cubicBezTo>
                  <a:cubicBezTo>
                    <a:pt x="232" y="14"/>
                    <a:pt x="232" y="14"/>
                    <a:pt x="232" y="11"/>
                  </a:cubicBezTo>
                  <a:cubicBezTo>
                    <a:pt x="232" y="3"/>
                    <a:pt x="227" y="0"/>
                    <a:pt x="221" y="0"/>
                  </a:cubicBezTo>
                  <a:cubicBezTo>
                    <a:pt x="210" y="0"/>
                    <a:pt x="120" y="67"/>
                    <a:pt x="62" y="193"/>
                  </a:cubicBezTo>
                  <a:cubicBezTo>
                    <a:pt x="11" y="302"/>
                    <a:pt x="0" y="412"/>
                    <a:pt x="0" y="493"/>
                  </a:cubicBezTo>
                  <a:cubicBezTo>
                    <a:pt x="0" y="571"/>
                    <a:pt x="11" y="689"/>
                    <a:pt x="64" y="801"/>
                  </a:cubicBezTo>
                  <a:cubicBezTo>
                    <a:pt x="126" y="924"/>
                    <a:pt x="210" y="986"/>
                    <a:pt x="221" y="986"/>
                  </a:cubicBezTo>
                  <a:cubicBezTo>
                    <a:pt x="227" y="986"/>
                    <a:pt x="232" y="983"/>
                    <a:pt x="232" y="97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E63E62F7-18CC-45F9-81A3-1EA7BC6DDF0B}"/>
                </a:ext>
              </a:extLst>
            </p:cNvPr>
            <p:cNvSpPr/>
            <p:nvPr/>
          </p:nvSpPr>
          <p:spPr>
            <a:xfrm>
              <a:off x="2676960" y="277956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Freihandform: Form 9">
              <a:extLst>
                <a:ext uri="{FF2B5EF4-FFF2-40B4-BE49-F238E27FC236}">
                  <a16:creationId xmlns:a16="http://schemas.microsoft.com/office/drawing/2014/main" id="{80F5F06A-5BF0-4F2C-B4C3-B1712A0F2A86}"/>
                </a:ext>
              </a:extLst>
            </p:cNvPr>
            <p:cNvSpPr/>
            <p:nvPr/>
          </p:nvSpPr>
          <p:spPr>
            <a:xfrm>
              <a:off x="2881440" y="2682720"/>
              <a:ext cx="76320" cy="168120"/>
            </a:xfrm>
            <a:custGeom>
              <a:avLst/>
              <a:gdLst/>
              <a:ahLst/>
              <a:cxnLst>
                <a:cxn ang="3cd4">
                  <a:pos x="hc" y="t"/>
                </a:cxn>
                <a:cxn ang="cd2">
                  <a:pos x="l" y="vc"/>
                </a:cxn>
                <a:cxn ang="cd4">
                  <a:pos x="hc" y="b"/>
                </a:cxn>
                <a:cxn ang="0">
                  <a:pos x="r" y="vc"/>
                </a:cxn>
              </a:cxnLst>
              <a:rect l="l" t="t" r="r" b="b"/>
              <a:pathLst>
                <a:path w="213" h="468">
                  <a:moveTo>
                    <a:pt x="193" y="25"/>
                  </a:moveTo>
                  <a:cubicBezTo>
                    <a:pt x="193" y="14"/>
                    <a:pt x="185" y="0"/>
                    <a:pt x="165" y="0"/>
                  </a:cubicBezTo>
                  <a:cubicBezTo>
                    <a:pt x="146" y="0"/>
                    <a:pt x="126" y="17"/>
                    <a:pt x="126" y="39"/>
                  </a:cubicBezTo>
                  <a:cubicBezTo>
                    <a:pt x="126" y="50"/>
                    <a:pt x="134" y="64"/>
                    <a:pt x="154" y="64"/>
                  </a:cubicBezTo>
                  <a:cubicBezTo>
                    <a:pt x="174" y="64"/>
                    <a:pt x="193" y="45"/>
                    <a:pt x="193" y="25"/>
                  </a:cubicBezTo>
                  <a:close/>
                  <a:moveTo>
                    <a:pt x="50" y="378"/>
                  </a:moveTo>
                  <a:cubicBezTo>
                    <a:pt x="48" y="386"/>
                    <a:pt x="45" y="395"/>
                    <a:pt x="45" y="409"/>
                  </a:cubicBezTo>
                  <a:cubicBezTo>
                    <a:pt x="45" y="440"/>
                    <a:pt x="73" y="468"/>
                    <a:pt x="112" y="468"/>
                  </a:cubicBezTo>
                  <a:cubicBezTo>
                    <a:pt x="182" y="468"/>
                    <a:pt x="213" y="370"/>
                    <a:pt x="213" y="361"/>
                  </a:cubicBezTo>
                  <a:cubicBezTo>
                    <a:pt x="213" y="350"/>
                    <a:pt x="202" y="350"/>
                    <a:pt x="202" y="350"/>
                  </a:cubicBezTo>
                  <a:cubicBezTo>
                    <a:pt x="190" y="350"/>
                    <a:pt x="190" y="356"/>
                    <a:pt x="188" y="364"/>
                  </a:cubicBezTo>
                  <a:cubicBezTo>
                    <a:pt x="171" y="417"/>
                    <a:pt x="140" y="448"/>
                    <a:pt x="112" y="448"/>
                  </a:cubicBezTo>
                  <a:cubicBezTo>
                    <a:pt x="98" y="448"/>
                    <a:pt x="95" y="437"/>
                    <a:pt x="95" y="423"/>
                  </a:cubicBezTo>
                  <a:cubicBezTo>
                    <a:pt x="95" y="406"/>
                    <a:pt x="101" y="395"/>
                    <a:pt x="106" y="378"/>
                  </a:cubicBezTo>
                  <a:cubicBezTo>
                    <a:pt x="115" y="358"/>
                    <a:pt x="120" y="342"/>
                    <a:pt x="129" y="322"/>
                  </a:cubicBezTo>
                  <a:cubicBezTo>
                    <a:pt x="134" y="305"/>
                    <a:pt x="160" y="244"/>
                    <a:pt x="162" y="235"/>
                  </a:cubicBezTo>
                  <a:cubicBezTo>
                    <a:pt x="165" y="227"/>
                    <a:pt x="168" y="218"/>
                    <a:pt x="168" y="213"/>
                  </a:cubicBezTo>
                  <a:cubicBezTo>
                    <a:pt x="168" y="179"/>
                    <a:pt x="140" y="154"/>
                    <a:pt x="101" y="154"/>
                  </a:cubicBezTo>
                  <a:cubicBezTo>
                    <a:pt x="31" y="154"/>
                    <a:pt x="0" y="249"/>
                    <a:pt x="0" y="260"/>
                  </a:cubicBezTo>
                  <a:cubicBezTo>
                    <a:pt x="0" y="269"/>
                    <a:pt x="8" y="269"/>
                    <a:pt x="11" y="269"/>
                  </a:cubicBezTo>
                  <a:cubicBezTo>
                    <a:pt x="22" y="269"/>
                    <a:pt x="22" y="266"/>
                    <a:pt x="25" y="258"/>
                  </a:cubicBezTo>
                  <a:cubicBezTo>
                    <a:pt x="42" y="199"/>
                    <a:pt x="73" y="174"/>
                    <a:pt x="98" y="174"/>
                  </a:cubicBezTo>
                  <a:cubicBezTo>
                    <a:pt x="109" y="174"/>
                    <a:pt x="118" y="179"/>
                    <a:pt x="118" y="199"/>
                  </a:cubicBezTo>
                  <a:cubicBezTo>
                    <a:pt x="118" y="213"/>
                    <a:pt x="112" y="224"/>
                    <a:pt x="95" y="26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Freihandform: Form 10">
              <a:extLst>
                <a:ext uri="{FF2B5EF4-FFF2-40B4-BE49-F238E27FC236}">
                  <a16:creationId xmlns:a16="http://schemas.microsoft.com/office/drawing/2014/main" id="{C4FE2C88-5561-42C5-B801-59F753E06AA9}"/>
                </a:ext>
              </a:extLst>
            </p:cNvPr>
            <p:cNvSpPr/>
            <p:nvPr/>
          </p:nvSpPr>
          <p:spPr>
            <a:xfrm>
              <a:off x="2981159" y="2740319"/>
              <a:ext cx="148680" cy="110520"/>
            </a:xfrm>
            <a:custGeom>
              <a:avLst/>
              <a:gdLst/>
              <a:ahLst/>
              <a:cxnLst>
                <a:cxn ang="3cd4">
                  <a:pos x="hc" y="t"/>
                </a:cxn>
                <a:cxn ang="cd2">
                  <a:pos x="l" y="vc"/>
                </a:cxn>
                <a:cxn ang="cd4">
                  <a:pos x="hc" y="b"/>
                </a:cxn>
                <a:cxn ang="0">
                  <a:pos x="r" y="vc"/>
                </a:cxn>
              </a:cxnLst>
              <a:rect l="l" t="t" r="r" b="b"/>
              <a:pathLst>
                <a:path w="414" h="308">
                  <a:moveTo>
                    <a:pt x="185" y="48"/>
                  </a:moveTo>
                  <a:lnTo>
                    <a:pt x="266" y="48"/>
                  </a:lnTo>
                  <a:cubicBezTo>
                    <a:pt x="258" y="90"/>
                    <a:pt x="241" y="151"/>
                    <a:pt x="241" y="207"/>
                  </a:cubicBezTo>
                  <a:cubicBezTo>
                    <a:pt x="241" y="235"/>
                    <a:pt x="244" y="255"/>
                    <a:pt x="249" y="269"/>
                  </a:cubicBezTo>
                  <a:cubicBezTo>
                    <a:pt x="260" y="305"/>
                    <a:pt x="269" y="308"/>
                    <a:pt x="280" y="308"/>
                  </a:cubicBezTo>
                  <a:cubicBezTo>
                    <a:pt x="297" y="308"/>
                    <a:pt x="314" y="291"/>
                    <a:pt x="314" y="274"/>
                  </a:cubicBezTo>
                  <a:cubicBezTo>
                    <a:pt x="314" y="269"/>
                    <a:pt x="311" y="266"/>
                    <a:pt x="308" y="260"/>
                  </a:cubicBezTo>
                  <a:cubicBezTo>
                    <a:pt x="294" y="235"/>
                    <a:pt x="283" y="196"/>
                    <a:pt x="283" y="137"/>
                  </a:cubicBezTo>
                  <a:cubicBezTo>
                    <a:pt x="283" y="123"/>
                    <a:pt x="283" y="98"/>
                    <a:pt x="291" y="48"/>
                  </a:cubicBezTo>
                  <a:lnTo>
                    <a:pt x="378" y="48"/>
                  </a:lnTo>
                  <a:cubicBezTo>
                    <a:pt x="389" y="48"/>
                    <a:pt x="395" y="48"/>
                    <a:pt x="403" y="42"/>
                  </a:cubicBezTo>
                  <a:cubicBezTo>
                    <a:pt x="414" y="34"/>
                    <a:pt x="414" y="22"/>
                    <a:pt x="414" y="20"/>
                  </a:cubicBezTo>
                  <a:cubicBezTo>
                    <a:pt x="414" y="0"/>
                    <a:pt x="398" y="0"/>
                    <a:pt x="386" y="0"/>
                  </a:cubicBezTo>
                  <a:lnTo>
                    <a:pt x="123" y="0"/>
                  </a:lnTo>
                  <a:cubicBezTo>
                    <a:pt x="95" y="0"/>
                    <a:pt x="76" y="6"/>
                    <a:pt x="45" y="36"/>
                  </a:cubicBezTo>
                  <a:cubicBezTo>
                    <a:pt x="28" y="50"/>
                    <a:pt x="0" y="90"/>
                    <a:pt x="0" y="95"/>
                  </a:cubicBezTo>
                  <a:cubicBezTo>
                    <a:pt x="0" y="104"/>
                    <a:pt x="8" y="104"/>
                    <a:pt x="11" y="104"/>
                  </a:cubicBezTo>
                  <a:cubicBezTo>
                    <a:pt x="20" y="104"/>
                    <a:pt x="20" y="104"/>
                    <a:pt x="25" y="95"/>
                  </a:cubicBezTo>
                  <a:cubicBezTo>
                    <a:pt x="59" y="48"/>
                    <a:pt x="104" y="48"/>
                    <a:pt x="118" y="48"/>
                  </a:cubicBezTo>
                  <a:lnTo>
                    <a:pt x="160" y="48"/>
                  </a:lnTo>
                  <a:cubicBezTo>
                    <a:pt x="140" y="123"/>
                    <a:pt x="101" y="204"/>
                    <a:pt x="81" y="246"/>
                  </a:cubicBezTo>
                  <a:cubicBezTo>
                    <a:pt x="76" y="258"/>
                    <a:pt x="70" y="272"/>
                    <a:pt x="67" y="274"/>
                  </a:cubicBezTo>
                  <a:cubicBezTo>
                    <a:pt x="67" y="277"/>
                    <a:pt x="64" y="280"/>
                    <a:pt x="64" y="286"/>
                  </a:cubicBezTo>
                  <a:cubicBezTo>
                    <a:pt x="64" y="297"/>
                    <a:pt x="73" y="308"/>
                    <a:pt x="90" y="308"/>
                  </a:cubicBezTo>
                  <a:cubicBezTo>
                    <a:pt x="118" y="308"/>
                    <a:pt x="126" y="274"/>
                    <a:pt x="143" y="21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2" name="Freihandform: Form 11">
              <a:extLst>
                <a:ext uri="{FF2B5EF4-FFF2-40B4-BE49-F238E27FC236}">
                  <a16:creationId xmlns:a16="http://schemas.microsoft.com/office/drawing/2014/main" id="{2211F3CA-50BB-4E0A-B6EF-9D4CB4BBB798}"/>
                </a:ext>
              </a:extLst>
            </p:cNvPr>
            <p:cNvSpPr/>
            <p:nvPr/>
          </p:nvSpPr>
          <p:spPr>
            <a:xfrm>
              <a:off x="3211200" y="2661480"/>
              <a:ext cx="259560" cy="248760"/>
            </a:xfrm>
            <a:custGeom>
              <a:avLst/>
              <a:gdLst/>
              <a:ahLst/>
              <a:cxnLst>
                <a:cxn ang="3cd4">
                  <a:pos x="hc" y="t"/>
                </a:cxn>
                <a:cxn ang="cd2">
                  <a:pos x="l" y="vc"/>
                </a:cxn>
                <a:cxn ang="cd4">
                  <a:pos x="hc" y="b"/>
                </a:cxn>
                <a:cxn ang="0">
                  <a:pos x="r" y="vc"/>
                </a:cxn>
              </a:cxnLst>
              <a:rect l="l" t="t" r="r" b="b"/>
              <a:pathLst>
                <a:path w="722" h="692">
                  <a:moveTo>
                    <a:pt x="330" y="358"/>
                  </a:moveTo>
                  <a:cubicBezTo>
                    <a:pt x="339" y="350"/>
                    <a:pt x="339" y="350"/>
                    <a:pt x="339" y="347"/>
                  </a:cubicBezTo>
                  <a:cubicBezTo>
                    <a:pt x="339" y="344"/>
                    <a:pt x="339" y="342"/>
                    <a:pt x="333" y="336"/>
                  </a:cubicBezTo>
                  <a:lnTo>
                    <a:pt x="87" y="34"/>
                  </a:lnTo>
                  <a:lnTo>
                    <a:pt x="386" y="34"/>
                  </a:lnTo>
                  <a:cubicBezTo>
                    <a:pt x="487" y="34"/>
                    <a:pt x="540" y="48"/>
                    <a:pt x="554" y="50"/>
                  </a:cubicBezTo>
                  <a:cubicBezTo>
                    <a:pt x="616" y="67"/>
                    <a:pt x="675" y="109"/>
                    <a:pt x="700" y="168"/>
                  </a:cubicBezTo>
                  <a:lnTo>
                    <a:pt x="722" y="168"/>
                  </a:lnTo>
                  <a:lnTo>
                    <a:pt x="658" y="0"/>
                  </a:lnTo>
                  <a:lnTo>
                    <a:pt x="22" y="0"/>
                  </a:lnTo>
                  <a:cubicBezTo>
                    <a:pt x="6" y="0"/>
                    <a:pt x="6" y="0"/>
                    <a:pt x="3" y="3"/>
                  </a:cubicBezTo>
                  <a:cubicBezTo>
                    <a:pt x="0" y="6"/>
                    <a:pt x="0" y="8"/>
                    <a:pt x="0" y="28"/>
                  </a:cubicBezTo>
                  <a:lnTo>
                    <a:pt x="277" y="367"/>
                  </a:lnTo>
                  <a:lnTo>
                    <a:pt x="8" y="669"/>
                  </a:lnTo>
                  <a:cubicBezTo>
                    <a:pt x="0" y="678"/>
                    <a:pt x="0" y="680"/>
                    <a:pt x="0" y="683"/>
                  </a:cubicBezTo>
                  <a:cubicBezTo>
                    <a:pt x="0" y="692"/>
                    <a:pt x="8" y="692"/>
                    <a:pt x="22" y="692"/>
                  </a:cubicBezTo>
                  <a:lnTo>
                    <a:pt x="658" y="692"/>
                  </a:lnTo>
                  <a:lnTo>
                    <a:pt x="722" y="515"/>
                  </a:lnTo>
                  <a:lnTo>
                    <a:pt x="700" y="515"/>
                  </a:lnTo>
                  <a:cubicBezTo>
                    <a:pt x="675" y="577"/>
                    <a:pt x="616" y="613"/>
                    <a:pt x="566" y="627"/>
                  </a:cubicBezTo>
                  <a:cubicBezTo>
                    <a:pt x="552" y="633"/>
                    <a:pt x="498" y="647"/>
                    <a:pt x="392" y="647"/>
                  </a:cubicBezTo>
                  <a:lnTo>
                    <a:pt x="73" y="647"/>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3" name="Freihandform: Form 12">
              <a:extLst>
                <a:ext uri="{FF2B5EF4-FFF2-40B4-BE49-F238E27FC236}">
                  <a16:creationId xmlns:a16="http://schemas.microsoft.com/office/drawing/2014/main" id="{AA824B8F-CA5C-4B95-BBD3-ABF7201A1135}"/>
                </a:ext>
              </a:extLst>
            </p:cNvPr>
            <p:cNvSpPr/>
            <p:nvPr/>
          </p:nvSpPr>
          <p:spPr>
            <a:xfrm>
              <a:off x="3512520" y="2803680"/>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4" name="Freihandform: Form 13">
              <a:extLst>
                <a:ext uri="{FF2B5EF4-FFF2-40B4-BE49-F238E27FC236}">
                  <a16:creationId xmlns:a16="http://schemas.microsoft.com/office/drawing/2014/main" id="{8964E2A9-D8E8-4DBB-8967-313762D4B186}"/>
                </a:ext>
              </a:extLst>
            </p:cNvPr>
            <p:cNvSpPr/>
            <p:nvPr/>
          </p:nvSpPr>
          <p:spPr>
            <a:xfrm>
              <a:off x="3655440" y="2820960"/>
              <a:ext cx="135720" cy="124560"/>
            </a:xfrm>
            <a:custGeom>
              <a:avLst/>
              <a:gdLst/>
              <a:ahLst/>
              <a:cxnLst>
                <a:cxn ang="3cd4">
                  <a:pos x="hc" y="t"/>
                </a:cxn>
                <a:cxn ang="cd2">
                  <a:pos x="l" y="vc"/>
                </a:cxn>
                <a:cxn ang="cd4">
                  <a:pos x="hc" y="b"/>
                </a:cxn>
                <a:cxn ang="0">
                  <a:pos x="r" y="vc"/>
                </a:cxn>
              </a:cxnLst>
              <a:rect l="l" t="t" r="r" b="b"/>
              <a:pathLst>
                <a:path w="378" h="347">
                  <a:moveTo>
                    <a:pt x="367" y="28"/>
                  </a:moveTo>
                  <a:cubicBezTo>
                    <a:pt x="372" y="25"/>
                    <a:pt x="378" y="22"/>
                    <a:pt x="378" y="14"/>
                  </a:cubicBezTo>
                  <a:cubicBezTo>
                    <a:pt x="378" y="6"/>
                    <a:pt x="372" y="0"/>
                    <a:pt x="364" y="0"/>
                  </a:cubicBezTo>
                  <a:cubicBezTo>
                    <a:pt x="361" y="0"/>
                    <a:pt x="358" y="0"/>
                    <a:pt x="356" y="3"/>
                  </a:cubicBezTo>
                  <a:lnTo>
                    <a:pt x="11" y="160"/>
                  </a:lnTo>
                  <a:cubicBezTo>
                    <a:pt x="6" y="162"/>
                    <a:pt x="0" y="168"/>
                    <a:pt x="0" y="174"/>
                  </a:cubicBezTo>
                  <a:cubicBezTo>
                    <a:pt x="0" y="182"/>
                    <a:pt x="6" y="185"/>
                    <a:pt x="11" y="188"/>
                  </a:cubicBezTo>
                  <a:lnTo>
                    <a:pt x="353" y="344"/>
                  </a:lnTo>
                  <a:cubicBezTo>
                    <a:pt x="361" y="347"/>
                    <a:pt x="364" y="347"/>
                    <a:pt x="364" y="347"/>
                  </a:cubicBezTo>
                  <a:cubicBezTo>
                    <a:pt x="372" y="347"/>
                    <a:pt x="378" y="342"/>
                    <a:pt x="378" y="333"/>
                  </a:cubicBezTo>
                  <a:cubicBezTo>
                    <a:pt x="378" y="328"/>
                    <a:pt x="372" y="322"/>
                    <a:pt x="367" y="319"/>
                  </a:cubicBezTo>
                  <a:lnTo>
                    <a:pt x="48" y="174"/>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5" name="Freihandform: Form 14">
              <a:extLst>
                <a:ext uri="{FF2B5EF4-FFF2-40B4-BE49-F238E27FC236}">
                  <a16:creationId xmlns:a16="http://schemas.microsoft.com/office/drawing/2014/main" id="{C57B48C2-5983-4CDC-9C9B-9CDF7E6EE7A6}"/>
                </a:ext>
              </a:extLst>
            </p:cNvPr>
            <p:cNvSpPr/>
            <p:nvPr/>
          </p:nvSpPr>
          <p:spPr>
            <a:xfrm>
              <a:off x="3827879" y="2849040"/>
              <a:ext cx="109440" cy="113400"/>
            </a:xfrm>
            <a:custGeom>
              <a:avLst/>
              <a:gdLst/>
              <a:ahLst/>
              <a:cxnLst>
                <a:cxn ang="3cd4">
                  <a:pos x="hc" y="t"/>
                </a:cxn>
                <a:cxn ang="cd2">
                  <a:pos x="l" y="vc"/>
                </a:cxn>
                <a:cxn ang="cd4">
                  <a:pos x="hc" y="b"/>
                </a:cxn>
                <a:cxn ang="0">
                  <a:pos x="r" y="vc"/>
                </a:cxn>
              </a:cxnLst>
              <a:rect l="l" t="t" r="r" b="b"/>
              <a:pathLst>
                <a:path w="305" h="316">
                  <a:moveTo>
                    <a:pt x="42" y="277"/>
                  </a:moveTo>
                  <a:cubicBezTo>
                    <a:pt x="39" y="291"/>
                    <a:pt x="39" y="294"/>
                    <a:pt x="17" y="294"/>
                  </a:cubicBezTo>
                  <a:cubicBezTo>
                    <a:pt x="8" y="294"/>
                    <a:pt x="0" y="294"/>
                    <a:pt x="0" y="308"/>
                  </a:cubicBezTo>
                  <a:cubicBezTo>
                    <a:pt x="0" y="314"/>
                    <a:pt x="6" y="316"/>
                    <a:pt x="8" y="316"/>
                  </a:cubicBezTo>
                  <a:cubicBezTo>
                    <a:pt x="14" y="316"/>
                    <a:pt x="25" y="314"/>
                    <a:pt x="34" y="314"/>
                  </a:cubicBezTo>
                  <a:cubicBezTo>
                    <a:pt x="39" y="314"/>
                    <a:pt x="48" y="314"/>
                    <a:pt x="56" y="314"/>
                  </a:cubicBezTo>
                  <a:cubicBezTo>
                    <a:pt x="67" y="314"/>
                    <a:pt x="76" y="314"/>
                    <a:pt x="87" y="314"/>
                  </a:cubicBezTo>
                  <a:cubicBezTo>
                    <a:pt x="95" y="314"/>
                    <a:pt x="106" y="316"/>
                    <a:pt x="115" y="316"/>
                  </a:cubicBezTo>
                  <a:cubicBezTo>
                    <a:pt x="120" y="316"/>
                    <a:pt x="126" y="314"/>
                    <a:pt x="126" y="302"/>
                  </a:cubicBezTo>
                  <a:cubicBezTo>
                    <a:pt x="126" y="294"/>
                    <a:pt x="118" y="294"/>
                    <a:pt x="112" y="294"/>
                  </a:cubicBezTo>
                  <a:cubicBezTo>
                    <a:pt x="95" y="294"/>
                    <a:pt x="84" y="294"/>
                    <a:pt x="84" y="288"/>
                  </a:cubicBezTo>
                  <a:cubicBezTo>
                    <a:pt x="84" y="286"/>
                    <a:pt x="92" y="255"/>
                    <a:pt x="106" y="196"/>
                  </a:cubicBezTo>
                  <a:cubicBezTo>
                    <a:pt x="118" y="213"/>
                    <a:pt x="137" y="224"/>
                    <a:pt x="165" y="224"/>
                  </a:cubicBezTo>
                  <a:cubicBezTo>
                    <a:pt x="235" y="224"/>
                    <a:pt x="305" y="157"/>
                    <a:pt x="305" y="87"/>
                  </a:cubicBezTo>
                  <a:cubicBezTo>
                    <a:pt x="305" y="36"/>
                    <a:pt x="269" y="0"/>
                    <a:pt x="218" y="0"/>
                  </a:cubicBezTo>
                  <a:cubicBezTo>
                    <a:pt x="179" y="0"/>
                    <a:pt x="148" y="25"/>
                    <a:pt x="140" y="34"/>
                  </a:cubicBezTo>
                  <a:cubicBezTo>
                    <a:pt x="129" y="8"/>
                    <a:pt x="101" y="0"/>
                    <a:pt x="81" y="0"/>
                  </a:cubicBezTo>
                  <a:cubicBezTo>
                    <a:pt x="64" y="0"/>
                    <a:pt x="50" y="8"/>
                    <a:pt x="36" y="28"/>
                  </a:cubicBezTo>
                  <a:cubicBezTo>
                    <a:pt x="25" y="48"/>
                    <a:pt x="17" y="73"/>
                    <a:pt x="17" y="76"/>
                  </a:cubicBezTo>
                  <a:cubicBezTo>
                    <a:pt x="17" y="84"/>
                    <a:pt x="25" y="84"/>
                    <a:pt x="28" y="84"/>
                  </a:cubicBezTo>
                  <a:cubicBezTo>
                    <a:pt x="36" y="84"/>
                    <a:pt x="36" y="81"/>
                    <a:pt x="39" y="73"/>
                  </a:cubicBezTo>
                  <a:cubicBezTo>
                    <a:pt x="45" y="53"/>
                    <a:pt x="56" y="17"/>
                    <a:pt x="78" y="17"/>
                  </a:cubicBezTo>
                  <a:cubicBezTo>
                    <a:pt x="95" y="17"/>
                    <a:pt x="98" y="34"/>
                    <a:pt x="98" y="42"/>
                  </a:cubicBezTo>
                  <a:cubicBezTo>
                    <a:pt x="98" y="50"/>
                    <a:pt x="98" y="53"/>
                    <a:pt x="98" y="56"/>
                  </a:cubicBezTo>
                  <a:close/>
                  <a:moveTo>
                    <a:pt x="137" y="73"/>
                  </a:moveTo>
                  <a:cubicBezTo>
                    <a:pt x="140" y="64"/>
                    <a:pt x="140" y="62"/>
                    <a:pt x="148" y="53"/>
                  </a:cubicBezTo>
                  <a:cubicBezTo>
                    <a:pt x="168" y="31"/>
                    <a:pt x="193" y="17"/>
                    <a:pt x="218" y="17"/>
                  </a:cubicBezTo>
                  <a:cubicBezTo>
                    <a:pt x="238" y="17"/>
                    <a:pt x="260" y="31"/>
                    <a:pt x="260" y="67"/>
                  </a:cubicBezTo>
                  <a:cubicBezTo>
                    <a:pt x="260" y="90"/>
                    <a:pt x="249" y="137"/>
                    <a:pt x="235" y="160"/>
                  </a:cubicBezTo>
                  <a:cubicBezTo>
                    <a:pt x="216" y="196"/>
                    <a:pt x="185" y="207"/>
                    <a:pt x="165" y="207"/>
                  </a:cubicBezTo>
                  <a:cubicBezTo>
                    <a:pt x="126" y="207"/>
                    <a:pt x="115" y="168"/>
                    <a:pt x="115" y="165"/>
                  </a:cubicBezTo>
                  <a:cubicBezTo>
                    <a:pt x="115" y="162"/>
                    <a:pt x="115" y="160"/>
                    <a:pt x="115" y="15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6" name="Freihandform: Form 15">
              <a:extLst>
                <a:ext uri="{FF2B5EF4-FFF2-40B4-BE49-F238E27FC236}">
                  <a16:creationId xmlns:a16="http://schemas.microsoft.com/office/drawing/2014/main" id="{0BACFF5A-78D8-4769-A052-C93E58584CC5}"/>
                </a:ext>
              </a:extLst>
            </p:cNvPr>
            <p:cNvSpPr/>
            <p:nvPr/>
          </p:nvSpPr>
          <p:spPr>
            <a:xfrm>
              <a:off x="4030560" y="2740319"/>
              <a:ext cx="143640" cy="110520"/>
            </a:xfrm>
            <a:custGeom>
              <a:avLst/>
              <a:gdLst/>
              <a:ahLst/>
              <a:cxnLst>
                <a:cxn ang="3cd4">
                  <a:pos x="hc" y="t"/>
                </a:cxn>
                <a:cxn ang="cd2">
                  <a:pos x="l" y="vc"/>
                </a:cxn>
                <a:cxn ang="cd4">
                  <a:pos x="hc" y="b"/>
                </a:cxn>
                <a:cxn ang="0">
                  <a:pos x="r" y="vc"/>
                </a:cxn>
              </a:cxnLst>
              <a:rect l="l" t="t" r="r" b="b"/>
              <a:pathLst>
                <a:path w="400" h="308">
                  <a:moveTo>
                    <a:pt x="364" y="48"/>
                  </a:moveTo>
                  <a:cubicBezTo>
                    <a:pt x="378" y="48"/>
                    <a:pt x="384" y="48"/>
                    <a:pt x="392" y="42"/>
                  </a:cubicBezTo>
                  <a:cubicBezTo>
                    <a:pt x="400" y="34"/>
                    <a:pt x="400" y="25"/>
                    <a:pt x="400" y="20"/>
                  </a:cubicBezTo>
                  <a:cubicBezTo>
                    <a:pt x="400" y="0"/>
                    <a:pt x="384" y="0"/>
                    <a:pt x="372" y="0"/>
                  </a:cubicBezTo>
                  <a:lnTo>
                    <a:pt x="193" y="0"/>
                  </a:lnTo>
                  <a:cubicBezTo>
                    <a:pt x="84" y="0"/>
                    <a:pt x="0" y="109"/>
                    <a:pt x="0" y="193"/>
                  </a:cubicBezTo>
                  <a:cubicBezTo>
                    <a:pt x="0" y="258"/>
                    <a:pt x="48" y="308"/>
                    <a:pt x="118" y="308"/>
                  </a:cubicBezTo>
                  <a:cubicBezTo>
                    <a:pt x="207" y="308"/>
                    <a:pt x="305" y="227"/>
                    <a:pt x="305" y="120"/>
                  </a:cubicBezTo>
                  <a:cubicBezTo>
                    <a:pt x="305" y="109"/>
                    <a:pt x="305" y="78"/>
                    <a:pt x="286" y="48"/>
                  </a:cubicBezTo>
                  <a:close/>
                  <a:moveTo>
                    <a:pt x="120" y="288"/>
                  </a:moveTo>
                  <a:cubicBezTo>
                    <a:pt x="81" y="288"/>
                    <a:pt x="50" y="263"/>
                    <a:pt x="50" y="213"/>
                  </a:cubicBezTo>
                  <a:cubicBezTo>
                    <a:pt x="50" y="193"/>
                    <a:pt x="64" y="48"/>
                    <a:pt x="182" y="48"/>
                  </a:cubicBezTo>
                  <a:cubicBezTo>
                    <a:pt x="218" y="48"/>
                    <a:pt x="255" y="62"/>
                    <a:pt x="255" y="112"/>
                  </a:cubicBezTo>
                  <a:cubicBezTo>
                    <a:pt x="255" y="126"/>
                    <a:pt x="246" y="188"/>
                    <a:pt x="213" y="235"/>
                  </a:cubicBezTo>
                  <a:cubicBezTo>
                    <a:pt x="185" y="274"/>
                    <a:pt x="146" y="288"/>
                    <a:pt x="120" y="2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7" name="Freihandform: Form 16">
              <a:extLst>
                <a:ext uri="{FF2B5EF4-FFF2-40B4-BE49-F238E27FC236}">
                  <a16:creationId xmlns:a16="http://schemas.microsoft.com/office/drawing/2014/main" id="{053E5755-8BFD-4B0E-A391-F284EA023E38}"/>
                </a:ext>
              </a:extLst>
            </p:cNvPr>
            <p:cNvSpPr/>
            <p:nvPr/>
          </p:nvSpPr>
          <p:spPr>
            <a:xfrm>
              <a:off x="4205880" y="2614320"/>
              <a:ext cx="147960" cy="148680"/>
            </a:xfrm>
            <a:custGeom>
              <a:avLst/>
              <a:gdLst/>
              <a:ahLst/>
              <a:cxnLst>
                <a:cxn ang="3cd4">
                  <a:pos x="hc" y="t"/>
                </a:cxn>
                <a:cxn ang="cd2">
                  <a:pos x="l" y="vc"/>
                </a:cxn>
                <a:cxn ang="cd4">
                  <a:pos x="hc" y="b"/>
                </a:cxn>
                <a:cxn ang="0">
                  <a:pos x="r" y="vc"/>
                </a:cxn>
              </a:cxnLst>
              <a:rect l="l" t="t" r="r" b="b"/>
              <a:pathLst>
                <a:path w="412" h="414">
                  <a:moveTo>
                    <a:pt x="221" y="221"/>
                  </a:moveTo>
                  <a:lnTo>
                    <a:pt x="392" y="221"/>
                  </a:lnTo>
                  <a:cubicBezTo>
                    <a:pt x="400" y="221"/>
                    <a:pt x="412" y="221"/>
                    <a:pt x="412" y="207"/>
                  </a:cubicBezTo>
                  <a:cubicBezTo>
                    <a:pt x="412" y="193"/>
                    <a:pt x="400" y="193"/>
                    <a:pt x="392" y="193"/>
                  </a:cubicBezTo>
                  <a:lnTo>
                    <a:pt x="221" y="193"/>
                  </a:lnTo>
                  <a:lnTo>
                    <a:pt x="221" y="20"/>
                  </a:lnTo>
                  <a:cubicBezTo>
                    <a:pt x="221" y="14"/>
                    <a:pt x="221" y="0"/>
                    <a:pt x="207" y="0"/>
                  </a:cubicBezTo>
                  <a:cubicBezTo>
                    <a:pt x="193" y="0"/>
                    <a:pt x="193" y="14"/>
                    <a:pt x="193" y="20"/>
                  </a:cubicBezTo>
                  <a:lnTo>
                    <a:pt x="193" y="193"/>
                  </a:lnTo>
                  <a:lnTo>
                    <a:pt x="20" y="193"/>
                  </a:lnTo>
                  <a:cubicBezTo>
                    <a:pt x="14" y="193"/>
                    <a:pt x="0" y="193"/>
                    <a:pt x="0" y="207"/>
                  </a:cubicBezTo>
                  <a:cubicBezTo>
                    <a:pt x="0" y="221"/>
                    <a:pt x="14" y="221"/>
                    <a:pt x="20" y="221"/>
                  </a:cubicBezTo>
                  <a:lnTo>
                    <a:pt x="193" y="221"/>
                  </a:lnTo>
                  <a:lnTo>
                    <a:pt x="193" y="392"/>
                  </a:lnTo>
                  <a:cubicBezTo>
                    <a:pt x="193" y="400"/>
                    <a:pt x="193" y="414"/>
                    <a:pt x="207" y="414"/>
                  </a:cubicBezTo>
                  <a:cubicBezTo>
                    <a:pt x="221" y="414"/>
                    <a:pt x="221" y="400"/>
                    <a:pt x="221" y="39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8" name="Freihandform: Form 17">
              <a:extLst>
                <a:ext uri="{FF2B5EF4-FFF2-40B4-BE49-F238E27FC236}">
                  <a16:creationId xmlns:a16="http://schemas.microsoft.com/office/drawing/2014/main" id="{76EDDE06-82C7-47A6-AD46-084F0CA4DD3B}"/>
                </a:ext>
              </a:extLst>
            </p:cNvPr>
            <p:cNvSpPr/>
            <p:nvPr/>
          </p:nvSpPr>
          <p:spPr>
            <a:xfrm>
              <a:off x="4201920" y="2810880"/>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9" name="Freihandform: Form 18">
              <a:extLst>
                <a:ext uri="{FF2B5EF4-FFF2-40B4-BE49-F238E27FC236}">
                  <a16:creationId xmlns:a16="http://schemas.microsoft.com/office/drawing/2014/main" id="{C903E0BF-FAB6-4F55-A15A-ECE07BB7A1D3}"/>
                </a:ext>
              </a:extLst>
            </p:cNvPr>
            <p:cNvSpPr/>
            <p:nvPr/>
          </p:nvSpPr>
          <p:spPr>
            <a:xfrm>
              <a:off x="4403520" y="2740319"/>
              <a:ext cx="143640" cy="110520"/>
            </a:xfrm>
            <a:custGeom>
              <a:avLst/>
              <a:gdLst/>
              <a:ahLst/>
              <a:cxnLst>
                <a:cxn ang="3cd4">
                  <a:pos x="hc" y="t"/>
                </a:cxn>
                <a:cxn ang="cd2">
                  <a:pos x="l" y="vc"/>
                </a:cxn>
                <a:cxn ang="cd4">
                  <a:pos x="hc" y="b"/>
                </a:cxn>
                <a:cxn ang="0">
                  <a:pos x="r" y="vc"/>
                </a:cxn>
              </a:cxnLst>
              <a:rect l="l" t="t" r="r" b="b"/>
              <a:pathLst>
                <a:path w="400" h="308">
                  <a:moveTo>
                    <a:pt x="364" y="48"/>
                  </a:moveTo>
                  <a:cubicBezTo>
                    <a:pt x="378" y="48"/>
                    <a:pt x="384" y="48"/>
                    <a:pt x="389" y="42"/>
                  </a:cubicBezTo>
                  <a:cubicBezTo>
                    <a:pt x="400" y="34"/>
                    <a:pt x="400" y="25"/>
                    <a:pt x="400" y="20"/>
                  </a:cubicBezTo>
                  <a:cubicBezTo>
                    <a:pt x="400" y="0"/>
                    <a:pt x="384" y="0"/>
                    <a:pt x="372" y="0"/>
                  </a:cubicBezTo>
                  <a:lnTo>
                    <a:pt x="193" y="0"/>
                  </a:lnTo>
                  <a:cubicBezTo>
                    <a:pt x="84" y="0"/>
                    <a:pt x="0" y="109"/>
                    <a:pt x="0" y="193"/>
                  </a:cubicBezTo>
                  <a:cubicBezTo>
                    <a:pt x="0" y="258"/>
                    <a:pt x="48" y="308"/>
                    <a:pt x="118" y="308"/>
                  </a:cubicBezTo>
                  <a:cubicBezTo>
                    <a:pt x="207" y="308"/>
                    <a:pt x="305" y="227"/>
                    <a:pt x="305" y="120"/>
                  </a:cubicBezTo>
                  <a:cubicBezTo>
                    <a:pt x="305" y="109"/>
                    <a:pt x="305" y="78"/>
                    <a:pt x="286" y="48"/>
                  </a:cubicBezTo>
                  <a:close/>
                  <a:moveTo>
                    <a:pt x="120" y="288"/>
                  </a:moveTo>
                  <a:cubicBezTo>
                    <a:pt x="81" y="288"/>
                    <a:pt x="50" y="263"/>
                    <a:pt x="50" y="213"/>
                  </a:cubicBezTo>
                  <a:cubicBezTo>
                    <a:pt x="50" y="193"/>
                    <a:pt x="64" y="48"/>
                    <a:pt x="182" y="48"/>
                  </a:cubicBezTo>
                  <a:cubicBezTo>
                    <a:pt x="218" y="48"/>
                    <a:pt x="255" y="62"/>
                    <a:pt x="255" y="112"/>
                  </a:cubicBezTo>
                  <a:cubicBezTo>
                    <a:pt x="255" y="126"/>
                    <a:pt x="246" y="188"/>
                    <a:pt x="213" y="235"/>
                  </a:cubicBezTo>
                  <a:cubicBezTo>
                    <a:pt x="185" y="274"/>
                    <a:pt x="146" y="288"/>
                    <a:pt x="120" y="2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0" name="Freihandform: Form 19">
              <a:extLst>
                <a:ext uri="{FF2B5EF4-FFF2-40B4-BE49-F238E27FC236}">
                  <a16:creationId xmlns:a16="http://schemas.microsoft.com/office/drawing/2014/main" id="{BEF114CA-25FD-4AAD-B876-2AD7D437F05F}"/>
                </a:ext>
              </a:extLst>
            </p:cNvPr>
            <p:cNvSpPr/>
            <p:nvPr/>
          </p:nvSpPr>
          <p:spPr>
            <a:xfrm>
              <a:off x="4588919" y="2682720"/>
              <a:ext cx="135720" cy="10800"/>
            </a:xfrm>
            <a:custGeom>
              <a:avLst/>
              <a:gdLst/>
              <a:ahLst/>
              <a:cxnLst>
                <a:cxn ang="3cd4">
                  <a:pos x="hc" y="t"/>
                </a:cxn>
                <a:cxn ang="cd2">
                  <a:pos x="l" y="vc"/>
                </a:cxn>
                <a:cxn ang="cd4">
                  <a:pos x="hc" y="b"/>
                </a:cxn>
                <a:cxn ang="0">
                  <a:pos x="r" y="vc"/>
                </a:cxn>
              </a:cxnLst>
              <a:rect l="l" t="t" r="r" b="b"/>
              <a:pathLst>
                <a:path w="378" h="31">
                  <a:moveTo>
                    <a:pt x="356" y="31"/>
                  </a:moveTo>
                  <a:cubicBezTo>
                    <a:pt x="364" y="31"/>
                    <a:pt x="378" y="31"/>
                    <a:pt x="378" y="14"/>
                  </a:cubicBezTo>
                  <a:cubicBezTo>
                    <a:pt x="378" y="0"/>
                    <a:pt x="364" y="0"/>
                    <a:pt x="356" y="0"/>
                  </a:cubicBezTo>
                  <a:lnTo>
                    <a:pt x="22" y="0"/>
                  </a:lnTo>
                  <a:cubicBezTo>
                    <a:pt x="14" y="0"/>
                    <a:pt x="0" y="0"/>
                    <a:pt x="0" y="14"/>
                  </a:cubicBezTo>
                  <a:cubicBezTo>
                    <a:pt x="0" y="31"/>
                    <a:pt x="14" y="31"/>
                    <a:pt x="22" y="3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1" name="Freihandform: Form 20">
              <a:extLst>
                <a:ext uri="{FF2B5EF4-FFF2-40B4-BE49-F238E27FC236}">
                  <a16:creationId xmlns:a16="http://schemas.microsoft.com/office/drawing/2014/main" id="{35B00590-3E15-42F8-BCC8-EEBE7275BB66}"/>
                </a:ext>
              </a:extLst>
            </p:cNvPr>
            <p:cNvSpPr/>
            <p:nvPr/>
          </p:nvSpPr>
          <p:spPr>
            <a:xfrm>
              <a:off x="4573800" y="2810880"/>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2" name="Freihandform: Form 21">
              <a:extLst>
                <a:ext uri="{FF2B5EF4-FFF2-40B4-BE49-F238E27FC236}">
                  <a16:creationId xmlns:a16="http://schemas.microsoft.com/office/drawing/2014/main" id="{A5CF08A8-0781-47CB-BC4E-444A4C2DBDB3}"/>
                </a:ext>
              </a:extLst>
            </p:cNvPr>
            <p:cNvSpPr/>
            <p:nvPr/>
          </p:nvSpPr>
          <p:spPr>
            <a:xfrm>
              <a:off x="4790520" y="2608200"/>
              <a:ext cx="83160" cy="354600"/>
            </a:xfrm>
            <a:custGeom>
              <a:avLst/>
              <a:gdLst/>
              <a:ahLst/>
              <a:cxnLst>
                <a:cxn ang="3cd4">
                  <a:pos x="hc" y="t"/>
                </a:cxn>
                <a:cxn ang="cd2">
                  <a:pos x="l" y="vc"/>
                </a:cxn>
                <a:cxn ang="cd4">
                  <a:pos x="hc" y="b"/>
                </a:cxn>
                <a:cxn ang="0">
                  <a:pos x="r" y="vc"/>
                </a:cxn>
              </a:cxnLst>
              <a:rect l="l" t="t" r="r" b="b"/>
              <a:pathLst>
                <a:path w="232" h="986">
                  <a:moveTo>
                    <a:pt x="232" y="493"/>
                  </a:moveTo>
                  <a:cubicBezTo>
                    <a:pt x="232" y="417"/>
                    <a:pt x="221" y="297"/>
                    <a:pt x="165" y="185"/>
                  </a:cubicBezTo>
                  <a:cubicBezTo>
                    <a:pt x="106" y="64"/>
                    <a:pt x="20" y="0"/>
                    <a:pt x="11" y="0"/>
                  </a:cubicBezTo>
                  <a:cubicBezTo>
                    <a:pt x="3" y="0"/>
                    <a:pt x="0" y="3"/>
                    <a:pt x="0" y="11"/>
                  </a:cubicBezTo>
                  <a:cubicBezTo>
                    <a:pt x="0" y="14"/>
                    <a:pt x="0" y="14"/>
                    <a:pt x="20" y="34"/>
                  </a:cubicBezTo>
                  <a:cubicBezTo>
                    <a:pt x="118" y="132"/>
                    <a:pt x="174" y="288"/>
                    <a:pt x="174" y="493"/>
                  </a:cubicBezTo>
                  <a:cubicBezTo>
                    <a:pt x="174" y="664"/>
                    <a:pt x="137" y="837"/>
                    <a:pt x="14" y="960"/>
                  </a:cubicBezTo>
                  <a:cubicBezTo>
                    <a:pt x="0" y="972"/>
                    <a:pt x="0" y="974"/>
                    <a:pt x="0" y="977"/>
                  </a:cubicBezTo>
                  <a:cubicBezTo>
                    <a:pt x="0" y="983"/>
                    <a:pt x="3" y="986"/>
                    <a:pt x="11" y="986"/>
                  </a:cubicBezTo>
                  <a:cubicBezTo>
                    <a:pt x="20" y="986"/>
                    <a:pt x="109" y="918"/>
                    <a:pt x="168" y="795"/>
                  </a:cubicBezTo>
                  <a:cubicBezTo>
                    <a:pt x="218" y="686"/>
                    <a:pt x="232" y="577"/>
                    <a:pt x="232" y="49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3" name="Freihandform: Form 22">
              <a:extLst>
                <a:ext uri="{FF2B5EF4-FFF2-40B4-BE49-F238E27FC236}">
                  <a16:creationId xmlns:a16="http://schemas.microsoft.com/office/drawing/2014/main" id="{AF64A463-1C74-4E5C-80FD-8C8BE5377575}"/>
                </a:ext>
              </a:extLst>
            </p:cNvPr>
            <p:cNvSpPr/>
            <p:nvPr/>
          </p:nvSpPr>
          <p:spPr>
            <a:xfrm>
              <a:off x="4942799" y="284796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0"/>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4" name="Freihandform: Form 23">
              <a:extLst>
                <a:ext uri="{FF2B5EF4-FFF2-40B4-BE49-F238E27FC236}">
                  <a16:creationId xmlns:a16="http://schemas.microsoft.com/office/drawing/2014/main" id="{77B6FE58-18FF-4687-9998-94890A4ADFB7}"/>
                </a:ext>
              </a:extLst>
            </p:cNvPr>
            <p:cNvSpPr/>
            <p:nvPr/>
          </p:nvSpPr>
          <p:spPr>
            <a:xfrm>
              <a:off x="5170680" y="278676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5" name="Freihandform: Form 24">
              <a:extLst>
                <a:ext uri="{FF2B5EF4-FFF2-40B4-BE49-F238E27FC236}">
                  <a16:creationId xmlns:a16="http://schemas.microsoft.com/office/drawing/2014/main" id="{0FE64AC9-3142-45D3-99F8-4A2A4B9B959B}"/>
                </a:ext>
              </a:extLst>
            </p:cNvPr>
            <p:cNvSpPr/>
            <p:nvPr/>
          </p:nvSpPr>
          <p:spPr>
            <a:xfrm>
              <a:off x="5130360" y="297900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grpSp>
        <p:nvGrpSpPr>
          <p:cNvPr id="26" name="Gruppieren 25" descr="28§display§b^\dagger_p = e^{\left(i \pi \sum_{k&lt;p} \sigma^+_k \sigma^-_k \right)} \sigma^+_p§svg§600§FALSE§" title="TexMaths">
            <a:extLst>
              <a:ext uri="{FF2B5EF4-FFF2-40B4-BE49-F238E27FC236}">
                <a16:creationId xmlns:a16="http://schemas.microsoft.com/office/drawing/2014/main" id="{04CB90DE-DB34-4837-A73A-D7D93972DBF1}"/>
              </a:ext>
            </a:extLst>
          </p:cNvPr>
          <p:cNvGrpSpPr/>
          <p:nvPr/>
        </p:nvGrpSpPr>
        <p:grpSpPr>
          <a:xfrm>
            <a:off x="1611000" y="3299040"/>
            <a:ext cx="3544920" cy="528839"/>
            <a:chOff x="1611000" y="3299040"/>
            <a:chExt cx="3544920" cy="528839"/>
          </a:xfrm>
        </p:grpSpPr>
        <p:sp>
          <p:nvSpPr>
            <p:cNvPr id="27" name="Freihandform: Form 26">
              <a:extLst>
                <a:ext uri="{FF2B5EF4-FFF2-40B4-BE49-F238E27FC236}">
                  <a16:creationId xmlns:a16="http://schemas.microsoft.com/office/drawing/2014/main" id="{6C15FF65-0E8C-4C75-ADDF-A0D7653AD3C6}"/>
                </a:ext>
              </a:extLst>
            </p:cNvPr>
            <p:cNvSpPr/>
            <p:nvPr/>
          </p:nvSpPr>
          <p:spPr>
            <a:xfrm>
              <a:off x="1611000" y="34452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8" name="Freihandform: Form 27">
              <a:extLst>
                <a:ext uri="{FF2B5EF4-FFF2-40B4-BE49-F238E27FC236}">
                  <a16:creationId xmlns:a16="http://schemas.microsoft.com/office/drawing/2014/main" id="{C41F1598-D11F-47A1-85A6-8FB3DFEE08BE}"/>
                </a:ext>
              </a:extLst>
            </p:cNvPr>
            <p:cNvSpPr/>
            <p:nvPr/>
          </p:nvSpPr>
          <p:spPr>
            <a:xfrm>
              <a:off x="1764000" y="337068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9" name="Freihandform: Form 28">
              <a:extLst>
                <a:ext uri="{FF2B5EF4-FFF2-40B4-BE49-F238E27FC236}">
                  <a16:creationId xmlns:a16="http://schemas.microsoft.com/office/drawing/2014/main" id="{C6ECF1DE-CD83-4D88-8C83-8BFF0C0F87A7}"/>
                </a:ext>
              </a:extLst>
            </p:cNvPr>
            <p:cNvSpPr/>
            <p:nvPr/>
          </p:nvSpPr>
          <p:spPr>
            <a:xfrm>
              <a:off x="1744919" y="3669839"/>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0" name="Freihandform: Form 29">
              <a:extLst>
                <a:ext uri="{FF2B5EF4-FFF2-40B4-BE49-F238E27FC236}">
                  <a16:creationId xmlns:a16="http://schemas.microsoft.com/office/drawing/2014/main" id="{EA2F9367-F8E8-4B34-87C1-3E88B2F58046}"/>
                </a:ext>
              </a:extLst>
            </p:cNvPr>
            <p:cNvSpPr/>
            <p:nvPr/>
          </p:nvSpPr>
          <p:spPr>
            <a:xfrm>
              <a:off x="2027160" y="356112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1" name="Freihandform: Form 30">
              <a:extLst>
                <a:ext uri="{FF2B5EF4-FFF2-40B4-BE49-F238E27FC236}">
                  <a16:creationId xmlns:a16="http://schemas.microsoft.com/office/drawing/2014/main" id="{BE9AB6F1-8C2C-4268-A319-E7ED5EBAC27A}"/>
                </a:ext>
              </a:extLst>
            </p:cNvPr>
            <p:cNvSpPr/>
            <p:nvPr/>
          </p:nvSpPr>
          <p:spPr>
            <a:xfrm>
              <a:off x="2396160" y="3534840"/>
              <a:ext cx="136800" cy="160920"/>
            </a:xfrm>
            <a:custGeom>
              <a:avLst/>
              <a:gdLst/>
              <a:ahLst/>
              <a:cxnLst>
                <a:cxn ang="3cd4">
                  <a:pos x="hc" y="t"/>
                </a:cxn>
                <a:cxn ang="cd2">
                  <a:pos x="l" y="vc"/>
                </a:cxn>
                <a:cxn ang="cd4">
                  <a:pos x="hc" y="b"/>
                </a:cxn>
                <a:cxn ang="0">
                  <a:pos x="r" y="vc"/>
                </a:cxn>
              </a:cxnLst>
              <a:rect l="l" t="t" r="r" b="b"/>
              <a:pathLst>
                <a:path w="381" h="448">
                  <a:moveTo>
                    <a:pt x="140" y="210"/>
                  </a:moveTo>
                  <a:cubicBezTo>
                    <a:pt x="168" y="210"/>
                    <a:pt x="241" y="207"/>
                    <a:pt x="291" y="185"/>
                  </a:cubicBezTo>
                  <a:cubicBezTo>
                    <a:pt x="361" y="157"/>
                    <a:pt x="367" y="98"/>
                    <a:pt x="367" y="84"/>
                  </a:cubicBezTo>
                  <a:cubicBezTo>
                    <a:pt x="367" y="42"/>
                    <a:pt x="328" y="0"/>
                    <a:pt x="260" y="0"/>
                  </a:cubicBezTo>
                  <a:cubicBezTo>
                    <a:pt x="148" y="0"/>
                    <a:pt x="0" y="95"/>
                    <a:pt x="0" y="269"/>
                  </a:cubicBezTo>
                  <a:cubicBezTo>
                    <a:pt x="0" y="370"/>
                    <a:pt x="59" y="448"/>
                    <a:pt x="157" y="448"/>
                  </a:cubicBezTo>
                  <a:cubicBezTo>
                    <a:pt x="297" y="448"/>
                    <a:pt x="381" y="344"/>
                    <a:pt x="381" y="330"/>
                  </a:cubicBezTo>
                  <a:cubicBezTo>
                    <a:pt x="381" y="325"/>
                    <a:pt x="375" y="319"/>
                    <a:pt x="370" y="319"/>
                  </a:cubicBezTo>
                  <a:cubicBezTo>
                    <a:pt x="364" y="319"/>
                    <a:pt x="361" y="322"/>
                    <a:pt x="356" y="328"/>
                  </a:cubicBezTo>
                  <a:cubicBezTo>
                    <a:pt x="277" y="426"/>
                    <a:pt x="171" y="426"/>
                    <a:pt x="157" y="426"/>
                  </a:cubicBezTo>
                  <a:cubicBezTo>
                    <a:pt x="81" y="426"/>
                    <a:pt x="70" y="344"/>
                    <a:pt x="70" y="311"/>
                  </a:cubicBezTo>
                  <a:cubicBezTo>
                    <a:pt x="70" y="300"/>
                    <a:pt x="73" y="269"/>
                    <a:pt x="87" y="210"/>
                  </a:cubicBezTo>
                  <a:close/>
                  <a:moveTo>
                    <a:pt x="92" y="188"/>
                  </a:moveTo>
                  <a:cubicBezTo>
                    <a:pt x="132" y="36"/>
                    <a:pt x="235" y="22"/>
                    <a:pt x="260" y="22"/>
                  </a:cubicBezTo>
                  <a:cubicBezTo>
                    <a:pt x="305" y="22"/>
                    <a:pt x="333" y="50"/>
                    <a:pt x="333" y="84"/>
                  </a:cubicBezTo>
                  <a:cubicBezTo>
                    <a:pt x="333" y="188"/>
                    <a:pt x="174" y="188"/>
                    <a:pt x="134" y="1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2" name="Freihandform: Form 31">
              <a:extLst>
                <a:ext uri="{FF2B5EF4-FFF2-40B4-BE49-F238E27FC236}">
                  <a16:creationId xmlns:a16="http://schemas.microsoft.com/office/drawing/2014/main" id="{9350A922-63BB-45FC-A450-2F061474AA11}"/>
                </a:ext>
              </a:extLst>
            </p:cNvPr>
            <p:cNvSpPr/>
            <p:nvPr/>
          </p:nvSpPr>
          <p:spPr>
            <a:xfrm>
              <a:off x="2579399" y="3299040"/>
              <a:ext cx="83160" cy="354600"/>
            </a:xfrm>
            <a:custGeom>
              <a:avLst/>
              <a:gdLst/>
              <a:ahLst/>
              <a:cxnLst>
                <a:cxn ang="3cd4">
                  <a:pos x="hc" y="t"/>
                </a:cxn>
                <a:cxn ang="cd2">
                  <a:pos x="l" y="vc"/>
                </a:cxn>
                <a:cxn ang="cd4">
                  <a:pos x="hc" y="b"/>
                </a:cxn>
                <a:cxn ang="0">
                  <a:pos x="r" y="vc"/>
                </a:cxn>
              </a:cxnLst>
              <a:rect l="l" t="t" r="r" b="b"/>
              <a:pathLst>
                <a:path w="232" h="986">
                  <a:moveTo>
                    <a:pt x="232" y="977"/>
                  </a:moveTo>
                  <a:cubicBezTo>
                    <a:pt x="232" y="974"/>
                    <a:pt x="232" y="972"/>
                    <a:pt x="213" y="955"/>
                  </a:cubicBezTo>
                  <a:cubicBezTo>
                    <a:pt x="90" y="832"/>
                    <a:pt x="59" y="644"/>
                    <a:pt x="59" y="493"/>
                  </a:cubicBezTo>
                  <a:cubicBezTo>
                    <a:pt x="59" y="322"/>
                    <a:pt x="95" y="151"/>
                    <a:pt x="218" y="28"/>
                  </a:cubicBezTo>
                  <a:cubicBezTo>
                    <a:pt x="232" y="14"/>
                    <a:pt x="232" y="14"/>
                    <a:pt x="232" y="11"/>
                  </a:cubicBezTo>
                  <a:cubicBezTo>
                    <a:pt x="232" y="3"/>
                    <a:pt x="227" y="0"/>
                    <a:pt x="221" y="0"/>
                  </a:cubicBezTo>
                  <a:cubicBezTo>
                    <a:pt x="210" y="0"/>
                    <a:pt x="120" y="67"/>
                    <a:pt x="62" y="193"/>
                  </a:cubicBezTo>
                  <a:cubicBezTo>
                    <a:pt x="11" y="302"/>
                    <a:pt x="0" y="412"/>
                    <a:pt x="0" y="493"/>
                  </a:cubicBezTo>
                  <a:cubicBezTo>
                    <a:pt x="0" y="571"/>
                    <a:pt x="11" y="689"/>
                    <a:pt x="64" y="801"/>
                  </a:cubicBezTo>
                  <a:cubicBezTo>
                    <a:pt x="126" y="924"/>
                    <a:pt x="210" y="986"/>
                    <a:pt x="221" y="986"/>
                  </a:cubicBezTo>
                  <a:cubicBezTo>
                    <a:pt x="227" y="986"/>
                    <a:pt x="232" y="983"/>
                    <a:pt x="232" y="97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3" name="Freihandform: Form 32">
              <a:extLst>
                <a:ext uri="{FF2B5EF4-FFF2-40B4-BE49-F238E27FC236}">
                  <a16:creationId xmlns:a16="http://schemas.microsoft.com/office/drawing/2014/main" id="{97912D09-26F4-4ABA-BD4D-BF1C36D1E4D8}"/>
                </a:ext>
              </a:extLst>
            </p:cNvPr>
            <p:cNvSpPr/>
            <p:nvPr/>
          </p:nvSpPr>
          <p:spPr>
            <a:xfrm>
              <a:off x="2694600" y="3373560"/>
              <a:ext cx="76320" cy="168120"/>
            </a:xfrm>
            <a:custGeom>
              <a:avLst/>
              <a:gdLst/>
              <a:ahLst/>
              <a:cxnLst>
                <a:cxn ang="3cd4">
                  <a:pos x="hc" y="t"/>
                </a:cxn>
                <a:cxn ang="cd2">
                  <a:pos x="l" y="vc"/>
                </a:cxn>
                <a:cxn ang="cd4">
                  <a:pos x="hc" y="b"/>
                </a:cxn>
                <a:cxn ang="0">
                  <a:pos x="r" y="vc"/>
                </a:cxn>
              </a:cxnLst>
              <a:rect l="l" t="t" r="r" b="b"/>
              <a:pathLst>
                <a:path w="213" h="468">
                  <a:moveTo>
                    <a:pt x="193" y="25"/>
                  </a:moveTo>
                  <a:cubicBezTo>
                    <a:pt x="193" y="14"/>
                    <a:pt x="185" y="0"/>
                    <a:pt x="165" y="0"/>
                  </a:cubicBezTo>
                  <a:cubicBezTo>
                    <a:pt x="146" y="0"/>
                    <a:pt x="126" y="17"/>
                    <a:pt x="126" y="39"/>
                  </a:cubicBezTo>
                  <a:cubicBezTo>
                    <a:pt x="126" y="50"/>
                    <a:pt x="134" y="64"/>
                    <a:pt x="154" y="64"/>
                  </a:cubicBezTo>
                  <a:cubicBezTo>
                    <a:pt x="174" y="64"/>
                    <a:pt x="193" y="45"/>
                    <a:pt x="193" y="25"/>
                  </a:cubicBezTo>
                  <a:close/>
                  <a:moveTo>
                    <a:pt x="50" y="378"/>
                  </a:moveTo>
                  <a:cubicBezTo>
                    <a:pt x="48" y="386"/>
                    <a:pt x="45" y="395"/>
                    <a:pt x="45" y="409"/>
                  </a:cubicBezTo>
                  <a:cubicBezTo>
                    <a:pt x="45" y="440"/>
                    <a:pt x="73" y="468"/>
                    <a:pt x="112" y="468"/>
                  </a:cubicBezTo>
                  <a:cubicBezTo>
                    <a:pt x="182" y="468"/>
                    <a:pt x="213" y="370"/>
                    <a:pt x="213" y="361"/>
                  </a:cubicBezTo>
                  <a:cubicBezTo>
                    <a:pt x="213" y="350"/>
                    <a:pt x="202" y="350"/>
                    <a:pt x="202" y="350"/>
                  </a:cubicBezTo>
                  <a:cubicBezTo>
                    <a:pt x="190" y="350"/>
                    <a:pt x="190" y="356"/>
                    <a:pt x="188" y="364"/>
                  </a:cubicBezTo>
                  <a:cubicBezTo>
                    <a:pt x="171" y="417"/>
                    <a:pt x="140" y="448"/>
                    <a:pt x="112" y="448"/>
                  </a:cubicBezTo>
                  <a:cubicBezTo>
                    <a:pt x="98" y="448"/>
                    <a:pt x="95" y="437"/>
                    <a:pt x="95" y="423"/>
                  </a:cubicBezTo>
                  <a:cubicBezTo>
                    <a:pt x="95" y="406"/>
                    <a:pt x="101" y="395"/>
                    <a:pt x="106" y="378"/>
                  </a:cubicBezTo>
                  <a:cubicBezTo>
                    <a:pt x="115" y="358"/>
                    <a:pt x="120" y="342"/>
                    <a:pt x="129" y="322"/>
                  </a:cubicBezTo>
                  <a:cubicBezTo>
                    <a:pt x="134" y="305"/>
                    <a:pt x="160" y="244"/>
                    <a:pt x="162" y="235"/>
                  </a:cubicBezTo>
                  <a:cubicBezTo>
                    <a:pt x="165" y="227"/>
                    <a:pt x="168" y="218"/>
                    <a:pt x="168" y="213"/>
                  </a:cubicBezTo>
                  <a:cubicBezTo>
                    <a:pt x="168" y="179"/>
                    <a:pt x="140" y="154"/>
                    <a:pt x="101" y="154"/>
                  </a:cubicBezTo>
                  <a:cubicBezTo>
                    <a:pt x="31" y="154"/>
                    <a:pt x="0" y="249"/>
                    <a:pt x="0" y="260"/>
                  </a:cubicBezTo>
                  <a:cubicBezTo>
                    <a:pt x="0" y="269"/>
                    <a:pt x="11" y="269"/>
                    <a:pt x="11" y="269"/>
                  </a:cubicBezTo>
                  <a:cubicBezTo>
                    <a:pt x="22" y="269"/>
                    <a:pt x="22" y="266"/>
                    <a:pt x="25" y="258"/>
                  </a:cubicBezTo>
                  <a:cubicBezTo>
                    <a:pt x="42" y="199"/>
                    <a:pt x="73" y="174"/>
                    <a:pt x="98" y="174"/>
                  </a:cubicBezTo>
                  <a:cubicBezTo>
                    <a:pt x="109" y="174"/>
                    <a:pt x="118" y="179"/>
                    <a:pt x="118" y="199"/>
                  </a:cubicBezTo>
                  <a:cubicBezTo>
                    <a:pt x="118" y="213"/>
                    <a:pt x="112" y="224"/>
                    <a:pt x="95" y="26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4" name="Freihandform: Form 33">
              <a:extLst>
                <a:ext uri="{FF2B5EF4-FFF2-40B4-BE49-F238E27FC236}">
                  <a16:creationId xmlns:a16="http://schemas.microsoft.com/office/drawing/2014/main" id="{554D71F5-933D-4843-A02B-2379266267CC}"/>
                </a:ext>
              </a:extLst>
            </p:cNvPr>
            <p:cNvSpPr/>
            <p:nvPr/>
          </p:nvSpPr>
          <p:spPr>
            <a:xfrm>
              <a:off x="2793240" y="3431159"/>
              <a:ext cx="148680" cy="110520"/>
            </a:xfrm>
            <a:custGeom>
              <a:avLst/>
              <a:gdLst/>
              <a:ahLst/>
              <a:cxnLst>
                <a:cxn ang="3cd4">
                  <a:pos x="hc" y="t"/>
                </a:cxn>
                <a:cxn ang="cd2">
                  <a:pos x="l" y="vc"/>
                </a:cxn>
                <a:cxn ang="cd4">
                  <a:pos x="hc" y="b"/>
                </a:cxn>
                <a:cxn ang="0">
                  <a:pos x="r" y="vc"/>
                </a:cxn>
              </a:cxnLst>
              <a:rect l="l" t="t" r="r" b="b"/>
              <a:pathLst>
                <a:path w="414" h="308">
                  <a:moveTo>
                    <a:pt x="185" y="48"/>
                  </a:moveTo>
                  <a:lnTo>
                    <a:pt x="266" y="48"/>
                  </a:lnTo>
                  <a:cubicBezTo>
                    <a:pt x="258" y="90"/>
                    <a:pt x="241" y="151"/>
                    <a:pt x="241" y="207"/>
                  </a:cubicBezTo>
                  <a:cubicBezTo>
                    <a:pt x="241" y="235"/>
                    <a:pt x="244" y="255"/>
                    <a:pt x="249" y="269"/>
                  </a:cubicBezTo>
                  <a:cubicBezTo>
                    <a:pt x="260" y="305"/>
                    <a:pt x="269" y="308"/>
                    <a:pt x="280" y="308"/>
                  </a:cubicBezTo>
                  <a:cubicBezTo>
                    <a:pt x="297" y="308"/>
                    <a:pt x="314" y="291"/>
                    <a:pt x="314" y="274"/>
                  </a:cubicBezTo>
                  <a:cubicBezTo>
                    <a:pt x="314" y="269"/>
                    <a:pt x="311" y="266"/>
                    <a:pt x="308" y="260"/>
                  </a:cubicBezTo>
                  <a:cubicBezTo>
                    <a:pt x="294" y="235"/>
                    <a:pt x="283" y="196"/>
                    <a:pt x="283" y="137"/>
                  </a:cubicBezTo>
                  <a:cubicBezTo>
                    <a:pt x="283" y="123"/>
                    <a:pt x="283" y="98"/>
                    <a:pt x="291" y="48"/>
                  </a:cubicBezTo>
                  <a:lnTo>
                    <a:pt x="378" y="48"/>
                  </a:lnTo>
                  <a:cubicBezTo>
                    <a:pt x="389" y="48"/>
                    <a:pt x="395" y="48"/>
                    <a:pt x="403" y="42"/>
                  </a:cubicBezTo>
                  <a:cubicBezTo>
                    <a:pt x="414" y="34"/>
                    <a:pt x="414" y="22"/>
                    <a:pt x="414" y="20"/>
                  </a:cubicBezTo>
                  <a:cubicBezTo>
                    <a:pt x="414" y="0"/>
                    <a:pt x="398" y="0"/>
                    <a:pt x="386" y="0"/>
                  </a:cubicBezTo>
                  <a:lnTo>
                    <a:pt x="123" y="0"/>
                  </a:lnTo>
                  <a:cubicBezTo>
                    <a:pt x="95" y="0"/>
                    <a:pt x="76" y="6"/>
                    <a:pt x="45" y="36"/>
                  </a:cubicBezTo>
                  <a:cubicBezTo>
                    <a:pt x="28" y="50"/>
                    <a:pt x="0" y="90"/>
                    <a:pt x="0" y="95"/>
                  </a:cubicBezTo>
                  <a:cubicBezTo>
                    <a:pt x="0" y="104"/>
                    <a:pt x="8" y="104"/>
                    <a:pt x="11" y="104"/>
                  </a:cubicBezTo>
                  <a:cubicBezTo>
                    <a:pt x="20" y="104"/>
                    <a:pt x="20" y="104"/>
                    <a:pt x="25" y="95"/>
                  </a:cubicBezTo>
                  <a:cubicBezTo>
                    <a:pt x="59" y="48"/>
                    <a:pt x="104" y="48"/>
                    <a:pt x="118" y="48"/>
                  </a:cubicBezTo>
                  <a:lnTo>
                    <a:pt x="160" y="48"/>
                  </a:lnTo>
                  <a:cubicBezTo>
                    <a:pt x="140" y="123"/>
                    <a:pt x="101" y="204"/>
                    <a:pt x="81" y="246"/>
                  </a:cubicBezTo>
                  <a:cubicBezTo>
                    <a:pt x="76" y="258"/>
                    <a:pt x="70" y="272"/>
                    <a:pt x="67" y="274"/>
                  </a:cubicBezTo>
                  <a:cubicBezTo>
                    <a:pt x="67" y="277"/>
                    <a:pt x="64" y="280"/>
                    <a:pt x="64" y="286"/>
                  </a:cubicBezTo>
                  <a:cubicBezTo>
                    <a:pt x="64" y="297"/>
                    <a:pt x="73" y="308"/>
                    <a:pt x="90" y="308"/>
                  </a:cubicBezTo>
                  <a:cubicBezTo>
                    <a:pt x="118" y="308"/>
                    <a:pt x="126" y="274"/>
                    <a:pt x="143" y="21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5" name="Freihandform: Form 34">
              <a:extLst>
                <a:ext uri="{FF2B5EF4-FFF2-40B4-BE49-F238E27FC236}">
                  <a16:creationId xmlns:a16="http://schemas.microsoft.com/office/drawing/2014/main" id="{63BEA7B7-05A7-4965-8B94-AD8E6D5FABF6}"/>
                </a:ext>
              </a:extLst>
            </p:cNvPr>
            <p:cNvSpPr/>
            <p:nvPr/>
          </p:nvSpPr>
          <p:spPr>
            <a:xfrm>
              <a:off x="3024000" y="3352320"/>
              <a:ext cx="259560" cy="248760"/>
            </a:xfrm>
            <a:custGeom>
              <a:avLst/>
              <a:gdLst/>
              <a:ahLst/>
              <a:cxnLst>
                <a:cxn ang="3cd4">
                  <a:pos x="hc" y="t"/>
                </a:cxn>
                <a:cxn ang="cd2">
                  <a:pos x="l" y="vc"/>
                </a:cxn>
                <a:cxn ang="cd4">
                  <a:pos x="hc" y="b"/>
                </a:cxn>
                <a:cxn ang="0">
                  <a:pos x="r" y="vc"/>
                </a:cxn>
              </a:cxnLst>
              <a:rect l="l" t="t" r="r" b="b"/>
              <a:pathLst>
                <a:path w="722" h="692">
                  <a:moveTo>
                    <a:pt x="330" y="358"/>
                  </a:moveTo>
                  <a:cubicBezTo>
                    <a:pt x="339" y="350"/>
                    <a:pt x="339" y="350"/>
                    <a:pt x="339" y="347"/>
                  </a:cubicBezTo>
                  <a:cubicBezTo>
                    <a:pt x="339" y="344"/>
                    <a:pt x="339" y="342"/>
                    <a:pt x="333" y="336"/>
                  </a:cubicBezTo>
                  <a:lnTo>
                    <a:pt x="87" y="34"/>
                  </a:lnTo>
                  <a:lnTo>
                    <a:pt x="386" y="34"/>
                  </a:lnTo>
                  <a:cubicBezTo>
                    <a:pt x="487" y="34"/>
                    <a:pt x="540" y="48"/>
                    <a:pt x="554" y="50"/>
                  </a:cubicBezTo>
                  <a:cubicBezTo>
                    <a:pt x="616" y="67"/>
                    <a:pt x="675" y="109"/>
                    <a:pt x="700" y="168"/>
                  </a:cubicBezTo>
                  <a:lnTo>
                    <a:pt x="722" y="168"/>
                  </a:lnTo>
                  <a:lnTo>
                    <a:pt x="658" y="0"/>
                  </a:lnTo>
                  <a:lnTo>
                    <a:pt x="22" y="0"/>
                  </a:lnTo>
                  <a:cubicBezTo>
                    <a:pt x="6" y="0"/>
                    <a:pt x="6" y="0"/>
                    <a:pt x="3" y="3"/>
                  </a:cubicBezTo>
                  <a:cubicBezTo>
                    <a:pt x="0" y="6"/>
                    <a:pt x="0" y="8"/>
                    <a:pt x="0" y="28"/>
                  </a:cubicBezTo>
                  <a:lnTo>
                    <a:pt x="277" y="367"/>
                  </a:lnTo>
                  <a:lnTo>
                    <a:pt x="8" y="669"/>
                  </a:lnTo>
                  <a:cubicBezTo>
                    <a:pt x="0" y="678"/>
                    <a:pt x="0" y="680"/>
                    <a:pt x="0" y="683"/>
                  </a:cubicBezTo>
                  <a:cubicBezTo>
                    <a:pt x="0" y="692"/>
                    <a:pt x="8" y="692"/>
                    <a:pt x="22" y="692"/>
                  </a:cubicBezTo>
                  <a:lnTo>
                    <a:pt x="658" y="692"/>
                  </a:lnTo>
                  <a:lnTo>
                    <a:pt x="722" y="515"/>
                  </a:lnTo>
                  <a:lnTo>
                    <a:pt x="700" y="515"/>
                  </a:lnTo>
                  <a:cubicBezTo>
                    <a:pt x="675" y="577"/>
                    <a:pt x="616" y="613"/>
                    <a:pt x="566" y="627"/>
                  </a:cubicBezTo>
                  <a:cubicBezTo>
                    <a:pt x="552" y="633"/>
                    <a:pt x="498" y="647"/>
                    <a:pt x="392" y="647"/>
                  </a:cubicBezTo>
                  <a:lnTo>
                    <a:pt x="73" y="647"/>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6" name="Freihandform: Form 35">
              <a:extLst>
                <a:ext uri="{FF2B5EF4-FFF2-40B4-BE49-F238E27FC236}">
                  <a16:creationId xmlns:a16="http://schemas.microsoft.com/office/drawing/2014/main" id="{D253F0E4-98BF-4E7B-BCFC-07D4F8196A50}"/>
                </a:ext>
              </a:extLst>
            </p:cNvPr>
            <p:cNvSpPr/>
            <p:nvPr/>
          </p:nvSpPr>
          <p:spPr>
            <a:xfrm>
              <a:off x="3324600" y="3494519"/>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7" name="Freihandform: Form 36">
              <a:extLst>
                <a:ext uri="{FF2B5EF4-FFF2-40B4-BE49-F238E27FC236}">
                  <a16:creationId xmlns:a16="http://schemas.microsoft.com/office/drawing/2014/main" id="{46FE1CB0-F588-48EA-96A9-F1F9C9EE610B}"/>
                </a:ext>
              </a:extLst>
            </p:cNvPr>
            <p:cNvSpPr/>
            <p:nvPr/>
          </p:nvSpPr>
          <p:spPr>
            <a:xfrm>
              <a:off x="3467520" y="3511800"/>
              <a:ext cx="135720" cy="124560"/>
            </a:xfrm>
            <a:custGeom>
              <a:avLst/>
              <a:gdLst/>
              <a:ahLst/>
              <a:cxnLst>
                <a:cxn ang="3cd4">
                  <a:pos x="hc" y="t"/>
                </a:cxn>
                <a:cxn ang="cd2">
                  <a:pos x="l" y="vc"/>
                </a:cxn>
                <a:cxn ang="cd4">
                  <a:pos x="hc" y="b"/>
                </a:cxn>
                <a:cxn ang="0">
                  <a:pos x="r" y="vc"/>
                </a:cxn>
              </a:cxnLst>
              <a:rect l="l" t="t" r="r" b="b"/>
              <a:pathLst>
                <a:path w="378" h="347">
                  <a:moveTo>
                    <a:pt x="367" y="28"/>
                  </a:moveTo>
                  <a:cubicBezTo>
                    <a:pt x="372" y="25"/>
                    <a:pt x="378" y="22"/>
                    <a:pt x="378" y="14"/>
                  </a:cubicBezTo>
                  <a:cubicBezTo>
                    <a:pt x="378" y="6"/>
                    <a:pt x="372" y="0"/>
                    <a:pt x="364" y="0"/>
                  </a:cubicBezTo>
                  <a:cubicBezTo>
                    <a:pt x="361" y="0"/>
                    <a:pt x="358" y="0"/>
                    <a:pt x="356" y="3"/>
                  </a:cubicBezTo>
                  <a:lnTo>
                    <a:pt x="11" y="160"/>
                  </a:lnTo>
                  <a:cubicBezTo>
                    <a:pt x="6" y="162"/>
                    <a:pt x="0" y="168"/>
                    <a:pt x="0" y="174"/>
                  </a:cubicBezTo>
                  <a:cubicBezTo>
                    <a:pt x="0" y="182"/>
                    <a:pt x="6" y="185"/>
                    <a:pt x="11" y="188"/>
                  </a:cubicBezTo>
                  <a:lnTo>
                    <a:pt x="353" y="344"/>
                  </a:lnTo>
                  <a:cubicBezTo>
                    <a:pt x="361" y="347"/>
                    <a:pt x="364" y="347"/>
                    <a:pt x="364" y="347"/>
                  </a:cubicBezTo>
                  <a:cubicBezTo>
                    <a:pt x="372" y="347"/>
                    <a:pt x="378" y="342"/>
                    <a:pt x="378" y="333"/>
                  </a:cubicBezTo>
                  <a:cubicBezTo>
                    <a:pt x="378" y="328"/>
                    <a:pt x="372" y="322"/>
                    <a:pt x="367" y="319"/>
                  </a:cubicBezTo>
                  <a:lnTo>
                    <a:pt x="48" y="174"/>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8" name="Freihandform: Form 37">
              <a:extLst>
                <a:ext uri="{FF2B5EF4-FFF2-40B4-BE49-F238E27FC236}">
                  <a16:creationId xmlns:a16="http://schemas.microsoft.com/office/drawing/2014/main" id="{217D96E3-F6C5-4E20-AB51-690D638E2378}"/>
                </a:ext>
              </a:extLst>
            </p:cNvPr>
            <p:cNvSpPr/>
            <p:nvPr/>
          </p:nvSpPr>
          <p:spPr>
            <a:xfrm>
              <a:off x="3639959" y="3539880"/>
              <a:ext cx="109440" cy="113400"/>
            </a:xfrm>
            <a:custGeom>
              <a:avLst/>
              <a:gdLst/>
              <a:ahLst/>
              <a:cxnLst>
                <a:cxn ang="3cd4">
                  <a:pos x="hc" y="t"/>
                </a:cxn>
                <a:cxn ang="cd2">
                  <a:pos x="l" y="vc"/>
                </a:cxn>
                <a:cxn ang="cd4">
                  <a:pos x="hc" y="b"/>
                </a:cxn>
                <a:cxn ang="0">
                  <a:pos x="r" y="vc"/>
                </a:cxn>
              </a:cxnLst>
              <a:rect l="l" t="t" r="r" b="b"/>
              <a:pathLst>
                <a:path w="305" h="316">
                  <a:moveTo>
                    <a:pt x="42" y="277"/>
                  </a:moveTo>
                  <a:cubicBezTo>
                    <a:pt x="39" y="291"/>
                    <a:pt x="39" y="294"/>
                    <a:pt x="17" y="294"/>
                  </a:cubicBezTo>
                  <a:cubicBezTo>
                    <a:pt x="8" y="294"/>
                    <a:pt x="0" y="294"/>
                    <a:pt x="0" y="308"/>
                  </a:cubicBezTo>
                  <a:cubicBezTo>
                    <a:pt x="0" y="314"/>
                    <a:pt x="6" y="316"/>
                    <a:pt x="8" y="316"/>
                  </a:cubicBezTo>
                  <a:cubicBezTo>
                    <a:pt x="14" y="316"/>
                    <a:pt x="25" y="314"/>
                    <a:pt x="34" y="314"/>
                  </a:cubicBezTo>
                  <a:cubicBezTo>
                    <a:pt x="39" y="314"/>
                    <a:pt x="48" y="314"/>
                    <a:pt x="56" y="314"/>
                  </a:cubicBezTo>
                  <a:cubicBezTo>
                    <a:pt x="67" y="314"/>
                    <a:pt x="76" y="314"/>
                    <a:pt x="87" y="314"/>
                  </a:cubicBezTo>
                  <a:cubicBezTo>
                    <a:pt x="95" y="314"/>
                    <a:pt x="106" y="316"/>
                    <a:pt x="115" y="316"/>
                  </a:cubicBezTo>
                  <a:cubicBezTo>
                    <a:pt x="120" y="316"/>
                    <a:pt x="126" y="314"/>
                    <a:pt x="126" y="302"/>
                  </a:cubicBezTo>
                  <a:cubicBezTo>
                    <a:pt x="126" y="294"/>
                    <a:pt x="118" y="294"/>
                    <a:pt x="112" y="294"/>
                  </a:cubicBezTo>
                  <a:cubicBezTo>
                    <a:pt x="95" y="294"/>
                    <a:pt x="84" y="294"/>
                    <a:pt x="84" y="288"/>
                  </a:cubicBezTo>
                  <a:cubicBezTo>
                    <a:pt x="84" y="286"/>
                    <a:pt x="92" y="255"/>
                    <a:pt x="106" y="196"/>
                  </a:cubicBezTo>
                  <a:cubicBezTo>
                    <a:pt x="118" y="213"/>
                    <a:pt x="137" y="224"/>
                    <a:pt x="165" y="224"/>
                  </a:cubicBezTo>
                  <a:cubicBezTo>
                    <a:pt x="235" y="224"/>
                    <a:pt x="305" y="157"/>
                    <a:pt x="305" y="87"/>
                  </a:cubicBezTo>
                  <a:cubicBezTo>
                    <a:pt x="305" y="36"/>
                    <a:pt x="269" y="0"/>
                    <a:pt x="218" y="0"/>
                  </a:cubicBezTo>
                  <a:cubicBezTo>
                    <a:pt x="179" y="0"/>
                    <a:pt x="148" y="25"/>
                    <a:pt x="140" y="34"/>
                  </a:cubicBezTo>
                  <a:cubicBezTo>
                    <a:pt x="129" y="8"/>
                    <a:pt x="101" y="0"/>
                    <a:pt x="81" y="0"/>
                  </a:cubicBezTo>
                  <a:cubicBezTo>
                    <a:pt x="64" y="0"/>
                    <a:pt x="50" y="8"/>
                    <a:pt x="36" y="28"/>
                  </a:cubicBezTo>
                  <a:cubicBezTo>
                    <a:pt x="25" y="48"/>
                    <a:pt x="17" y="73"/>
                    <a:pt x="17" y="76"/>
                  </a:cubicBezTo>
                  <a:cubicBezTo>
                    <a:pt x="17" y="84"/>
                    <a:pt x="25" y="84"/>
                    <a:pt x="28" y="84"/>
                  </a:cubicBezTo>
                  <a:cubicBezTo>
                    <a:pt x="36" y="84"/>
                    <a:pt x="36" y="81"/>
                    <a:pt x="39" y="73"/>
                  </a:cubicBezTo>
                  <a:cubicBezTo>
                    <a:pt x="45" y="53"/>
                    <a:pt x="56" y="17"/>
                    <a:pt x="78" y="17"/>
                  </a:cubicBezTo>
                  <a:cubicBezTo>
                    <a:pt x="95" y="17"/>
                    <a:pt x="98" y="34"/>
                    <a:pt x="98" y="42"/>
                  </a:cubicBezTo>
                  <a:cubicBezTo>
                    <a:pt x="98" y="50"/>
                    <a:pt x="98" y="53"/>
                    <a:pt x="98" y="56"/>
                  </a:cubicBezTo>
                  <a:close/>
                  <a:moveTo>
                    <a:pt x="137" y="73"/>
                  </a:moveTo>
                  <a:cubicBezTo>
                    <a:pt x="140" y="64"/>
                    <a:pt x="140" y="62"/>
                    <a:pt x="148" y="53"/>
                  </a:cubicBezTo>
                  <a:cubicBezTo>
                    <a:pt x="168" y="31"/>
                    <a:pt x="193" y="17"/>
                    <a:pt x="216" y="17"/>
                  </a:cubicBezTo>
                  <a:cubicBezTo>
                    <a:pt x="238" y="17"/>
                    <a:pt x="260" y="31"/>
                    <a:pt x="260" y="67"/>
                  </a:cubicBezTo>
                  <a:cubicBezTo>
                    <a:pt x="260" y="90"/>
                    <a:pt x="249" y="137"/>
                    <a:pt x="235" y="160"/>
                  </a:cubicBezTo>
                  <a:cubicBezTo>
                    <a:pt x="216" y="196"/>
                    <a:pt x="185" y="207"/>
                    <a:pt x="165" y="207"/>
                  </a:cubicBezTo>
                  <a:cubicBezTo>
                    <a:pt x="126" y="207"/>
                    <a:pt x="115" y="168"/>
                    <a:pt x="115" y="165"/>
                  </a:cubicBezTo>
                  <a:cubicBezTo>
                    <a:pt x="115" y="162"/>
                    <a:pt x="115" y="160"/>
                    <a:pt x="115" y="15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9" name="Freihandform: Form 38">
              <a:extLst>
                <a:ext uri="{FF2B5EF4-FFF2-40B4-BE49-F238E27FC236}">
                  <a16:creationId xmlns:a16="http://schemas.microsoft.com/office/drawing/2014/main" id="{F582A2F9-AD24-42E3-8BA9-29079147501C}"/>
                </a:ext>
              </a:extLst>
            </p:cNvPr>
            <p:cNvSpPr/>
            <p:nvPr/>
          </p:nvSpPr>
          <p:spPr>
            <a:xfrm>
              <a:off x="3843720" y="3431159"/>
              <a:ext cx="143640" cy="110520"/>
            </a:xfrm>
            <a:custGeom>
              <a:avLst/>
              <a:gdLst/>
              <a:ahLst/>
              <a:cxnLst>
                <a:cxn ang="3cd4">
                  <a:pos x="hc" y="t"/>
                </a:cxn>
                <a:cxn ang="cd2">
                  <a:pos x="l" y="vc"/>
                </a:cxn>
                <a:cxn ang="cd4">
                  <a:pos x="hc" y="b"/>
                </a:cxn>
                <a:cxn ang="0">
                  <a:pos x="r" y="vc"/>
                </a:cxn>
              </a:cxnLst>
              <a:rect l="l" t="t" r="r" b="b"/>
              <a:pathLst>
                <a:path w="400" h="308">
                  <a:moveTo>
                    <a:pt x="364" y="48"/>
                  </a:moveTo>
                  <a:cubicBezTo>
                    <a:pt x="378" y="48"/>
                    <a:pt x="384" y="48"/>
                    <a:pt x="389" y="42"/>
                  </a:cubicBezTo>
                  <a:cubicBezTo>
                    <a:pt x="400" y="34"/>
                    <a:pt x="400" y="25"/>
                    <a:pt x="400" y="20"/>
                  </a:cubicBezTo>
                  <a:cubicBezTo>
                    <a:pt x="400" y="0"/>
                    <a:pt x="384" y="0"/>
                    <a:pt x="372" y="0"/>
                  </a:cubicBezTo>
                  <a:lnTo>
                    <a:pt x="193" y="0"/>
                  </a:lnTo>
                  <a:cubicBezTo>
                    <a:pt x="84" y="0"/>
                    <a:pt x="0" y="109"/>
                    <a:pt x="0" y="193"/>
                  </a:cubicBezTo>
                  <a:cubicBezTo>
                    <a:pt x="0" y="258"/>
                    <a:pt x="48" y="308"/>
                    <a:pt x="118" y="308"/>
                  </a:cubicBezTo>
                  <a:cubicBezTo>
                    <a:pt x="207" y="308"/>
                    <a:pt x="305" y="227"/>
                    <a:pt x="305" y="120"/>
                  </a:cubicBezTo>
                  <a:cubicBezTo>
                    <a:pt x="305" y="109"/>
                    <a:pt x="305" y="78"/>
                    <a:pt x="286" y="48"/>
                  </a:cubicBezTo>
                  <a:close/>
                  <a:moveTo>
                    <a:pt x="120" y="288"/>
                  </a:moveTo>
                  <a:cubicBezTo>
                    <a:pt x="81" y="288"/>
                    <a:pt x="50" y="263"/>
                    <a:pt x="50" y="213"/>
                  </a:cubicBezTo>
                  <a:cubicBezTo>
                    <a:pt x="50" y="193"/>
                    <a:pt x="64" y="48"/>
                    <a:pt x="182" y="48"/>
                  </a:cubicBezTo>
                  <a:cubicBezTo>
                    <a:pt x="218" y="48"/>
                    <a:pt x="255" y="62"/>
                    <a:pt x="255" y="112"/>
                  </a:cubicBezTo>
                  <a:cubicBezTo>
                    <a:pt x="255" y="126"/>
                    <a:pt x="246" y="188"/>
                    <a:pt x="213" y="235"/>
                  </a:cubicBezTo>
                  <a:cubicBezTo>
                    <a:pt x="185" y="274"/>
                    <a:pt x="146" y="288"/>
                    <a:pt x="120" y="2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0" name="Freihandform: Form 39">
              <a:extLst>
                <a:ext uri="{FF2B5EF4-FFF2-40B4-BE49-F238E27FC236}">
                  <a16:creationId xmlns:a16="http://schemas.microsoft.com/office/drawing/2014/main" id="{49DE14B7-EBF4-4BE4-8D2C-20DDD1802976}"/>
                </a:ext>
              </a:extLst>
            </p:cNvPr>
            <p:cNvSpPr/>
            <p:nvPr/>
          </p:nvSpPr>
          <p:spPr>
            <a:xfrm>
              <a:off x="4017960" y="3305159"/>
              <a:ext cx="147960" cy="148680"/>
            </a:xfrm>
            <a:custGeom>
              <a:avLst/>
              <a:gdLst/>
              <a:ahLst/>
              <a:cxnLst>
                <a:cxn ang="3cd4">
                  <a:pos x="hc" y="t"/>
                </a:cxn>
                <a:cxn ang="cd2">
                  <a:pos x="l" y="vc"/>
                </a:cxn>
                <a:cxn ang="cd4">
                  <a:pos x="hc" y="b"/>
                </a:cxn>
                <a:cxn ang="0">
                  <a:pos x="r" y="vc"/>
                </a:cxn>
              </a:cxnLst>
              <a:rect l="l" t="t" r="r" b="b"/>
              <a:pathLst>
                <a:path w="412" h="414">
                  <a:moveTo>
                    <a:pt x="221" y="221"/>
                  </a:moveTo>
                  <a:lnTo>
                    <a:pt x="392" y="221"/>
                  </a:lnTo>
                  <a:cubicBezTo>
                    <a:pt x="400" y="221"/>
                    <a:pt x="412" y="221"/>
                    <a:pt x="412" y="207"/>
                  </a:cubicBezTo>
                  <a:cubicBezTo>
                    <a:pt x="412" y="193"/>
                    <a:pt x="400" y="193"/>
                    <a:pt x="392" y="193"/>
                  </a:cubicBezTo>
                  <a:lnTo>
                    <a:pt x="221" y="193"/>
                  </a:lnTo>
                  <a:lnTo>
                    <a:pt x="221" y="20"/>
                  </a:lnTo>
                  <a:cubicBezTo>
                    <a:pt x="221" y="14"/>
                    <a:pt x="221" y="0"/>
                    <a:pt x="207" y="0"/>
                  </a:cubicBezTo>
                  <a:cubicBezTo>
                    <a:pt x="193" y="0"/>
                    <a:pt x="193" y="14"/>
                    <a:pt x="193" y="20"/>
                  </a:cubicBezTo>
                  <a:lnTo>
                    <a:pt x="193" y="193"/>
                  </a:lnTo>
                  <a:lnTo>
                    <a:pt x="20" y="193"/>
                  </a:lnTo>
                  <a:cubicBezTo>
                    <a:pt x="14" y="193"/>
                    <a:pt x="0" y="193"/>
                    <a:pt x="0" y="207"/>
                  </a:cubicBezTo>
                  <a:cubicBezTo>
                    <a:pt x="0" y="221"/>
                    <a:pt x="14" y="221"/>
                    <a:pt x="20" y="221"/>
                  </a:cubicBezTo>
                  <a:lnTo>
                    <a:pt x="193" y="221"/>
                  </a:lnTo>
                  <a:lnTo>
                    <a:pt x="193" y="392"/>
                  </a:lnTo>
                  <a:cubicBezTo>
                    <a:pt x="193" y="400"/>
                    <a:pt x="193" y="414"/>
                    <a:pt x="207" y="414"/>
                  </a:cubicBezTo>
                  <a:cubicBezTo>
                    <a:pt x="221" y="414"/>
                    <a:pt x="221" y="400"/>
                    <a:pt x="221" y="39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1" name="Freihandform: Form 40">
              <a:extLst>
                <a:ext uri="{FF2B5EF4-FFF2-40B4-BE49-F238E27FC236}">
                  <a16:creationId xmlns:a16="http://schemas.microsoft.com/office/drawing/2014/main" id="{0E47F0E8-5CE3-4A98-AF4C-18EBA8D20534}"/>
                </a:ext>
              </a:extLst>
            </p:cNvPr>
            <p:cNvSpPr/>
            <p:nvPr/>
          </p:nvSpPr>
          <p:spPr>
            <a:xfrm>
              <a:off x="4014000" y="3501719"/>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6"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49" y="350"/>
                    <a:pt x="272" y="277"/>
                    <a:pt x="272" y="272"/>
                  </a:cubicBezTo>
                  <a:cubicBezTo>
                    <a:pt x="272" y="266"/>
                    <a:pt x="263" y="266"/>
                    <a:pt x="260" y="266"/>
                  </a:cubicBezTo>
                  <a:cubicBezTo>
                    <a:pt x="252" y="266"/>
                    <a:pt x="249"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2" name="Freihandform: Form 41">
              <a:extLst>
                <a:ext uri="{FF2B5EF4-FFF2-40B4-BE49-F238E27FC236}">
                  <a16:creationId xmlns:a16="http://schemas.microsoft.com/office/drawing/2014/main" id="{00691143-F73E-4890-9212-751973B6F34B}"/>
                </a:ext>
              </a:extLst>
            </p:cNvPr>
            <p:cNvSpPr/>
            <p:nvPr/>
          </p:nvSpPr>
          <p:spPr>
            <a:xfrm>
              <a:off x="4215600" y="3431159"/>
              <a:ext cx="143640" cy="110520"/>
            </a:xfrm>
            <a:custGeom>
              <a:avLst/>
              <a:gdLst/>
              <a:ahLst/>
              <a:cxnLst>
                <a:cxn ang="3cd4">
                  <a:pos x="hc" y="t"/>
                </a:cxn>
                <a:cxn ang="cd2">
                  <a:pos x="l" y="vc"/>
                </a:cxn>
                <a:cxn ang="cd4">
                  <a:pos x="hc" y="b"/>
                </a:cxn>
                <a:cxn ang="0">
                  <a:pos x="r" y="vc"/>
                </a:cxn>
              </a:cxnLst>
              <a:rect l="l" t="t" r="r" b="b"/>
              <a:pathLst>
                <a:path w="400" h="308">
                  <a:moveTo>
                    <a:pt x="364" y="48"/>
                  </a:moveTo>
                  <a:cubicBezTo>
                    <a:pt x="378" y="48"/>
                    <a:pt x="384" y="48"/>
                    <a:pt x="392" y="42"/>
                  </a:cubicBezTo>
                  <a:cubicBezTo>
                    <a:pt x="400" y="34"/>
                    <a:pt x="400" y="25"/>
                    <a:pt x="400" y="20"/>
                  </a:cubicBezTo>
                  <a:cubicBezTo>
                    <a:pt x="400" y="0"/>
                    <a:pt x="384" y="0"/>
                    <a:pt x="372" y="0"/>
                  </a:cubicBezTo>
                  <a:lnTo>
                    <a:pt x="193" y="0"/>
                  </a:lnTo>
                  <a:cubicBezTo>
                    <a:pt x="84" y="0"/>
                    <a:pt x="0" y="109"/>
                    <a:pt x="0" y="193"/>
                  </a:cubicBezTo>
                  <a:cubicBezTo>
                    <a:pt x="0" y="258"/>
                    <a:pt x="48" y="308"/>
                    <a:pt x="118" y="308"/>
                  </a:cubicBezTo>
                  <a:cubicBezTo>
                    <a:pt x="207" y="308"/>
                    <a:pt x="305" y="227"/>
                    <a:pt x="305" y="120"/>
                  </a:cubicBezTo>
                  <a:cubicBezTo>
                    <a:pt x="305" y="109"/>
                    <a:pt x="305" y="78"/>
                    <a:pt x="286" y="48"/>
                  </a:cubicBezTo>
                  <a:close/>
                  <a:moveTo>
                    <a:pt x="120" y="288"/>
                  </a:moveTo>
                  <a:cubicBezTo>
                    <a:pt x="81" y="288"/>
                    <a:pt x="50" y="263"/>
                    <a:pt x="50" y="213"/>
                  </a:cubicBezTo>
                  <a:cubicBezTo>
                    <a:pt x="50" y="193"/>
                    <a:pt x="64" y="48"/>
                    <a:pt x="182" y="48"/>
                  </a:cubicBezTo>
                  <a:cubicBezTo>
                    <a:pt x="218" y="48"/>
                    <a:pt x="255" y="62"/>
                    <a:pt x="255" y="112"/>
                  </a:cubicBezTo>
                  <a:cubicBezTo>
                    <a:pt x="255" y="126"/>
                    <a:pt x="246" y="188"/>
                    <a:pt x="213" y="235"/>
                  </a:cubicBezTo>
                  <a:cubicBezTo>
                    <a:pt x="185" y="274"/>
                    <a:pt x="146" y="288"/>
                    <a:pt x="120" y="2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3" name="Freihandform: Form 42">
              <a:extLst>
                <a:ext uri="{FF2B5EF4-FFF2-40B4-BE49-F238E27FC236}">
                  <a16:creationId xmlns:a16="http://schemas.microsoft.com/office/drawing/2014/main" id="{0B15D38F-DDB4-46D0-8C3D-47C817F7C0BA}"/>
                </a:ext>
              </a:extLst>
            </p:cNvPr>
            <p:cNvSpPr/>
            <p:nvPr/>
          </p:nvSpPr>
          <p:spPr>
            <a:xfrm>
              <a:off x="4401000" y="3373560"/>
              <a:ext cx="135720" cy="10800"/>
            </a:xfrm>
            <a:custGeom>
              <a:avLst/>
              <a:gdLst/>
              <a:ahLst/>
              <a:cxnLst>
                <a:cxn ang="3cd4">
                  <a:pos x="hc" y="t"/>
                </a:cxn>
                <a:cxn ang="cd2">
                  <a:pos x="l" y="vc"/>
                </a:cxn>
                <a:cxn ang="cd4">
                  <a:pos x="hc" y="b"/>
                </a:cxn>
                <a:cxn ang="0">
                  <a:pos x="r" y="vc"/>
                </a:cxn>
              </a:cxnLst>
              <a:rect l="l" t="t" r="r" b="b"/>
              <a:pathLst>
                <a:path w="378" h="31">
                  <a:moveTo>
                    <a:pt x="356" y="31"/>
                  </a:moveTo>
                  <a:cubicBezTo>
                    <a:pt x="364" y="31"/>
                    <a:pt x="378" y="31"/>
                    <a:pt x="378" y="14"/>
                  </a:cubicBezTo>
                  <a:cubicBezTo>
                    <a:pt x="378" y="0"/>
                    <a:pt x="364" y="0"/>
                    <a:pt x="356" y="0"/>
                  </a:cubicBezTo>
                  <a:lnTo>
                    <a:pt x="22" y="0"/>
                  </a:lnTo>
                  <a:cubicBezTo>
                    <a:pt x="14" y="0"/>
                    <a:pt x="0" y="0"/>
                    <a:pt x="0" y="14"/>
                  </a:cubicBezTo>
                  <a:cubicBezTo>
                    <a:pt x="0" y="31"/>
                    <a:pt x="14" y="31"/>
                    <a:pt x="22" y="3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4" name="Freihandform: Form 43">
              <a:extLst>
                <a:ext uri="{FF2B5EF4-FFF2-40B4-BE49-F238E27FC236}">
                  <a16:creationId xmlns:a16="http://schemas.microsoft.com/office/drawing/2014/main" id="{A738556D-1B61-451D-AE5A-3E50DAF7E7D2}"/>
                </a:ext>
              </a:extLst>
            </p:cNvPr>
            <p:cNvSpPr/>
            <p:nvPr/>
          </p:nvSpPr>
          <p:spPr>
            <a:xfrm>
              <a:off x="4385880" y="3501719"/>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5" name="Freihandform: Form 44">
              <a:extLst>
                <a:ext uri="{FF2B5EF4-FFF2-40B4-BE49-F238E27FC236}">
                  <a16:creationId xmlns:a16="http://schemas.microsoft.com/office/drawing/2014/main" id="{12CA8027-3CFD-49DC-B951-0B8DAAFF29A4}"/>
                </a:ext>
              </a:extLst>
            </p:cNvPr>
            <p:cNvSpPr/>
            <p:nvPr/>
          </p:nvSpPr>
          <p:spPr>
            <a:xfrm>
              <a:off x="4602600" y="3299040"/>
              <a:ext cx="83160" cy="354600"/>
            </a:xfrm>
            <a:custGeom>
              <a:avLst/>
              <a:gdLst/>
              <a:ahLst/>
              <a:cxnLst>
                <a:cxn ang="3cd4">
                  <a:pos x="hc" y="t"/>
                </a:cxn>
                <a:cxn ang="cd2">
                  <a:pos x="l" y="vc"/>
                </a:cxn>
                <a:cxn ang="cd4">
                  <a:pos x="hc" y="b"/>
                </a:cxn>
                <a:cxn ang="0">
                  <a:pos x="r" y="vc"/>
                </a:cxn>
              </a:cxnLst>
              <a:rect l="l" t="t" r="r" b="b"/>
              <a:pathLst>
                <a:path w="232" h="986">
                  <a:moveTo>
                    <a:pt x="232" y="493"/>
                  </a:moveTo>
                  <a:cubicBezTo>
                    <a:pt x="232" y="417"/>
                    <a:pt x="221" y="297"/>
                    <a:pt x="165" y="185"/>
                  </a:cubicBezTo>
                  <a:cubicBezTo>
                    <a:pt x="106" y="64"/>
                    <a:pt x="20" y="0"/>
                    <a:pt x="11" y="0"/>
                  </a:cubicBezTo>
                  <a:cubicBezTo>
                    <a:pt x="3" y="0"/>
                    <a:pt x="0" y="3"/>
                    <a:pt x="0" y="11"/>
                  </a:cubicBezTo>
                  <a:cubicBezTo>
                    <a:pt x="0" y="14"/>
                    <a:pt x="0" y="14"/>
                    <a:pt x="20" y="34"/>
                  </a:cubicBezTo>
                  <a:cubicBezTo>
                    <a:pt x="118" y="132"/>
                    <a:pt x="174" y="288"/>
                    <a:pt x="174" y="493"/>
                  </a:cubicBezTo>
                  <a:cubicBezTo>
                    <a:pt x="174" y="664"/>
                    <a:pt x="137" y="837"/>
                    <a:pt x="14" y="960"/>
                  </a:cubicBezTo>
                  <a:cubicBezTo>
                    <a:pt x="0" y="972"/>
                    <a:pt x="0" y="974"/>
                    <a:pt x="0" y="977"/>
                  </a:cubicBezTo>
                  <a:cubicBezTo>
                    <a:pt x="0" y="983"/>
                    <a:pt x="3" y="986"/>
                    <a:pt x="11" y="986"/>
                  </a:cubicBezTo>
                  <a:cubicBezTo>
                    <a:pt x="20" y="986"/>
                    <a:pt x="109" y="918"/>
                    <a:pt x="168" y="795"/>
                  </a:cubicBezTo>
                  <a:cubicBezTo>
                    <a:pt x="218" y="686"/>
                    <a:pt x="232" y="577"/>
                    <a:pt x="232" y="49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6" name="Freihandform: Form 45">
              <a:extLst>
                <a:ext uri="{FF2B5EF4-FFF2-40B4-BE49-F238E27FC236}">
                  <a16:creationId xmlns:a16="http://schemas.microsoft.com/office/drawing/2014/main" id="{D5FE4163-0755-477F-9DCA-E179CC02393B}"/>
                </a:ext>
              </a:extLst>
            </p:cNvPr>
            <p:cNvSpPr/>
            <p:nvPr/>
          </p:nvSpPr>
          <p:spPr>
            <a:xfrm>
              <a:off x="4753800" y="353880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0"/>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7" name="Freihandform: Form 46">
              <a:extLst>
                <a:ext uri="{FF2B5EF4-FFF2-40B4-BE49-F238E27FC236}">
                  <a16:creationId xmlns:a16="http://schemas.microsoft.com/office/drawing/2014/main" id="{065C4CF4-9936-422F-B418-A0920868ADF9}"/>
                </a:ext>
              </a:extLst>
            </p:cNvPr>
            <p:cNvSpPr/>
            <p:nvPr/>
          </p:nvSpPr>
          <p:spPr>
            <a:xfrm>
              <a:off x="4972680" y="3391920"/>
              <a:ext cx="183240" cy="183240"/>
            </a:xfrm>
            <a:custGeom>
              <a:avLst/>
              <a:gdLst/>
              <a:ahLst/>
              <a:cxnLst>
                <a:cxn ang="3cd4">
                  <a:pos x="hc" y="t"/>
                </a:cxn>
                <a:cxn ang="cd2">
                  <a:pos x="l" y="vc"/>
                </a:cxn>
                <a:cxn ang="cd4">
                  <a:pos x="hc" y="b"/>
                </a:cxn>
                <a:cxn ang="0">
                  <a:pos x="r" y="vc"/>
                </a:cxn>
              </a:cxnLst>
              <a:rect l="l" t="t" r="r" b="b"/>
              <a:pathLst>
                <a:path w="510" h="510">
                  <a:moveTo>
                    <a:pt x="272" y="272"/>
                  </a:moveTo>
                  <a:lnTo>
                    <a:pt x="484" y="272"/>
                  </a:lnTo>
                  <a:cubicBezTo>
                    <a:pt x="493" y="272"/>
                    <a:pt x="510" y="272"/>
                    <a:pt x="510" y="255"/>
                  </a:cubicBezTo>
                  <a:cubicBezTo>
                    <a:pt x="510" y="238"/>
                    <a:pt x="493" y="238"/>
                    <a:pt x="484" y="238"/>
                  </a:cubicBezTo>
                  <a:lnTo>
                    <a:pt x="272" y="238"/>
                  </a:lnTo>
                  <a:lnTo>
                    <a:pt x="272" y="25"/>
                  </a:lnTo>
                  <a:cubicBezTo>
                    <a:pt x="272" y="17"/>
                    <a:pt x="272" y="0"/>
                    <a:pt x="255" y="0"/>
                  </a:cubicBezTo>
                  <a:cubicBezTo>
                    <a:pt x="238" y="0"/>
                    <a:pt x="238" y="17"/>
                    <a:pt x="238" y="25"/>
                  </a:cubicBezTo>
                  <a:lnTo>
                    <a:pt x="238" y="238"/>
                  </a:lnTo>
                  <a:lnTo>
                    <a:pt x="25" y="238"/>
                  </a:lnTo>
                  <a:cubicBezTo>
                    <a:pt x="17" y="238"/>
                    <a:pt x="0" y="238"/>
                    <a:pt x="0" y="255"/>
                  </a:cubicBezTo>
                  <a:cubicBezTo>
                    <a:pt x="0" y="272"/>
                    <a:pt x="17" y="272"/>
                    <a:pt x="25" y="272"/>
                  </a:cubicBezTo>
                  <a:lnTo>
                    <a:pt x="238" y="272"/>
                  </a:lnTo>
                  <a:lnTo>
                    <a:pt x="238" y="484"/>
                  </a:lnTo>
                  <a:cubicBezTo>
                    <a:pt x="238" y="493"/>
                    <a:pt x="238" y="510"/>
                    <a:pt x="255" y="510"/>
                  </a:cubicBezTo>
                  <a:cubicBezTo>
                    <a:pt x="272" y="510"/>
                    <a:pt x="272" y="496"/>
                    <a:pt x="272" y="48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8" name="Freihandform: Form 47">
              <a:extLst>
                <a:ext uri="{FF2B5EF4-FFF2-40B4-BE49-F238E27FC236}">
                  <a16:creationId xmlns:a16="http://schemas.microsoft.com/office/drawing/2014/main" id="{EE889EC4-FF97-4367-B235-194F95F47E4F}"/>
                </a:ext>
              </a:extLst>
            </p:cNvPr>
            <p:cNvSpPr/>
            <p:nvPr/>
          </p:nvSpPr>
          <p:spPr>
            <a:xfrm>
              <a:off x="4942440" y="3669839"/>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grpSp>
        <p:nvGrpSpPr>
          <p:cNvPr id="49" name="Gruppieren 48" descr="28§display§\left\lbrace b_p, b_q^\dagger \right\rbrace = \delta_{pq}§svg§600§FALSE§" title="TexMaths">
            <a:extLst>
              <a:ext uri="{FF2B5EF4-FFF2-40B4-BE49-F238E27FC236}">
                <a16:creationId xmlns:a16="http://schemas.microsoft.com/office/drawing/2014/main" id="{D63D4354-4F42-4CC9-AB32-5C224ECD1324}"/>
              </a:ext>
            </a:extLst>
          </p:cNvPr>
          <p:cNvGrpSpPr/>
          <p:nvPr/>
        </p:nvGrpSpPr>
        <p:grpSpPr>
          <a:xfrm>
            <a:off x="7589519" y="2743199"/>
            <a:ext cx="2056321" cy="457201"/>
            <a:chOff x="7589519" y="2743199"/>
            <a:chExt cx="2056321" cy="457201"/>
          </a:xfrm>
        </p:grpSpPr>
        <p:sp>
          <p:nvSpPr>
            <p:cNvPr id="50" name="Freihandform: Form 49">
              <a:extLst>
                <a:ext uri="{FF2B5EF4-FFF2-40B4-BE49-F238E27FC236}">
                  <a16:creationId xmlns:a16="http://schemas.microsoft.com/office/drawing/2014/main" id="{BD39ED43-C7F5-4C62-AF54-D3693428E7FB}"/>
                </a:ext>
              </a:extLst>
            </p:cNvPr>
            <p:cNvSpPr/>
            <p:nvPr/>
          </p:nvSpPr>
          <p:spPr>
            <a:xfrm>
              <a:off x="7589519" y="2763360"/>
              <a:ext cx="126720" cy="424800"/>
            </a:xfrm>
            <a:custGeom>
              <a:avLst/>
              <a:gdLst/>
              <a:ahLst/>
              <a:cxnLst>
                <a:cxn ang="3cd4">
                  <a:pos x="hc" y="t"/>
                </a:cxn>
                <a:cxn ang="cd2">
                  <a:pos x="l" y="vc"/>
                </a:cxn>
                <a:cxn ang="cd4">
                  <a:pos x="hc" y="b"/>
                </a:cxn>
                <a:cxn ang="0">
                  <a:pos x="r" y="vc"/>
                </a:cxn>
              </a:cxnLst>
              <a:rect l="l" t="t" r="r" b="b"/>
              <a:pathLst>
                <a:path w="353" h="1181">
                  <a:moveTo>
                    <a:pt x="143" y="434"/>
                  </a:moveTo>
                  <a:cubicBezTo>
                    <a:pt x="143" y="501"/>
                    <a:pt x="109" y="540"/>
                    <a:pt x="8" y="580"/>
                  </a:cubicBezTo>
                  <a:cubicBezTo>
                    <a:pt x="3" y="582"/>
                    <a:pt x="0" y="585"/>
                    <a:pt x="0" y="591"/>
                  </a:cubicBezTo>
                  <a:cubicBezTo>
                    <a:pt x="0" y="599"/>
                    <a:pt x="3" y="602"/>
                    <a:pt x="11" y="605"/>
                  </a:cubicBezTo>
                  <a:cubicBezTo>
                    <a:pt x="143" y="655"/>
                    <a:pt x="143" y="708"/>
                    <a:pt x="143" y="764"/>
                  </a:cubicBezTo>
                  <a:lnTo>
                    <a:pt x="143" y="1036"/>
                  </a:lnTo>
                  <a:cubicBezTo>
                    <a:pt x="143" y="1064"/>
                    <a:pt x="160" y="1100"/>
                    <a:pt x="202" y="1128"/>
                  </a:cubicBezTo>
                  <a:cubicBezTo>
                    <a:pt x="252" y="1162"/>
                    <a:pt x="330" y="1181"/>
                    <a:pt x="342" y="1181"/>
                  </a:cubicBezTo>
                  <a:cubicBezTo>
                    <a:pt x="350" y="1181"/>
                    <a:pt x="353" y="1179"/>
                    <a:pt x="353" y="1170"/>
                  </a:cubicBezTo>
                  <a:cubicBezTo>
                    <a:pt x="353" y="1162"/>
                    <a:pt x="350" y="1159"/>
                    <a:pt x="336" y="1156"/>
                  </a:cubicBezTo>
                  <a:cubicBezTo>
                    <a:pt x="308" y="1145"/>
                    <a:pt x="230" y="1114"/>
                    <a:pt x="216" y="1053"/>
                  </a:cubicBezTo>
                  <a:cubicBezTo>
                    <a:pt x="210" y="1041"/>
                    <a:pt x="210" y="1039"/>
                    <a:pt x="210" y="1002"/>
                  </a:cubicBezTo>
                  <a:lnTo>
                    <a:pt x="210" y="761"/>
                  </a:lnTo>
                  <a:cubicBezTo>
                    <a:pt x="210" y="711"/>
                    <a:pt x="210" y="638"/>
                    <a:pt x="50" y="591"/>
                  </a:cubicBezTo>
                  <a:cubicBezTo>
                    <a:pt x="210" y="543"/>
                    <a:pt x="210" y="476"/>
                    <a:pt x="210" y="420"/>
                  </a:cubicBezTo>
                  <a:lnTo>
                    <a:pt x="210" y="179"/>
                  </a:lnTo>
                  <a:cubicBezTo>
                    <a:pt x="210" y="123"/>
                    <a:pt x="210" y="73"/>
                    <a:pt x="347" y="22"/>
                  </a:cubicBezTo>
                  <a:cubicBezTo>
                    <a:pt x="353" y="22"/>
                    <a:pt x="353" y="14"/>
                    <a:pt x="353" y="14"/>
                  </a:cubicBezTo>
                  <a:cubicBezTo>
                    <a:pt x="353" y="3"/>
                    <a:pt x="350" y="0"/>
                    <a:pt x="342" y="0"/>
                  </a:cubicBezTo>
                  <a:cubicBezTo>
                    <a:pt x="333" y="0"/>
                    <a:pt x="193" y="31"/>
                    <a:pt x="160" y="98"/>
                  </a:cubicBezTo>
                  <a:cubicBezTo>
                    <a:pt x="143" y="126"/>
                    <a:pt x="143" y="134"/>
                    <a:pt x="143" y="1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1" name="Freihandform: Form 50">
              <a:extLst>
                <a:ext uri="{FF2B5EF4-FFF2-40B4-BE49-F238E27FC236}">
                  <a16:creationId xmlns:a16="http://schemas.microsoft.com/office/drawing/2014/main" id="{A2099360-C2D6-4B5A-BD68-B5B42A70CF32}"/>
                </a:ext>
              </a:extLst>
            </p:cNvPr>
            <p:cNvSpPr/>
            <p:nvPr/>
          </p:nvSpPr>
          <p:spPr>
            <a:xfrm>
              <a:off x="7773120" y="281771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2" name="Freihandform: Form 51">
              <a:extLst>
                <a:ext uri="{FF2B5EF4-FFF2-40B4-BE49-F238E27FC236}">
                  <a16:creationId xmlns:a16="http://schemas.microsoft.com/office/drawing/2014/main" id="{CCFAA281-2C68-4ED9-AEC4-09AF1226049D}"/>
                </a:ext>
              </a:extLst>
            </p:cNvPr>
            <p:cNvSpPr/>
            <p:nvPr/>
          </p:nvSpPr>
          <p:spPr>
            <a:xfrm>
              <a:off x="7907039" y="30081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3" name="Freihandform: Form 52">
              <a:extLst>
                <a:ext uri="{FF2B5EF4-FFF2-40B4-BE49-F238E27FC236}">
                  <a16:creationId xmlns:a16="http://schemas.microsoft.com/office/drawing/2014/main" id="{CCF2C934-F687-4895-9F01-9824DAFA3952}"/>
                </a:ext>
              </a:extLst>
            </p:cNvPr>
            <p:cNvSpPr/>
            <p:nvPr/>
          </p:nvSpPr>
          <p:spPr>
            <a:xfrm>
              <a:off x="8101440" y="302652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4" name="Freihandform: Form 53">
              <a:extLst>
                <a:ext uri="{FF2B5EF4-FFF2-40B4-BE49-F238E27FC236}">
                  <a16:creationId xmlns:a16="http://schemas.microsoft.com/office/drawing/2014/main" id="{DFA2FF11-8F65-441A-B65F-786DACA642C7}"/>
                </a:ext>
              </a:extLst>
            </p:cNvPr>
            <p:cNvSpPr/>
            <p:nvPr/>
          </p:nvSpPr>
          <p:spPr>
            <a:xfrm>
              <a:off x="8244719" y="281771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5" name="Freihandform: Form 54">
              <a:extLst>
                <a:ext uri="{FF2B5EF4-FFF2-40B4-BE49-F238E27FC236}">
                  <a16:creationId xmlns:a16="http://schemas.microsoft.com/office/drawing/2014/main" id="{FC2B167D-CE31-4BBE-89F0-A486D2F4FD33}"/>
                </a:ext>
              </a:extLst>
            </p:cNvPr>
            <p:cNvSpPr/>
            <p:nvPr/>
          </p:nvSpPr>
          <p:spPr>
            <a:xfrm>
              <a:off x="8398800" y="2743199"/>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40"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40"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6" name="Freihandform: Form 55">
              <a:extLst>
                <a:ext uri="{FF2B5EF4-FFF2-40B4-BE49-F238E27FC236}">
                  <a16:creationId xmlns:a16="http://schemas.microsoft.com/office/drawing/2014/main" id="{1278AC0A-53AB-4133-9BC2-5D30FF3B1E38}"/>
                </a:ext>
              </a:extLst>
            </p:cNvPr>
            <p:cNvSpPr/>
            <p:nvPr/>
          </p:nvSpPr>
          <p:spPr>
            <a:xfrm>
              <a:off x="8394840" y="30423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7" name="Freihandform: Form 56">
              <a:extLst>
                <a:ext uri="{FF2B5EF4-FFF2-40B4-BE49-F238E27FC236}">
                  <a16:creationId xmlns:a16="http://schemas.microsoft.com/office/drawing/2014/main" id="{0F1B1790-CBEB-43D0-81EE-220E3F0C0274}"/>
                </a:ext>
              </a:extLst>
            </p:cNvPr>
            <p:cNvSpPr/>
            <p:nvPr/>
          </p:nvSpPr>
          <p:spPr>
            <a:xfrm>
              <a:off x="8576280" y="2763360"/>
              <a:ext cx="126720" cy="424800"/>
            </a:xfrm>
            <a:custGeom>
              <a:avLst/>
              <a:gdLst/>
              <a:ahLst/>
              <a:cxnLst>
                <a:cxn ang="3cd4">
                  <a:pos x="hc" y="t"/>
                </a:cxn>
                <a:cxn ang="cd2">
                  <a:pos x="l" y="vc"/>
                </a:cxn>
                <a:cxn ang="cd4">
                  <a:pos x="hc" y="b"/>
                </a:cxn>
                <a:cxn ang="0">
                  <a:pos x="r" y="vc"/>
                </a:cxn>
              </a:cxnLst>
              <a:rect l="l" t="t" r="r" b="b"/>
              <a:pathLst>
                <a:path w="353" h="1181">
                  <a:moveTo>
                    <a:pt x="210" y="750"/>
                  </a:moveTo>
                  <a:cubicBezTo>
                    <a:pt x="210" y="717"/>
                    <a:pt x="210" y="655"/>
                    <a:pt x="339" y="605"/>
                  </a:cubicBezTo>
                  <a:cubicBezTo>
                    <a:pt x="350" y="602"/>
                    <a:pt x="353" y="602"/>
                    <a:pt x="353" y="591"/>
                  </a:cubicBezTo>
                  <a:cubicBezTo>
                    <a:pt x="353" y="588"/>
                    <a:pt x="353" y="582"/>
                    <a:pt x="347" y="580"/>
                  </a:cubicBezTo>
                  <a:cubicBezTo>
                    <a:pt x="210" y="526"/>
                    <a:pt x="210" y="473"/>
                    <a:pt x="210" y="417"/>
                  </a:cubicBezTo>
                  <a:lnTo>
                    <a:pt x="210" y="146"/>
                  </a:lnTo>
                  <a:cubicBezTo>
                    <a:pt x="210" y="92"/>
                    <a:pt x="165" y="62"/>
                    <a:pt x="151" y="50"/>
                  </a:cubicBezTo>
                  <a:cubicBezTo>
                    <a:pt x="106" y="22"/>
                    <a:pt x="22" y="0"/>
                    <a:pt x="14" y="0"/>
                  </a:cubicBezTo>
                  <a:cubicBezTo>
                    <a:pt x="3" y="0"/>
                    <a:pt x="0" y="6"/>
                    <a:pt x="0" y="14"/>
                  </a:cubicBezTo>
                  <a:cubicBezTo>
                    <a:pt x="0" y="22"/>
                    <a:pt x="6" y="22"/>
                    <a:pt x="11" y="25"/>
                  </a:cubicBezTo>
                  <a:cubicBezTo>
                    <a:pt x="143" y="76"/>
                    <a:pt x="143" y="123"/>
                    <a:pt x="143" y="179"/>
                  </a:cubicBezTo>
                  <a:lnTo>
                    <a:pt x="143" y="420"/>
                  </a:lnTo>
                  <a:cubicBezTo>
                    <a:pt x="143" y="476"/>
                    <a:pt x="143" y="543"/>
                    <a:pt x="302" y="591"/>
                  </a:cubicBezTo>
                  <a:cubicBezTo>
                    <a:pt x="143" y="644"/>
                    <a:pt x="143" y="700"/>
                    <a:pt x="143" y="761"/>
                  </a:cubicBezTo>
                  <a:lnTo>
                    <a:pt x="143" y="1005"/>
                  </a:lnTo>
                  <a:cubicBezTo>
                    <a:pt x="143" y="1055"/>
                    <a:pt x="143" y="1109"/>
                    <a:pt x="17" y="1156"/>
                  </a:cubicBezTo>
                  <a:cubicBezTo>
                    <a:pt x="3" y="1159"/>
                    <a:pt x="0" y="1162"/>
                    <a:pt x="0" y="1170"/>
                  </a:cubicBezTo>
                  <a:cubicBezTo>
                    <a:pt x="0" y="1179"/>
                    <a:pt x="3" y="1181"/>
                    <a:pt x="14" y="1181"/>
                  </a:cubicBezTo>
                  <a:cubicBezTo>
                    <a:pt x="14" y="1181"/>
                    <a:pt x="146" y="1159"/>
                    <a:pt x="190" y="1092"/>
                  </a:cubicBezTo>
                  <a:cubicBezTo>
                    <a:pt x="210" y="1064"/>
                    <a:pt x="210" y="1041"/>
                    <a:pt x="210" y="100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8" name="Freihandform: Form 57">
              <a:extLst>
                <a:ext uri="{FF2B5EF4-FFF2-40B4-BE49-F238E27FC236}">
                  <a16:creationId xmlns:a16="http://schemas.microsoft.com/office/drawing/2014/main" id="{14DA0ABC-4085-4F0A-AE69-A208B06A6D34}"/>
                </a:ext>
              </a:extLst>
            </p:cNvPr>
            <p:cNvSpPr/>
            <p:nvPr/>
          </p:nvSpPr>
          <p:spPr>
            <a:xfrm>
              <a:off x="8862840" y="2933639"/>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9" name="Freihandform: Form 58">
              <a:extLst>
                <a:ext uri="{FF2B5EF4-FFF2-40B4-BE49-F238E27FC236}">
                  <a16:creationId xmlns:a16="http://schemas.microsoft.com/office/drawing/2014/main" id="{D39FC339-4B03-490D-B9ED-ECFEF85C2071}"/>
                </a:ext>
              </a:extLst>
            </p:cNvPr>
            <p:cNvSpPr/>
            <p:nvPr/>
          </p:nvSpPr>
          <p:spPr>
            <a:xfrm>
              <a:off x="9230760" y="2811600"/>
              <a:ext cx="145800" cy="256680"/>
            </a:xfrm>
            <a:custGeom>
              <a:avLst/>
              <a:gdLst/>
              <a:ahLst/>
              <a:cxnLst>
                <a:cxn ang="3cd4">
                  <a:pos x="hc" y="t"/>
                </a:cxn>
                <a:cxn ang="cd2">
                  <a:pos x="l" y="vc"/>
                </a:cxn>
                <a:cxn ang="cd4">
                  <a:pos x="hc" y="b"/>
                </a:cxn>
                <a:cxn ang="0">
                  <a:pos x="r" y="vc"/>
                </a:cxn>
              </a:cxnLst>
              <a:rect l="l" t="t" r="r" b="b"/>
              <a:pathLst>
                <a:path w="406" h="714">
                  <a:moveTo>
                    <a:pt x="221" y="272"/>
                  </a:moveTo>
                  <a:cubicBezTo>
                    <a:pt x="95" y="300"/>
                    <a:pt x="0" y="428"/>
                    <a:pt x="0" y="549"/>
                  </a:cubicBezTo>
                  <a:cubicBezTo>
                    <a:pt x="0" y="644"/>
                    <a:pt x="64" y="714"/>
                    <a:pt x="157" y="714"/>
                  </a:cubicBezTo>
                  <a:cubicBezTo>
                    <a:pt x="272" y="714"/>
                    <a:pt x="356" y="560"/>
                    <a:pt x="356" y="423"/>
                  </a:cubicBezTo>
                  <a:cubicBezTo>
                    <a:pt x="356" y="333"/>
                    <a:pt x="316" y="283"/>
                    <a:pt x="283" y="238"/>
                  </a:cubicBezTo>
                  <a:cubicBezTo>
                    <a:pt x="246" y="196"/>
                    <a:pt x="188" y="120"/>
                    <a:pt x="188" y="78"/>
                  </a:cubicBezTo>
                  <a:cubicBezTo>
                    <a:pt x="188" y="56"/>
                    <a:pt x="207" y="31"/>
                    <a:pt x="241" y="31"/>
                  </a:cubicBezTo>
                  <a:cubicBezTo>
                    <a:pt x="272" y="31"/>
                    <a:pt x="291" y="45"/>
                    <a:pt x="314" y="59"/>
                  </a:cubicBezTo>
                  <a:cubicBezTo>
                    <a:pt x="333" y="70"/>
                    <a:pt x="353" y="84"/>
                    <a:pt x="367" y="84"/>
                  </a:cubicBezTo>
                  <a:cubicBezTo>
                    <a:pt x="392" y="84"/>
                    <a:pt x="406" y="59"/>
                    <a:pt x="406" y="45"/>
                  </a:cubicBezTo>
                  <a:cubicBezTo>
                    <a:pt x="406" y="22"/>
                    <a:pt x="389" y="20"/>
                    <a:pt x="356" y="11"/>
                  </a:cubicBezTo>
                  <a:cubicBezTo>
                    <a:pt x="302" y="0"/>
                    <a:pt x="288" y="0"/>
                    <a:pt x="274" y="0"/>
                  </a:cubicBezTo>
                  <a:cubicBezTo>
                    <a:pt x="196" y="0"/>
                    <a:pt x="160" y="42"/>
                    <a:pt x="160" y="101"/>
                  </a:cubicBezTo>
                  <a:cubicBezTo>
                    <a:pt x="160" y="154"/>
                    <a:pt x="190" y="210"/>
                    <a:pt x="221" y="272"/>
                  </a:cubicBezTo>
                  <a:close/>
                  <a:moveTo>
                    <a:pt x="232" y="291"/>
                  </a:moveTo>
                  <a:cubicBezTo>
                    <a:pt x="258" y="339"/>
                    <a:pt x="286" y="392"/>
                    <a:pt x="286" y="462"/>
                  </a:cubicBezTo>
                  <a:cubicBezTo>
                    <a:pt x="286" y="526"/>
                    <a:pt x="249" y="691"/>
                    <a:pt x="157" y="691"/>
                  </a:cubicBezTo>
                  <a:cubicBezTo>
                    <a:pt x="101" y="691"/>
                    <a:pt x="62" y="652"/>
                    <a:pt x="62" y="577"/>
                  </a:cubicBezTo>
                  <a:cubicBezTo>
                    <a:pt x="62" y="512"/>
                    <a:pt x="98" y="328"/>
                    <a:pt x="232" y="29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0" name="Freihandform: Form 59">
              <a:extLst>
                <a:ext uri="{FF2B5EF4-FFF2-40B4-BE49-F238E27FC236}">
                  <a16:creationId xmlns:a16="http://schemas.microsoft.com/office/drawing/2014/main" id="{420D1453-1414-4DE4-93EE-A372134B6C56}"/>
                </a:ext>
              </a:extLst>
            </p:cNvPr>
            <p:cNvSpPr/>
            <p:nvPr/>
          </p:nvSpPr>
          <p:spPr>
            <a:xfrm>
              <a:off x="9372600" y="30081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1" name="Freihandform: Form 60">
              <a:extLst>
                <a:ext uri="{FF2B5EF4-FFF2-40B4-BE49-F238E27FC236}">
                  <a16:creationId xmlns:a16="http://schemas.microsoft.com/office/drawing/2014/main" id="{050EBCB4-784B-4F6D-9318-8BE4C5C94F92}"/>
                </a:ext>
              </a:extLst>
            </p:cNvPr>
            <p:cNvSpPr/>
            <p:nvPr/>
          </p:nvSpPr>
          <p:spPr>
            <a:xfrm>
              <a:off x="9533160" y="30081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grpSp>
        <p:nvGrpSpPr>
          <p:cNvPr id="62" name="Gruppieren 61" descr="28§display§\left\lbrace b_p, b_q \right\rbrace = \left\lbrace b_p^\dagger, b_q^\dagger \right\rbrace = 0§svg§600§FALSE§" title="TexMaths">
            <a:extLst>
              <a:ext uri="{FF2B5EF4-FFF2-40B4-BE49-F238E27FC236}">
                <a16:creationId xmlns:a16="http://schemas.microsoft.com/office/drawing/2014/main" id="{D340C225-F24D-49C2-A053-3E1A925A7BDD}"/>
              </a:ext>
            </a:extLst>
          </p:cNvPr>
          <p:cNvGrpSpPr/>
          <p:nvPr/>
        </p:nvGrpSpPr>
        <p:grpSpPr>
          <a:xfrm>
            <a:off x="7634520" y="3291479"/>
            <a:ext cx="3411719" cy="457201"/>
            <a:chOff x="7634520" y="3291479"/>
            <a:chExt cx="3411719" cy="457201"/>
          </a:xfrm>
        </p:grpSpPr>
        <p:sp>
          <p:nvSpPr>
            <p:cNvPr id="63" name="Freihandform: Form 62">
              <a:extLst>
                <a:ext uri="{FF2B5EF4-FFF2-40B4-BE49-F238E27FC236}">
                  <a16:creationId xmlns:a16="http://schemas.microsoft.com/office/drawing/2014/main" id="{8EA7E593-D090-4EE6-A96E-8F06FBA163DB}"/>
                </a:ext>
              </a:extLst>
            </p:cNvPr>
            <p:cNvSpPr/>
            <p:nvPr/>
          </p:nvSpPr>
          <p:spPr>
            <a:xfrm>
              <a:off x="7634520" y="3346919"/>
              <a:ext cx="126720" cy="354240"/>
            </a:xfrm>
            <a:custGeom>
              <a:avLst/>
              <a:gdLst/>
              <a:ahLst/>
              <a:cxnLst>
                <a:cxn ang="3cd4">
                  <a:pos x="hc" y="t"/>
                </a:cxn>
                <a:cxn ang="cd2">
                  <a:pos x="l" y="vc"/>
                </a:cxn>
                <a:cxn ang="cd4">
                  <a:pos x="hc" y="b"/>
                </a:cxn>
                <a:cxn ang="0">
                  <a:pos x="r" y="vc"/>
                </a:cxn>
              </a:cxnLst>
              <a:rect l="l" t="t" r="r" b="b"/>
              <a:pathLst>
                <a:path w="353" h="985">
                  <a:moveTo>
                    <a:pt x="210" y="132"/>
                  </a:moveTo>
                  <a:cubicBezTo>
                    <a:pt x="210" y="92"/>
                    <a:pt x="235" y="28"/>
                    <a:pt x="344" y="22"/>
                  </a:cubicBezTo>
                  <a:cubicBezTo>
                    <a:pt x="347" y="20"/>
                    <a:pt x="353" y="17"/>
                    <a:pt x="353" y="11"/>
                  </a:cubicBezTo>
                  <a:cubicBezTo>
                    <a:pt x="353" y="0"/>
                    <a:pt x="344" y="0"/>
                    <a:pt x="333" y="0"/>
                  </a:cubicBezTo>
                  <a:cubicBezTo>
                    <a:pt x="235" y="0"/>
                    <a:pt x="143" y="50"/>
                    <a:pt x="143" y="123"/>
                  </a:cubicBezTo>
                  <a:lnTo>
                    <a:pt x="143" y="347"/>
                  </a:lnTo>
                  <a:cubicBezTo>
                    <a:pt x="143" y="386"/>
                    <a:pt x="143" y="417"/>
                    <a:pt x="104" y="451"/>
                  </a:cubicBezTo>
                  <a:cubicBezTo>
                    <a:pt x="67" y="479"/>
                    <a:pt x="31" y="482"/>
                    <a:pt x="8" y="482"/>
                  </a:cubicBezTo>
                  <a:cubicBezTo>
                    <a:pt x="3" y="484"/>
                    <a:pt x="0" y="487"/>
                    <a:pt x="0" y="493"/>
                  </a:cubicBezTo>
                  <a:cubicBezTo>
                    <a:pt x="0" y="504"/>
                    <a:pt x="6" y="504"/>
                    <a:pt x="17" y="504"/>
                  </a:cubicBezTo>
                  <a:cubicBezTo>
                    <a:pt x="81" y="510"/>
                    <a:pt x="129" y="543"/>
                    <a:pt x="140" y="591"/>
                  </a:cubicBezTo>
                  <a:cubicBezTo>
                    <a:pt x="143" y="602"/>
                    <a:pt x="143" y="605"/>
                    <a:pt x="143" y="641"/>
                  </a:cubicBezTo>
                  <a:lnTo>
                    <a:pt x="143" y="837"/>
                  </a:lnTo>
                  <a:cubicBezTo>
                    <a:pt x="143" y="876"/>
                    <a:pt x="143" y="910"/>
                    <a:pt x="190" y="946"/>
                  </a:cubicBezTo>
                  <a:cubicBezTo>
                    <a:pt x="230" y="977"/>
                    <a:pt x="294" y="985"/>
                    <a:pt x="333" y="985"/>
                  </a:cubicBezTo>
                  <a:cubicBezTo>
                    <a:pt x="344" y="985"/>
                    <a:pt x="353" y="985"/>
                    <a:pt x="353" y="977"/>
                  </a:cubicBezTo>
                  <a:cubicBezTo>
                    <a:pt x="353" y="966"/>
                    <a:pt x="347" y="966"/>
                    <a:pt x="336" y="966"/>
                  </a:cubicBezTo>
                  <a:cubicBezTo>
                    <a:pt x="274" y="960"/>
                    <a:pt x="224" y="929"/>
                    <a:pt x="213" y="879"/>
                  </a:cubicBezTo>
                  <a:cubicBezTo>
                    <a:pt x="210" y="871"/>
                    <a:pt x="210" y="868"/>
                    <a:pt x="210" y="831"/>
                  </a:cubicBezTo>
                  <a:lnTo>
                    <a:pt x="210" y="624"/>
                  </a:lnTo>
                  <a:cubicBezTo>
                    <a:pt x="210" y="580"/>
                    <a:pt x="202" y="563"/>
                    <a:pt x="171" y="532"/>
                  </a:cubicBezTo>
                  <a:cubicBezTo>
                    <a:pt x="148" y="512"/>
                    <a:pt x="120" y="501"/>
                    <a:pt x="92" y="493"/>
                  </a:cubicBezTo>
                  <a:cubicBezTo>
                    <a:pt x="174" y="470"/>
                    <a:pt x="210" y="426"/>
                    <a:pt x="210" y="36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4" name="Freihandform: Form 63">
              <a:extLst>
                <a:ext uri="{FF2B5EF4-FFF2-40B4-BE49-F238E27FC236}">
                  <a16:creationId xmlns:a16="http://schemas.microsoft.com/office/drawing/2014/main" id="{9F6BFCD0-37C5-485A-B0D5-C66BA0C254AD}"/>
                </a:ext>
              </a:extLst>
            </p:cNvPr>
            <p:cNvSpPr/>
            <p:nvPr/>
          </p:nvSpPr>
          <p:spPr>
            <a:xfrm>
              <a:off x="7803000" y="33660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5" name="Freihandform: Form 64">
              <a:extLst>
                <a:ext uri="{FF2B5EF4-FFF2-40B4-BE49-F238E27FC236}">
                  <a16:creationId xmlns:a16="http://schemas.microsoft.com/office/drawing/2014/main" id="{0167BE32-1F6F-424F-B635-7BB9C51BC825}"/>
                </a:ext>
              </a:extLst>
            </p:cNvPr>
            <p:cNvSpPr/>
            <p:nvPr/>
          </p:nvSpPr>
          <p:spPr>
            <a:xfrm>
              <a:off x="7938000" y="355644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6" name="Freihandform: Form 65">
              <a:extLst>
                <a:ext uri="{FF2B5EF4-FFF2-40B4-BE49-F238E27FC236}">
                  <a16:creationId xmlns:a16="http://schemas.microsoft.com/office/drawing/2014/main" id="{9D5D52E1-C8FD-4612-807C-47D64AD6129F}"/>
                </a:ext>
              </a:extLst>
            </p:cNvPr>
            <p:cNvSpPr/>
            <p:nvPr/>
          </p:nvSpPr>
          <p:spPr>
            <a:xfrm>
              <a:off x="8132400" y="357480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7" name="Freihandform: Form 66">
              <a:extLst>
                <a:ext uri="{FF2B5EF4-FFF2-40B4-BE49-F238E27FC236}">
                  <a16:creationId xmlns:a16="http://schemas.microsoft.com/office/drawing/2014/main" id="{C6224AEB-6D3C-42AA-8256-8DF94410267C}"/>
                </a:ext>
              </a:extLst>
            </p:cNvPr>
            <p:cNvSpPr/>
            <p:nvPr/>
          </p:nvSpPr>
          <p:spPr>
            <a:xfrm>
              <a:off x="8275679" y="33660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8" name="Freihandform: Form 67">
              <a:extLst>
                <a:ext uri="{FF2B5EF4-FFF2-40B4-BE49-F238E27FC236}">
                  <a16:creationId xmlns:a16="http://schemas.microsoft.com/office/drawing/2014/main" id="{F3A9B004-8E33-4443-9ACC-1FF448506143}"/>
                </a:ext>
              </a:extLst>
            </p:cNvPr>
            <p:cNvSpPr/>
            <p:nvPr/>
          </p:nvSpPr>
          <p:spPr>
            <a:xfrm>
              <a:off x="8425800" y="355644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9" name="Freihandform: Form 68">
              <a:extLst>
                <a:ext uri="{FF2B5EF4-FFF2-40B4-BE49-F238E27FC236}">
                  <a16:creationId xmlns:a16="http://schemas.microsoft.com/office/drawing/2014/main" id="{3230C385-4F0D-4EFC-ACD6-68E5940C5C2D}"/>
                </a:ext>
              </a:extLst>
            </p:cNvPr>
            <p:cNvSpPr/>
            <p:nvPr/>
          </p:nvSpPr>
          <p:spPr>
            <a:xfrm>
              <a:off x="8592120" y="3346919"/>
              <a:ext cx="126720" cy="354240"/>
            </a:xfrm>
            <a:custGeom>
              <a:avLst/>
              <a:gdLst/>
              <a:ahLst/>
              <a:cxnLst>
                <a:cxn ang="3cd4">
                  <a:pos x="hc" y="t"/>
                </a:cxn>
                <a:cxn ang="cd2">
                  <a:pos x="l" y="vc"/>
                </a:cxn>
                <a:cxn ang="cd4">
                  <a:pos x="hc" y="b"/>
                </a:cxn>
                <a:cxn ang="0">
                  <a:pos x="r" y="vc"/>
                </a:cxn>
              </a:cxnLst>
              <a:rect l="l" t="t" r="r" b="b"/>
              <a:pathLst>
                <a:path w="353" h="985">
                  <a:moveTo>
                    <a:pt x="143" y="857"/>
                  </a:moveTo>
                  <a:cubicBezTo>
                    <a:pt x="143" y="896"/>
                    <a:pt x="118" y="957"/>
                    <a:pt x="8" y="966"/>
                  </a:cubicBezTo>
                  <a:cubicBezTo>
                    <a:pt x="3" y="966"/>
                    <a:pt x="0" y="969"/>
                    <a:pt x="0" y="977"/>
                  </a:cubicBezTo>
                  <a:cubicBezTo>
                    <a:pt x="0" y="985"/>
                    <a:pt x="11" y="985"/>
                    <a:pt x="20" y="985"/>
                  </a:cubicBezTo>
                  <a:cubicBezTo>
                    <a:pt x="115" y="985"/>
                    <a:pt x="207" y="938"/>
                    <a:pt x="210" y="862"/>
                  </a:cubicBezTo>
                  <a:lnTo>
                    <a:pt x="210" y="638"/>
                  </a:lnTo>
                  <a:cubicBezTo>
                    <a:pt x="210" y="599"/>
                    <a:pt x="210" y="568"/>
                    <a:pt x="249" y="535"/>
                  </a:cubicBezTo>
                  <a:cubicBezTo>
                    <a:pt x="283" y="507"/>
                    <a:pt x="322" y="504"/>
                    <a:pt x="344" y="504"/>
                  </a:cubicBezTo>
                  <a:cubicBezTo>
                    <a:pt x="347" y="504"/>
                    <a:pt x="353" y="498"/>
                    <a:pt x="353" y="493"/>
                  </a:cubicBezTo>
                  <a:cubicBezTo>
                    <a:pt x="353" y="484"/>
                    <a:pt x="347" y="484"/>
                    <a:pt x="336" y="482"/>
                  </a:cubicBezTo>
                  <a:cubicBezTo>
                    <a:pt x="272" y="479"/>
                    <a:pt x="224" y="442"/>
                    <a:pt x="213" y="395"/>
                  </a:cubicBezTo>
                  <a:cubicBezTo>
                    <a:pt x="210" y="384"/>
                    <a:pt x="210" y="381"/>
                    <a:pt x="210" y="347"/>
                  </a:cubicBezTo>
                  <a:lnTo>
                    <a:pt x="210" y="151"/>
                  </a:lnTo>
                  <a:cubicBezTo>
                    <a:pt x="210" y="109"/>
                    <a:pt x="210" y="78"/>
                    <a:pt x="162" y="39"/>
                  </a:cubicBezTo>
                  <a:cubicBezTo>
                    <a:pt x="123" y="11"/>
                    <a:pt x="53" y="0"/>
                    <a:pt x="20" y="0"/>
                  </a:cubicBezTo>
                  <a:cubicBezTo>
                    <a:pt x="11" y="0"/>
                    <a:pt x="0" y="0"/>
                    <a:pt x="0" y="11"/>
                  </a:cubicBezTo>
                  <a:cubicBezTo>
                    <a:pt x="0" y="20"/>
                    <a:pt x="6" y="20"/>
                    <a:pt x="17" y="22"/>
                  </a:cubicBezTo>
                  <a:cubicBezTo>
                    <a:pt x="78" y="25"/>
                    <a:pt x="126" y="56"/>
                    <a:pt x="140" y="106"/>
                  </a:cubicBezTo>
                  <a:cubicBezTo>
                    <a:pt x="143" y="118"/>
                    <a:pt x="143" y="118"/>
                    <a:pt x="143" y="154"/>
                  </a:cubicBezTo>
                  <a:lnTo>
                    <a:pt x="143" y="361"/>
                  </a:lnTo>
                  <a:cubicBezTo>
                    <a:pt x="143" y="406"/>
                    <a:pt x="151" y="423"/>
                    <a:pt x="182" y="454"/>
                  </a:cubicBezTo>
                  <a:cubicBezTo>
                    <a:pt x="204" y="476"/>
                    <a:pt x="232" y="484"/>
                    <a:pt x="260" y="493"/>
                  </a:cubicBezTo>
                  <a:cubicBezTo>
                    <a:pt x="179" y="515"/>
                    <a:pt x="143" y="563"/>
                    <a:pt x="143" y="6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0" name="Freihandform: Form 69">
              <a:extLst>
                <a:ext uri="{FF2B5EF4-FFF2-40B4-BE49-F238E27FC236}">
                  <a16:creationId xmlns:a16="http://schemas.microsoft.com/office/drawing/2014/main" id="{3C7C2EC6-7A8B-43A8-925C-4C14ECFEB8F6}"/>
                </a:ext>
              </a:extLst>
            </p:cNvPr>
            <p:cNvSpPr/>
            <p:nvPr/>
          </p:nvSpPr>
          <p:spPr>
            <a:xfrm>
              <a:off x="8863200" y="348192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1" name="Freihandform: Form 70">
              <a:extLst>
                <a:ext uri="{FF2B5EF4-FFF2-40B4-BE49-F238E27FC236}">
                  <a16:creationId xmlns:a16="http://schemas.microsoft.com/office/drawing/2014/main" id="{5294BDBD-CB6C-4EF0-BAA0-7EC8B539820D}"/>
                </a:ext>
              </a:extLst>
            </p:cNvPr>
            <p:cNvSpPr/>
            <p:nvPr/>
          </p:nvSpPr>
          <p:spPr>
            <a:xfrm>
              <a:off x="9256320" y="3311640"/>
              <a:ext cx="126720" cy="424800"/>
            </a:xfrm>
            <a:custGeom>
              <a:avLst/>
              <a:gdLst/>
              <a:ahLst/>
              <a:cxnLst>
                <a:cxn ang="3cd4">
                  <a:pos x="hc" y="t"/>
                </a:cxn>
                <a:cxn ang="cd2">
                  <a:pos x="l" y="vc"/>
                </a:cxn>
                <a:cxn ang="cd4">
                  <a:pos x="hc" y="b"/>
                </a:cxn>
                <a:cxn ang="0">
                  <a:pos x="r" y="vc"/>
                </a:cxn>
              </a:cxnLst>
              <a:rect l="l" t="t" r="r" b="b"/>
              <a:pathLst>
                <a:path w="353" h="1181">
                  <a:moveTo>
                    <a:pt x="143" y="434"/>
                  </a:moveTo>
                  <a:cubicBezTo>
                    <a:pt x="143" y="501"/>
                    <a:pt x="109" y="540"/>
                    <a:pt x="8" y="580"/>
                  </a:cubicBezTo>
                  <a:cubicBezTo>
                    <a:pt x="3" y="582"/>
                    <a:pt x="0" y="585"/>
                    <a:pt x="0" y="591"/>
                  </a:cubicBezTo>
                  <a:cubicBezTo>
                    <a:pt x="0" y="599"/>
                    <a:pt x="3" y="602"/>
                    <a:pt x="11" y="605"/>
                  </a:cubicBezTo>
                  <a:cubicBezTo>
                    <a:pt x="143" y="655"/>
                    <a:pt x="143" y="708"/>
                    <a:pt x="143" y="764"/>
                  </a:cubicBezTo>
                  <a:lnTo>
                    <a:pt x="143" y="1036"/>
                  </a:lnTo>
                  <a:cubicBezTo>
                    <a:pt x="143" y="1064"/>
                    <a:pt x="160" y="1100"/>
                    <a:pt x="202" y="1128"/>
                  </a:cubicBezTo>
                  <a:cubicBezTo>
                    <a:pt x="252" y="1162"/>
                    <a:pt x="330" y="1181"/>
                    <a:pt x="342" y="1181"/>
                  </a:cubicBezTo>
                  <a:cubicBezTo>
                    <a:pt x="350" y="1181"/>
                    <a:pt x="353" y="1179"/>
                    <a:pt x="353" y="1170"/>
                  </a:cubicBezTo>
                  <a:cubicBezTo>
                    <a:pt x="353" y="1162"/>
                    <a:pt x="350" y="1159"/>
                    <a:pt x="336" y="1156"/>
                  </a:cubicBezTo>
                  <a:cubicBezTo>
                    <a:pt x="308" y="1145"/>
                    <a:pt x="230" y="1114"/>
                    <a:pt x="216" y="1053"/>
                  </a:cubicBezTo>
                  <a:cubicBezTo>
                    <a:pt x="210" y="1041"/>
                    <a:pt x="210" y="1039"/>
                    <a:pt x="210" y="1002"/>
                  </a:cubicBezTo>
                  <a:lnTo>
                    <a:pt x="210" y="761"/>
                  </a:lnTo>
                  <a:cubicBezTo>
                    <a:pt x="210" y="711"/>
                    <a:pt x="210" y="638"/>
                    <a:pt x="50" y="591"/>
                  </a:cubicBezTo>
                  <a:cubicBezTo>
                    <a:pt x="210" y="543"/>
                    <a:pt x="210" y="476"/>
                    <a:pt x="210" y="420"/>
                  </a:cubicBezTo>
                  <a:lnTo>
                    <a:pt x="210" y="179"/>
                  </a:lnTo>
                  <a:cubicBezTo>
                    <a:pt x="210" y="123"/>
                    <a:pt x="210" y="73"/>
                    <a:pt x="347" y="22"/>
                  </a:cubicBezTo>
                  <a:cubicBezTo>
                    <a:pt x="353" y="22"/>
                    <a:pt x="353" y="14"/>
                    <a:pt x="353" y="14"/>
                  </a:cubicBezTo>
                  <a:cubicBezTo>
                    <a:pt x="353" y="3"/>
                    <a:pt x="350" y="0"/>
                    <a:pt x="342" y="0"/>
                  </a:cubicBezTo>
                  <a:cubicBezTo>
                    <a:pt x="333" y="0"/>
                    <a:pt x="193" y="31"/>
                    <a:pt x="160" y="98"/>
                  </a:cubicBezTo>
                  <a:cubicBezTo>
                    <a:pt x="143" y="126"/>
                    <a:pt x="143" y="134"/>
                    <a:pt x="143" y="1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2" name="Freihandform: Form 71">
              <a:extLst>
                <a:ext uri="{FF2B5EF4-FFF2-40B4-BE49-F238E27FC236}">
                  <a16:creationId xmlns:a16="http://schemas.microsoft.com/office/drawing/2014/main" id="{31D30338-6656-441E-9CFA-10ED5226226C}"/>
                </a:ext>
              </a:extLst>
            </p:cNvPr>
            <p:cNvSpPr/>
            <p:nvPr/>
          </p:nvSpPr>
          <p:spPr>
            <a:xfrm>
              <a:off x="9439920" y="33660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3" name="Freihandform: Form 72">
              <a:extLst>
                <a:ext uri="{FF2B5EF4-FFF2-40B4-BE49-F238E27FC236}">
                  <a16:creationId xmlns:a16="http://schemas.microsoft.com/office/drawing/2014/main" id="{59E46477-B1B2-43E2-B3D4-450D3F4784F6}"/>
                </a:ext>
              </a:extLst>
            </p:cNvPr>
            <p:cNvSpPr/>
            <p:nvPr/>
          </p:nvSpPr>
          <p:spPr>
            <a:xfrm>
              <a:off x="9594000" y="3291479"/>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4" name="Freihandform: Form 73">
              <a:extLst>
                <a:ext uri="{FF2B5EF4-FFF2-40B4-BE49-F238E27FC236}">
                  <a16:creationId xmlns:a16="http://schemas.microsoft.com/office/drawing/2014/main" id="{7C5F83EF-0A48-4FDC-B00F-3435C2BA0835}"/>
                </a:ext>
              </a:extLst>
            </p:cNvPr>
            <p:cNvSpPr/>
            <p:nvPr/>
          </p:nvSpPr>
          <p:spPr>
            <a:xfrm>
              <a:off x="9574920" y="359064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5" name="Freihandform: Form 74">
              <a:extLst>
                <a:ext uri="{FF2B5EF4-FFF2-40B4-BE49-F238E27FC236}">
                  <a16:creationId xmlns:a16="http://schemas.microsoft.com/office/drawing/2014/main" id="{826861D3-BD80-4586-A3ED-F557E7CD676C}"/>
                </a:ext>
              </a:extLst>
            </p:cNvPr>
            <p:cNvSpPr/>
            <p:nvPr/>
          </p:nvSpPr>
          <p:spPr>
            <a:xfrm>
              <a:off x="9769320" y="357480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6" name="Freihandform: Form 75">
              <a:extLst>
                <a:ext uri="{FF2B5EF4-FFF2-40B4-BE49-F238E27FC236}">
                  <a16:creationId xmlns:a16="http://schemas.microsoft.com/office/drawing/2014/main" id="{89CE86E6-6CC9-4842-8A48-1C0BEBA9E49C}"/>
                </a:ext>
              </a:extLst>
            </p:cNvPr>
            <p:cNvSpPr/>
            <p:nvPr/>
          </p:nvSpPr>
          <p:spPr>
            <a:xfrm>
              <a:off x="9912600" y="33660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4"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7" name="Freihandform: Form 76">
              <a:extLst>
                <a:ext uri="{FF2B5EF4-FFF2-40B4-BE49-F238E27FC236}">
                  <a16:creationId xmlns:a16="http://schemas.microsoft.com/office/drawing/2014/main" id="{0AF36825-05FD-4AE1-BD93-55002D303E75}"/>
                </a:ext>
              </a:extLst>
            </p:cNvPr>
            <p:cNvSpPr/>
            <p:nvPr/>
          </p:nvSpPr>
          <p:spPr>
            <a:xfrm>
              <a:off x="10065599" y="3291479"/>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40"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3" y="622"/>
                  </a:cubicBezTo>
                  <a:cubicBezTo>
                    <a:pt x="143" y="622"/>
                    <a:pt x="146" y="560"/>
                    <a:pt x="148" y="518"/>
                  </a:cubicBezTo>
                  <a:cubicBezTo>
                    <a:pt x="154" y="456"/>
                    <a:pt x="157" y="398"/>
                    <a:pt x="157" y="336"/>
                  </a:cubicBezTo>
                  <a:cubicBezTo>
                    <a:pt x="157" y="300"/>
                    <a:pt x="157" y="294"/>
                    <a:pt x="146" y="249"/>
                  </a:cubicBezTo>
                  <a:cubicBezTo>
                    <a:pt x="146" y="244"/>
                    <a:pt x="140"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8" name="Freihandform: Form 77">
              <a:extLst>
                <a:ext uri="{FF2B5EF4-FFF2-40B4-BE49-F238E27FC236}">
                  <a16:creationId xmlns:a16="http://schemas.microsoft.com/office/drawing/2014/main" id="{DC31145B-FBD3-40B0-842B-FD1AF1C73DE5}"/>
                </a:ext>
              </a:extLst>
            </p:cNvPr>
            <p:cNvSpPr/>
            <p:nvPr/>
          </p:nvSpPr>
          <p:spPr>
            <a:xfrm>
              <a:off x="10061640" y="359064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101"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9" name="Freihandform: Form 78">
              <a:extLst>
                <a:ext uri="{FF2B5EF4-FFF2-40B4-BE49-F238E27FC236}">
                  <a16:creationId xmlns:a16="http://schemas.microsoft.com/office/drawing/2014/main" id="{8FFFC2D6-FD28-4CAE-AB6E-F5E8E5780B20}"/>
                </a:ext>
              </a:extLst>
            </p:cNvPr>
            <p:cNvSpPr/>
            <p:nvPr/>
          </p:nvSpPr>
          <p:spPr>
            <a:xfrm>
              <a:off x="10243080" y="3311640"/>
              <a:ext cx="126720" cy="424800"/>
            </a:xfrm>
            <a:custGeom>
              <a:avLst/>
              <a:gdLst/>
              <a:ahLst/>
              <a:cxnLst>
                <a:cxn ang="3cd4">
                  <a:pos x="hc" y="t"/>
                </a:cxn>
                <a:cxn ang="cd2">
                  <a:pos x="l" y="vc"/>
                </a:cxn>
                <a:cxn ang="cd4">
                  <a:pos x="hc" y="b"/>
                </a:cxn>
                <a:cxn ang="0">
                  <a:pos x="r" y="vc"/>
                </a:cxn>
              </a:cxnLst>
              <a:rect l="l" t="t" r="r" b="b"/>
              <a:pathLst>
                <a:path w="353" h="1181">
                  <a:moveTo>
                    <a:pt x="210" y="750"/>
                  </a:moveTo>
                  <a:cubicBezTo>
                    <a:pt x="210" y="717"/>
                    <a:pt x="210" y="655"/>
                    <a:pt x="339" y="605"/>
                  </a:cubicBezTo>
                  <a:cubicBezTo>
                    <a:pt x="350" y="602"/>
                    <a:pt x="353" y="602"/>
                    <a:pt x="353" y="591"/>
                  </a:cubicBezTo>
                  <a:cubicBezTo>
                    <a:pt x="353" y="588"/>
                    <a:pt x="353" y="582"/>
                    <a:pt x="347" y="580"/>
                  </a:cubicBezTo>
                  <a:cubicBezTo>
                    <a:pt x="210" y="526"/>
                    <a:pt x="210" y="473"/>
                    <a:pt x="210" y="417"/>
                  </a:cubicBezTo>
                  <a:lnTo>
                    <a:pt x="210" y="146"/>
                  </a:lnTo>
                  <a:cubicBezTo>
                    <a:pt x="210" y="92"/>
                    <a:pt x="165" y="62"/>
                    <a:pt x="151" y="50"/>
                  </a:cubicBezTo>
                  <a:cubicBezTo>
                    <a:pt x="106" y="22"/>
                    <a:pt x="25" y="0"/>
                    <a:pt x="14" y="0"/>
                  </a:cubicBezTo>
                  <a:cubicBezTo>
                    <a:pt x="3" y="0"/>
                    <a:pt x="0" y="6"/>
                    <a:pt x="0" y="14"/>
                  </a:cubicBezTo>
                  <a:cubicBezTo>
                    <a:pt x="0" y="22"/>
                    <a:pt x="6" y="22"/>
                    <a:pt x="11" y="25"/>
                  </a:cubicBezTo>
                  <a:cubicBezTo>
                    <a:pt x="143" y="76"/>
                    <a:pt x="143" y="123"/>
                    <a:pt x="143" y="179"/>
                  </a:cubicBezTo>
                  <a:lnTo>
                    <a:pt x="143" y="420"/>
                  </a:lnTo>
                  <a:cubicBezTo>
                    <a:pt x="143" y="476"/>
                    <a:pt x="143" y="543"/>
                    <a:pt x="302" y="591"/>
                  </a:cubicBezTo>
                  <a:cubicBezTo>
                    <a:pt x="143" y="644"/>
                    <a:pt x="143" y="700"/>
                    <a:pt x="143" y="761"/>
                  </a:cubicBezTo>
                  <a:lnTo>
                    <a:pt x="143" y="1005"/>
                  </a:lnTo>
                  <a:cubicBezTo>
                    <a:pt x="143" y="1055"/>
                    <a:pt x="143" y="1109"/>
                    <a:pt x="17" y="1156"/>
                  </a:cubicBezTo>
                  <a:cubicBezTo>
                    <a:pt x="3" y="1159"/>
                    <a:pt x="0" y="1162"/>
                    <a:pt x="0" y="1170"/>
                  </a:cubicBezTo>
                  <a:cubicBezTo>
                    <a:pt x="0" y="1179"/>
                    <a:pt x="3" y="1181"/>
                    <a:pt x="14" y="1181"/>
                  </a:cubicBezTo>
                  <a:cubicBezTo>
                    <a:pt x="14" y="1181"/>
                    <a:pt x="146" y="1159"/>
                    <a:pt x="190" y="1092"/>
                  </a:cubicBezTo>
                  <a:cubicBezTo>
                    <a:pt x="210" y="1064"/>
                    <a:pt x="210" y="1041"/>
                    <a:pt x="210" y="100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0" name="Freihandform: Form 79">
              <a:extLst>
                <a:ext uri="{FF2B5EF4-FFF2-40B4-BE49-F238E27FC236}">
                  <a16:creationId xmlns:a16="http://schemas.microsoft.com/office/drawing/2014/main" id="{04DE41AA-B424-4D58-8238-CFEFF7CDDB1C}"/>
                </a:ext>
              </a:extLst>
            </p:cNvPr>
            <p:cNvSpPr/>
            <p:nvPr/>
          </p:nvSpPr>
          <p:spPr>
            <a:xfrm>
              <a:off x="10529280" y="348192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1" name="Freihandform: Form 80">
              <a:extLst>
                <a:ext uri="{FF2B5EF4-FFF2-40B4-BE49-F238E27FC236}">
                  <a16:creationId xmlns:a16="http://schemas.microsoft.com/office/drawing/2014/main" id="{0A3999BA-1365-42A3-A991-A7F69B35FD35}"/>
                </a:ext>
              </a:extLst>
            </p:cNvPr>
            <p:cNvSpPr/>
            <p:nvPr/>
          </p:nvSpPr>
          <p:spPr>
            <a:xfrm>
              <a:off x="10896479" y="3376080"/>
              <a:ext cx="149760" cy="244440"/>
            </a:xfrm>
            <a:custGeom>
              <a:avLst/>
              <a:gdLst/>
              <a:ahLst/>
              <a:cxnLst>
                <a:cxn ang="3cd4">
                  <a:pos x="hc" y="t"/>
                </a:cxn>
                <a:cxn ang="cd2">
                  <a:pos x="l" y="vc"/>
                </a:cxn>
                <a:cxn ang="cd4">
                  <a:pos x="hc" y="b"/>
                </a:cxn>
                <a:cxn ang="0">
                  <a:pos x="r" y="vc"/>
                </a:cxn>
              </a:cxnLst>
              <a:rect l="l" t="t" r="r" b="b"/>
              <a:pathLst>
                <a:path w="417" h="680">
                  <a:moveTo>
                    <a:pt x="417" y="342"/>
                  </a:moveTo>
                  <a:cubicBezTo>
                    <a:pt x="417" y="263"/>
                    <a:pt x="412" y="185"/>
                    <a:pt x="378" y="112"/>
                  </a:cubicBezTo>
                  <a:cubicBezTo>
                    <a:pt x="333" y="17"/>
                    <a:pt x="252" y="0"/>
                    <a:pt x="210" y="0"/>
                  </a:cubicBezTo>
                  <a:cubicBezTo>
                    <a:pt x="148" y="0"/>
                    <a:pt x="78" y="25"/>
                    <a:pt x="36" y="118"/>
                  </a:cubicBezTo>
                  <a:cubicBezTo>
                    <a:pt x="6" y="185"/>
                    <a:pt x="0" y="263"/>
                    <a:pt x="0" y="342"/>
                  </a:cubicBezTo>
                  <a:cubicBezTo>
                    <a:pt x="0" y="417"/>
                    <a:pt x="3" y="504"/>
                    <a:pt x="45" y="580"/>
                  </a:cubicBezTo>
                  <a:cubicBezTo>
                    <a:pt x="87" y="661"/>
                    <a:pt x="160" y="680"/>
                    <a:pt x="207" y="680"/>
                  </a:cubicBezTo>
                  <a:cubicBezTo>
                    <a:pt x="260" y="680"/>
                    <a:pt x="336" y="658"/>
                    <a:pt x="381" y="566"/>
                  </a:cubicBezTo>
                  <a:cubicBezTo>
                    <a:pt x="412" y="498"/>
                    <a:pt x="417" y="420"/>
                    <a:pt x="417" y="342"/>
                  </a:cubicBezTo>
                  <a:close/>
                  <a:moveTo>
                    <a:pt x="207" y="658"/>
                  </a:moveTo>
                  <a:cubicBezTo>
                    <a:pt x="168" y="658"/>
                    <a:pt x="112" y="633"/>
                    <a:pt x="92" y="538"/>
                  </a:cubicBezTo>
                  <a:cubicBezTo>
                    <a:pt x="81" y="479"/>
                    <a:pt x="81" y="389"/>
                    <a:pt x="81" y="330"/>
                  </a:cubicBezTo>
                  <a:cubicBezTo>
                    <a:pt x="81" y="266"/>
                    <a:pt x="81" y="202"/>
                    <a:pt x="90" y="148"/>
                  </a:cubicBezTo>
                  <a:cubicBezTo>
                    <a:pt x="109" y="31"/>
                    <a:pt x="182" y="22"/>
                    <a:pt x="207" y="22"/>
                  </a:cubicBezTo>
                  <a:cubicBezTo>
                    <a:pt x="241" y="22"/>
                    <a:pt x="305" y="39"/>
                    <a:pt x="325" y="137"/>
                  </a:cubicBezTo>
                  <a:cubicBezTo>
                    <a:pt x="336" y="193"/>
                    <a:pt x="336" y="269"/>
                    <a:pt x="336" y="330"/>
                  </a:cubicBezTo>
                  <a:cubicBezTo>
                    <a:pt x="336" y="403"/>
                    <a:pt x="336" y="470"/>
                    <a:pt x="325" y="535"/>
                  </a:cubicBezTo>
                  <a:cubicBezTo>
                    <a:pt x="308" y="627"/>
                    <a:pt x="252" y="658"/>
                    <a:pt x="207" y="65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
        <p:nvSpPr>
          <p:cNvPr id="82" name="Freihandform: Form 81">
            <a:extLst>
              <a:ext uri="{FF2B5EF4-FFF2-40B4-BE49-F238E27FC236}">
                <a16:creationId xmlns:a16="http://schemas.microsoft.com/office/drawing/2014/main" id="{498A712A-272B-4992-AD37-37F1B33F8ADA}"/>
              </a:ext>
            </a:extLst>
          </p:cNvPr>
          <p:cNvSpPr/>
          <p:nvPr/>
        </p:nvSpPr>
        <p:spPr>
          <a:xfrm>
            <a:off x="1265040" y="2395080"/>
            <a:ext cx="4480560" cy="1628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99CC"/>
            </a:solidFill>
            <a:prstDash val="solid"/>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3" name="Textfeld 82">
            <a:extLst>
              <a:ext uri="{FF2B5EF4-FFF2-40B4-BE49-F238E27FC236}">
                <a16:creationId xmlns:a16="http://schemas.microsoft.com/office/drawing/2014/main" id="{D19968B9-1C64-43A8-B28B-7A7A61E096EA}"/>
              </a:ext>
            </a:extLst>
          </p:cNvPr>
          <p:cNvSpPr txBox="1"/>
          <p:nvPr/>
        </p:nvSpPr>
        <p:spPr>
          <a:xfrm>
            <a:off x="6309360" y="3017520"/>
            <a:ext cx="1554479"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yields</a:t>
            </a:r>
          </a:p>
          <a:p>
            <a:pPr marL="0" marR="0" lvl="0" indent="0" rtl="0" hangingPunct="0">
              <a:lnSpc>
                <a:spcPct val="100000"/>
              </a:lnSpc>
              <a:spcBef>
                <a:spcPts val="0"/>
              </a:spcBef>
              <a:spcAft>
                <a:spcPts val="0"/>
              </a:spcAft>
              <a:buNone/>
              <a:tabLst/>
            </a:pPr>
            <a:endParaRPr lang="en-US" sz="1800" b="0" i="0" u="none" strike="noStrike" kern="1200" cap="none">
              <a:ln>
                <a:noFill/>
              </a:ln>
              <a:solidFill>
                <a:srgbClr val="FFFFFF"/>
              </a:solidFill>
              <a:latin typeface="Liberation Sans" pitchFamily="18"/>
              <a:ea typeface="WenQuanYi Micro Hei" pitchFamily="2"/>
              <a:cs typeface="Lohit Devanagari" pitchFamily="2"/>
            </a:endParaRPr>
          </a:p>
        </p:txBody>
      </p:sp>
    </p:spTree>
    <p:extLst>
      <p:ext uri="{BB962C8B-B14F-4D97-AF65-F5344CB8AC3E}">
        <p14:creationId xmlns:p14="http://schemas.microsoft.com/office/powerpoint/2010/main" val="268704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umsplatzhalter 1">
            <a:extLst>
              <a:ext uri="{FF2B5EF4-FFF2-40B4-BE49-F238E27FC236}">
                <a16:creationId xmlns:a16="http://schemas.microsoft.com/office/drawing/2014/main" id="{F2D856CF-433A-47FB-9449-7850185B7DB3}"/>
              </a:ext>
            </a:extLst>
          </p:cNvPr>
          <p:cNvSpPr>
            <a:spLocks noGrp="1"/>
          </p:cNvSpPr>
          <p:nvPr>
            <p:ph type="dt" sz="half" idx="10"/>
          </p:nvPr>
        </p:nvSpPr>
        <p:spPr/>
        <p:txBody>
          <a:bodyPr/>
          <a:lstStyle/>
          <a:p>
            <a:pPr lvl="0"/>
            <a:r>
              <a:rPr lang="en-US"/>
              <a:t>09.04.2018</a:t>
            </a:r>
          </a:p>
        </p:txBody>
      </p:sp>
      <p:sp>
        <p:nvSpPr>
          <p:cNvPr id="88" name="Fußzeilenplatzhalter 2">
            <a:extLst>
              <a:ext uri="{FF2B5EF4-FFF2-40B4-BE49-F238E27FC236}">
                <a16:creationId xmlns:a16="http://schemas.microsoft.com/office/drawing/2014/main" id="{F649CFEF-A50A-42AF-AF68-B0232FCF24FF}"/>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D2B3CEFA-B36B-4228-9588-3C54CA28048B}"/>
              </a:ext>
            </a:extLst>
          </p:cNvPr>
          <p:cNvSpPr txBox="1">
            <a:spLocks noGrp="1"/>
          </p:cNvSpPr>
          <p:nvPr>
            <p:ph type="title" idx="4294967295"/>
          </p:nvPr>
        </p:nvSpPr>
        <p:spPr/>
        <p:txBody>
          <a:bodyPr/>
          <a:lstStyle/>
          <a:p>
            <a:pPr lvl="0" algn="ctr"/>
            <a:r>
              <a:rPr lang="en-US" dirty="0">
                <a:solidFill>
                  <a:schemeClr val="bg1"/>
                </a:solidFill>
              </a:rPr>
              <a:t>Jordan Wigner</a:t>
            </a:r>
          </a:p>
        </p:txBody>
      </p:sp>
      <p:grpSp>
        <p:nvGrpSpPr>
          <p:cNvPr id="3" name="Gruppieren 2" descr="28§display§b_p = e^{\left(-i \pi \sum_{k&lt;p} \sigma^+_k \sigma^-_k \right)} \sigma^-_p§svg§600§FALSE§" title="TexMaths">
            <a:extLst>
              <a:ext uri="{FF2B5EF4-FFF2-40B4-BE49-F238E27FC236}">
                <a16:creationId xmlns:a16="http://schemas.microsoft.com/office/drawing/2014/main" id="{3822CD0F-9CE6-4BDF-822F-DE949EF21EF0}"/>
              </a:ext>
            </a:extLst>
          </p:cNvPr>
          <p:cNvGrpSpPr/>
          <p:nvPr/>
        </p:nvGrpSpPr>
        <p:grpSpPr>
          <a:xfrm>
            <a:off x="1578239" y="2608200"/>
            <a:ext cx="3760561" cy="528840"/>
            <a:chOff x="1578239" y="2608200"/>
            <a:chExt cx="3760561" cy="528840"/>
          </a:xfrm>
        </p:grpSpPr>
        <p:sp>
          <p:nvSpPr>
            <p:cNvPr id="4" name="Freihandform: Form 3">
              <a:extLst>
                <a:ext uri="{FF2B5EF4-FFF2-40B4-BE49-F238E27FC236}">
                  <a16:creationId xmlns:a16="http://schemas.microsoft.com/office/drawing/2014/main" id="{3ED6F401-5967-4292-8DCD-253F680D59A0}"/>
                </a:ext>
              </a:extLst>
            </p:cNvPr>
            <p:cNvSpPr/>
            <p:nvPr/>
          </p:nvSpPr>
          <p:spPr>
            <a:xfrm>
              <a:off x="1578239" y="275436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 name="Freihandform: Form 4">
              <a:extLst>
                <a:ext uri="{FF2B5EF4-FFF2-40B4-BE49-F238E27FC236}">
                  <a16:creationId xmlns:a16="http://schemas.microsoft.com/office/drawing/2014/main" id="{B62E2901-B9BE-4169-ABB2-F87ED4839927}"/>
                </a:ext>
              </a:extLst>
            </p:cNvPr>
            <p:cNvSpPr/>
            <p:nvPr/>
          </p:nvSpPr>
          <p:spPr>
            <a:xfrm>
              <a:off x="1712160" y="294480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 name="Freihandform: Form 5">
              <a:extLst>
                <a:ext uri="{FF2B5EF4-FFF2-40B4-BE49-F238E27FC236}">
                  <a16:creationId xmlns:a16="http://schemas.microsoft.com/office/drawing/2014/main" id="{1065FEA1-EB5E-485B-8DAE-F5C53EDE439D}"/>
                </a:ext>
              </a:extLst>
            </p:cNvPr>
            <p:cNvSpPr/>
            <p:nvPr/>
          </p:nvSpPr>
          <p:spPr>
            <a:xfrm>
              <a:off x="1994400" y="287028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 name="Freihandform: Form 6">
              <a:extLst>
                <a:ext uri="{FF2B5EF4-FFF2-40B4-BE49-F238E27FC236}">
                  <a16:creationId xmlns:a16="http://schemas.microsoft.com/office/drawing/2014/main" id="{F7FDDC03-F9E8-49A3-847E-3D766779A241}"/>
                </a:ext>
              </a:extLst>
            </p:cNvPr>
            <p:cNvSpPr/>
            <p:nvPr/>
          </p:nvSpPr>
          <p:spPr>
            <a:xfrm>
              <a:off x="2363400" y="2844000"/>
              <a:ext cx="136800" cy="160920"/>
            </a:xfrm>
            <a:custGeom>
              <a:avLst/>
              <a:gdLst/>
              <a:ahLst/>
              <a:cxnLst>
                <a:cxn ang="3cd4">
                  <a:pos x="hc" y="t"/>
                </a:cxn>
                <a:cxn ang="cd2">
                  <a:pos x="l" y="vc"/>
                </a:cxn>
                <a:cxn ang="cd4">
                  <a:pos x="hc" y="b"/>
                </a:cxn>
                <a:cxn ang="0">
                  <a:pos x="r" y="vc"/>
                </a:cxn>
              </a:cxnLst>
              <a:rect l="l" t="t" r="r" b="b"/>
              <a:pathLst>
                <a:path w="381" h="448">
                  <a:moveTo>
                    <a:pt x="140" y="210"/>
                  </a:moveTo>
                  <a:cubicBezTo>
                    <a:pt x="168" y="210"/>
                    <a:pt x="241" y="207"/>
                    <a:pt x="291" y="185"/>
                  </a:cubicBezTo>
                  <a:cubicBezTo>
                    <a:pt x="361" y="157"/>
                    <a:pt x="367" y="98"/>
                    <a:pt x="367" y="84"/>
                  </a:cubicBezTo>
                  <a:cubicBezTo>
                    <a:pt x="367" y="42"/>
                    <a:pt x="328" y="0"/>
                    <a:pt x="260" y="0"/>
                  </a:cubicBezTo>
                  <a:cubicBezTo>
                    <a:pt x="148" y="0"/>
                    <a:pt x="0" y="95"/>
                    <a:pt x="0" y="269"/>
                  </a:cubicBezTo>
                  <a:cubicBezTo>
                    <a:pt x="0" y="370"/>
                    <a:pt x="59" y="448"/>
                    <a:pt x="157" y="448"/>
                  </a:cubicBezTo>
                  <a:cubicBezTo>
                    <a:pt x="297" y="448"/>
                    <a:pt x="381" y="344"/>
                    <a:pt x="381" y="330"/>
                  </a:cubicBezTo>
                  <a:cubicBezTo>
                    <a:pt x="381" y="325"/>
                    <a:pt x="375" y="319"/>
                    <a:pt x="370" y="319"/>
                  </a:cubicBezTo>
                  <a:cubicBezTo>
                    <a:pt x="364" y="319"/>
                    <a:pt x="361" y="322"/>
                    <a:pt x="356" y="328"/>
                  </a:cubicBezTo>
                  <a:cubicBezTo>
                    <a:pt x="277" y="426"/>
                    <a:pt x="171" y="426"/>
                    <a:pt x="157" y="426"/>
                  </a:cubicBezTo>
                  <a:cubicBezTo>
                    <a:pt x="81" y="426"/>
                    <a:pt x="70" y="344"/>
                    <a:pt x="70" y="311"/>
                  </a:cubicBezTo>
                  <a:cubicBezTo>
                    <a:pt x="70" y="300"/>
                    <a:pt x="73" y="269"/>
                    <a:pt x="87" y="210"/>
                  </a:cubicBezTo>
                  <a:close/>
                  <a:moveTo>
                    <a:pt x="92" y="188"/>
                  </a:moveTo>
                  <a:cubicBezTo>
                    <a:pt x="132" y="36"/>
                    <a:pt x="235" y="22"/>
                    <a:pt x="260" y="22"/>
                  </a:cubicBezTo>
                  <a:cubicBezTo>
                    <a:pt x="305" y="22"/>
                    <a:pt x="333" y="50"/>
                    <a:pt x="333" y="84"/>
                  </a:cubicBezTo>
                  <a:cubicBezTo>
                    <a:pt x="333" y="188"/>
                    <a:pt x="174" y="188"/>
                    <a:pt x="134" y="1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 name="Freihandform: Form 7">
              <a:extLst>
                <a:ext uri="{FF2B5EF4-FFF2-40B4-BE49-F238E27FC236}">
                  <a16:creationId xmlns:a16="http://schemas.microsoft.com/office/drawing/2014/main" id="{CB2573F9-CA13-4356-806D-737A2AA72A14}"/>
                </a:ext>
              </a:extLst>
            </p:cNvPr>
            <p:cNvSpPr/>
            <p:nvPr/>
          </p:nvSpPr>
          <p:spPr>
            <a:xfrm>
              <a:off x="2546640" y="2608200"/>
              <a:ext cx="83160" cy="354600"/>
            </a:xfrm>
            <a:custGeom>
              <a:avLst/>
              <a:gdLst/>
              <a:ahLst/>
              <a:cxnLst>
                <a:cxn ang="3cd4">
                  <a:pos x="hc" y="t"/>
                </a:cxn>
                <a:cxn ang="cd2">
                  <a:pos x="l" y="vc"/>
                </a:cxn>
                <a:cxn ang="cd4">
                  <a:pos x="hc" y="b"/>
                </a:cxn>
                <a:cxn ang="0">
                  <a:pos x="r" y="vc"/>
                </a:cxn>
              </a:cxnLst>
              <a:rect l="l" t="t" r="r" b="b"/>
              <a:pathLst>
                <a:path w="232" h="986">
                  <a:moveTo>
                    <a:pt x="232" y="977"/>
                  </a:moveTo>
                  <a:cubicBezTo>
                    <a:pt x="232" y="974"/>
                    <a:pt x="232" y="972"/>
                    <a:pt x="213" y="955"/>
                  </a:cubicBezTo>
                  <a:cubicBezTo>
                    <a:pt x="90" y="832"/>
                    <a:pt x="59" y="644"/>
                    <a:pt x="59" y="493"/>
                  </a:cubicBezTo>
                  <a:cubicBezTo>
                    <a:pt x="59" y="322"/>
                    <a:pt x="95" y="151"/>
                    <a:pt x="218" y="28"/>
                  </a:cubicBezTo>
                  <a:cubicBezTo>
                    <a:pt x="232" y="14"/>
                    <a:pt x="232" y="14"/>
                    <a:pt x="232" y="11"/>
                  </a:cubicBezTo>
                  <a:cubicBezTo>
                    <a:pt x="232" y="3"/>
                    <a:pt x="227" y="0"/>
                    <a:pt x="221" y="0"/>
                  </a:cubicBezTo>
                  <a:cubicBezTo>
                    <a:pt x="210" y="0"/>
                    <a:pt x="120" y="67"/>
                    <a:pt x="62" y="193"/>
                  </a:cubicBezTo>
                  <a:cubicBezTo>
                    <a:pt x="11" y="302"/>
                    <a:pt x="0" y="412"/>
                    <a:pt x="0" y="493"/>
                  </a:cubicBezTo>
                  <a:cubicBezTo>
                    <a:pt x="0" y="571"/>
                    <a:pt x="11" y="689"/>
                    <a:pt x="64" y="801"/>
                  </a:cubicBezTo>
                  <a:cubicBezTo>
                    <a:pt x="126" y="924"/>
                    <a:pt x="210" y="986"/>
                    <a:pt x="221" y="986"/>
                  </a:cubicBezTo>
                  <a:cubicBezTo>
                    <a:pt x="227" y="986"/>
                    <a:pt x="232" y="983"/>
                    <a:pt x="232" y="97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CD8305A3-8912-4EFD-94B9-4FE96D2AD516}"/>
                </a:ext>
              </a:extLst>
            </p:cNvPr>
            <p:cNvSpPr/>
            <p:nvPr/>
          </p:nvSpPr>
          <p:spPr>
            <a:xfrm>
              <a:off x="2676960" y="277956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Freihandform: Form 9">
              <a:extLst>
                <a:ext uri="{FF2B5EF4-FFF2-40B4-BE49-F238E27FC236}">
                  <a16:creationId xmlns:a16="http://schemas.microsoft.com/office/drawing/2014/main" id="{EB30CFE1-AC19-441A-95A2-F1AA9EE0E837}"/>
                </a:ext>
              </a:extLst>
            </p:cNvPr>
            <p:cNvSpPr/>
            <p:nvPr/>
          </p:nvSpPr>
          <p:spPr>
            <a:xfrm>
              <a:off x="2881440" y="2682720"/>
              <a:ext cx="76320" cy="168120"/>
            </a:xfrm>
            <a:custGeom>
              <a:avLst/>
              <a:gdLst/>
              <a:ahLst/>
              <a:cxnLst>
                <a:cxn ang="3cd4">
                  <a:pos x="hc" y="t"/>
                </a:cxn>
                <a:cxn ang="cd2">
                  <a:pos x="l" y="vc"/>
                </a:cxn>
                <a:cxn ang="cd4">
                  <a:pos x="hc" y="b"/>
                </a:cxn>
                <a:cxn ang="0">
                  <a:pos x="r" y="vc"/>
                </a:cxn>
              </a:cxnLst>
              <a:rect l="l" t="t" r="r" b="b"/>
              <a:pathLst>
                <a:path w="213" h="468">
                  <a:moveTo>
                    <a:pt x="193" y="25"/>
                  </a:moveTo>
                  <a:cubicBezTo>
                    <a:pt x="193" y="14"/>
                    <a:pt x="185" y="0"/>
                    <a:pt x="165" y="0"/>
                  </a:cubicBezTo>
                  <a:cubicBezTo>
                    <a:pt x="146" y="0"/>
                    <a:pt x="126" y="17"/>
                    <a:pt x="126" y="39"/>
                  </a:cubicBezTo>
                  <a:cubicBezTo>
                    <a:pt x="126" y="50"/>
                    <a:pt x="134" y="64"/>
                    <a:pt x="154" y="64"/>
                  </a:cubicBezTo>
                  <a:cubicBezTo>
                    <a:pt x="174" y="64"/>
                    <a:pt x="193" y="45"/>
                    <a:pt x="193" y="25"/>
                  </a:cubicBezTo>
                  <a:close/>
                  <a:moveTo>
                    <a:pt x="50" y="378"/>
                  </a:moveTo>
                  <a:cubicBezTo>
                    <a:pt x="48" y="386"/>
                    <a:pt x="45" y="395"/>
                    <a:pt x="45" y="409"/>
                  </a:cubicBezTo>
                  <a:cubicBezTo>
                    <a:pt x="45" y="440"/>
                    <a:pt x="73" y="468"/>
                    <a:pt x="112" y="468"/>
                  </a:cubicBezTo>
                  <a:cubicBezTo>
                    <a:pt x="182" y="468"/>
                    <a:pt x="213" y="370"/>
                    <a:pt x="213" y="361"/>
                  </a:cubicBezTo>
                  <a:cubicBezTo>
                    <a:pt x="213" y="350"/>
                    <a:pt x="202" y="350"/>
                    <a:pt x="202" y="350"/>
                  </a:cubicBezTo>
                  <a:cubicBezTo>
                    <a:pt x="190" y="350"/>
                    <a:pt x="190" y="356"/>
                    <a:pt x="188" y="364"/>
                  </a:cubicBezTo>
                  <a:cubicBezTo>
                    <a:pt x="171" y="417"/>
                    <a:pt x="140" y="448"/>
                    <a:pt x="112" y="448"/>
                  </a:cubicBezTo>
                  <a:cubicBezTo>
                    <a:pt x="98" y="448"/>
                    <a:pt x="95" y="437"/>
                    <a:pt x="95" y="423"/>
                  </a:cubicBezTo>
                  <a:cubicBezTo>
                    <a:pt x="95" y="406"/>
                    <a:pt x="101" y="395"/>
                    <a:pt x="106" y="378"/>
                  </a:cubicBezTo>
                  <a:cubicBezTo>
                    <a:pt x="115" y="358"/>
                    <a:pt x="120" y="342"/>
                    <a:pt x="129" y="322"/>
                  </a:cubicBezTo>
                  <a:cubicBezTo>
                    <a:pt x="134" y="305"/>
                    <a:pt x="160" y="244"/>
                    <a:pt x="162" y="235"/>
                  </a:cubicBezTo>
                  <a:cubicBezTo>
                    <a:pt x="165" y="227"/>
                    <a:pt x="168" y="218"/>
                    <a:pt x="168" y="213"/>
                  </a:cubicBezTo>
                  <a:cubicBezTo>
                    <a:pt x="168" y="179"/>
                    <a:pt x="140" y="154"/>
                    <a:pt x="101" y="154"/>
                  </a:cubicBezTo>
                  <a:cubicBezTo>
                    <a:pt x="31" y="154"/>
                    <a:pt x="0" y="249"/>
                    <a:pt x="0" y="260"/>
                  </a:cubicBezTo>
                  <a:cubicBezTo>
                    <a:pt x="0" y="269"/>
                    <a:pt x="8" y="269"/>
                    <a:pt x="11" y="269"/>
                  </a:cubicBezTo>
                  <a:cubicBezTo>
                    <a:pt x="22" y="269"/>
                    <a:pt x="22" y="266"/>
                    <a:pt x="25" y="258"/>
                  </a:cubicBezTo>
                  <a:cubicBezTo>
                    <a:pt x="42" y="199"/>
                    <a:pt x="73" y="174"/>
                    <a:pt x="98" y="174"/>
                  </a:cubicBezTo>
                  <a:cubicBezTo>
                    <a:pt x="109" y="174"/>
                    <a:pt x="118" y="179"/>
                    <a:pt x="118" y="199"/>
                  </a:cubicBezTo>
                  <a:cubicBezTo>
                    <a:pt x="118" y="213"/>
                    <a:pt x="112" y="224"/>
                    <a:pt x="95" y="26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Freihandform: Form 10">
              <a:extLst>
                <a:ext uri="{FF2B5EF4-FFF2-40B4-BE49-F238E27FC236}">
                  <a16:creationId xmlns:a16="http://schemas.microsoft.com/office/drawing/2014/main" id="{87925510-5C46-4E34-8104-5A5EEB870D20}"/>
                </a:ext>
              </a:extLst>
            </p:cNvPr>
            <p:cNvSpPr/>
            <p:nvPr/>
          </p:nvSpPr>
          <p:spPr>
            <a:xfrm>
              <a:off x="2981159" y="2740319"/>
              <a:ext cx="148680" cy="110520"/>
            </a:xfrm>
            <a:custGeom>
              <a:avLst/>
              <a:gdLst/>
              <a:ahLst/>
              <a:cxnLst>
                <a:cxn ang="3cd4">
                  <a:pos x="hc" y="t"/>
                </a:cxn>
                <a:cxn ang="cd2">
                  <a:pos x="l" y="vc"/>
                </a:cxn>
                <a:cxn ang="cd4">
                  <a:pos x="hc" y="b"/>
                </a:cxn>
                <a:cxn ang="0">
                  <a:pos x="r" y="vc"/>
                </a:cxn>
              </a:cxnLst>
              <a:rect l="l" t="t" r="r" b="b"/>
              <a:pathLst>
                <a:path w="414" h="308">
                  <a:moveTo>
                    <a:pt x="185" y="48"/>
                  </a:moveTo>
                  <a:lnTo>
                    <a:pt x="266" y="48"/>
                  </a:lnTo>
                  <a:cubicBezTo>
                    <a:pt x="258" y="90"/>
                    <a:pt x="241" y="151"/>
                    <a:pt x="241" y="207"/>
                  </a:cubicBezTo>
                  <a:cubicBezTo>
                    <a:pt x="241" y="235"/>
                    <a:pt x="244" y="255"/>
                    <a:pt x="249" y="269"/>
                  </a:cubicBezTo>
                  <a:cubicBezTo>
                    <a:pt x="260" y="305"/>
                    <a:pt x="269" y="308"/>
                    <a:pt x="280" y="308"/>
                  </a:cubicBezTo>
                  <a:cubicBezTo>
                    <a:pt x="297" y="308"/>
                    <a:pt x="314" y="291"/>
                    <a:pt x="314" y="274"/>
                  </a:cubicBezTo>
                  <a:cubicBezTo>
                    <a:pt x="314" y="269"/>
                    <a:pt x="311" y="266"/>
                    <a:pt x="308" y="260"/>
                  </a:cubicBezTo>
                  <a:cubicBezTo>
                    <a:pt x="294" y="235"/>
                    <a:pt x="283" y="196"/>
                    <a:pt x="283" y="137"/>
                  </a:cubicBezTo>
                  <a:cubicBezTo>
                    <a:pt x="283" y="123"/>
                    <a:pt x="283" y="98"/>
                    <a:pt x="291" y="48"/>
                  </a:cubicBezTo>
                  <a:lnTo>
                    <a:pt x="378" y="48"/>
                  </a:lnTo>
                  <a:cubicBezTo>
                    <a:pt x="389" y="48"/>
                    <a:pt x="395" y="48"/>
                    <a:pt x="403" y="42"/>
                  </a:cubicBezTo>
                  <a:cubicBezTo>
                    <a:pt x="414" y="34"/>
                    <a:pt x="414" y="22"/>
                    <a:pt x="414" y="20"/>
                  </a:cubicBezTo>
                  <a:cubicBezTo>
                    <a:pt x="414" y="0"/>
                    <a:pt x="398" y="0"/>
                    <a:pt x="386" y="0"/>
                  </a:cubicBezTo>
                  <a:lnTo>
                    <a:pt x="123" y="0"/>
                  </a:lnTo>
                  <a:cubicBezTo>
                    <a:pt x="95" y="0"/>
                    <a:pt x="76" y="6"/>
                    <a:pt x="45" y="36"/>
                  </a:cubicBezTo>
                  <a:cubicBezTo>
                    <a:pt x="28" y="50"/>
                    <a:pt x="0" y="90"/>
                    <a:pt x="0" y="95"/>
                  </a:cubicBezTo>
                  <a:cubicBezTo>
                    <a:pt x="0" y="104"/>
                    <a:pt x="8" y="104"/>
                    <a:pt x="11" y="104"/>
                  </a:cubicBezTo>
                  <a:cubicBezTo>
                    <a:pt x="20" y="104"/>
                    <a:pt x="20" y="104"/>
                    <a:pt x="25" y="95"/>
                  </a:cubicBezTo>
                  <a:cubicBezTo>
                    <a:pt x="59" y="48"/>
                    <a:pt x="104" y="48"/>
                    <a:pt x="118" y="48"/>
                  </a:cubicBezTo>
                  <a:lnTo>
                    <a:pt x="160" y="48"/>
                  </a:lnTo>
                  <a:cubicBezTo>
                    <a:pt x="140" y="123"/>
                    <a:pt x="101" y="204"/>
                    <a:pt x="81" y="246"/>
                  </a:cubicBezTo>
                  <a:cubicBezTo>
                    <a:pt x="76" y="258"/>
                    <a:pt x="70" y="272"/>
                    <a:pt x="67" y="274"/>
                  </a:cubicBezTo>
                  <a:cubicBezTo>
                    <a:pt x="67" y="277"/>
                    <a:pt x="64" y="280"/>
                    <a:pt x="64" y="286"/>
                  </a:cubicBezTo>
                  <a:cubicBezTo>
                    <a:pt x="64" y="297"/>
                    <a:pt x="73" y="308"/>
                    <a:pt x="90" y="308"/>
                  </a:cubicBezTo>
                  <a:cubicBezTo>
                    <a:pt x="118" y="308"/>
                    <a:pt x="126" y="274"/>
                    <a:pt x="143" y="21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2" name="Freihandform: Form 11">
              <a:extLst>
                <a:ext uri="{FF2B5EF4-FFF2-40B4-BE49-F238E27FC236}">
                  <a16:creationId xmlns:a16="http://schemas.microsoft.com/office/drawing/2014/main" id="{9E4FD10F-3AFB-4DBB-8AD9-873586B106F9}"/>
                </a:ext>
              </a:extLst>
            </p:cNvPr>
            <p:cNvSpPr/>
            <p:nvPr/>
          </p:nvSpPr>
          <p:spPr>
            <a:xfrm>
              <a:off x="3211200" y="2661480"/>
              <a:ext cx="259560" cy="248760"/>
            </a:xfrm>
            <a:custGeom>
              <a:avLst/>
              <a:gdLst/>
              <a:ahLst/>
              <a:cxnLst>
                <a:cxn ang="3cd4">
                  <a:pos x="hc" y="t"/>
                </a:cxn>
                <a:cxn ang="cd2">
                  <a:pos x="l" y="vc"/>
                </a:cxn>
                <a:cxn ang="cd4">
                  <a:pos x="hc" y="b"/>
                </a:cxn>
                <a:cxn ang="0">
                  <a:pos x="r" y="vc"/>
                </a:cxn>
              </a:cxnLst>
              <a:rect l="l" t="t" r="r" b="b"/>
              <a:pathLst>
                <a:path w="722" h="692">
                  <a:moveTo>
                    <a:pt x="330" y="358"/>
                  </a:moveTo>
                  <a:cubicBezTo>
                    <a:pt x="339" y="350"/>
                    <a:pt x="339" y="350"/>
                    <a:pt x="339" y="347"/>
                  </a:cubicBezTo>
                  <a:cubicBezTo>
                    <a:pt x="339" y="344"/>
                    <a:pt x="339" y="342"/>
                    <a:pt x="333" y="336"/>
                  </a:cubicBezTo>
                  <a:lnTo>
                    <a:pt x="87" y="34"/>
                  </a:lnTo>
                  <a:lnTo>
                    <a:pt x="386" y="34"/>
                  </a:lnTo>
                  <a:cubicBezTo>
                    <a:pt x="487" y="34"/>
                    <a:pt x="540" y="48"/>
                    <a:pt x="554" y="50"/>
                  </a:cubicBezTo>
                  <a:cubicBezTo>
                    <a:pt x="616" y="67"/>
                    <a:pt x="675" y="109"/>
                    <a:pt x="700" y="168"/>
                  </a:cubicBezTo>
                  <a:lnTo>
                    <a:pt x="722" y="168"/>
                  </a:lnTo>
                  <a:lnTo>
                    <a:pt x="658" y="0"/>
                  </a:lnTo>
                  <a:lnTo>
                    <a:pt x="22" y="0"/>
                  </a:lnTo>
                  <a:cubicBezTo>
                    <a:pt x="6" y="0"/>
                    <a:pt x="6" y="0"/>
                    <a:pt x="3" y="3"/>
                  </a:cubicBezTo>
                  <a:cubicBezTo>
                    <a:pt x="0" y="6"/>
                    <a:pt x="0" y="8"/>
                    <a:pt x="0" y="28"/>
                  </a:cubicBezTo>
                  <a:lnTo>
                    <a:pt x="277" y="367"/>
                  </a:lnTo>
                  <a:lnTo>
                    <a:pt x="8" y="669"/>
                  </a:lnTo>
                  <a:cubicBezTo>
                    <a:pt x="0" y="678"/>
                    <a:pt x="0" y="680"/>
                    <a:pt x="0" y="683"/>
                  </a:cubicBezTo>
                  <a:cubicBezTo>
                    <a:pt x="0" y="692"/>
                    <a:pt x="8" y="692"/>
                    <a:pt x="22" y="692"/>
                  </a:cubicBezTo>
                  <a:lnTo>
                    <a:pt x="658" y="692"/>
                  </a:lnTo>
                  <a:lnTo>
                    <a:pt x="722" y="515"/>
                  </a:lnTo>
                  <a:lnTo>
                    <a:pt x="700" y="515"/>
                  </a:lnTo>
                  <a:cubicBezTo>
                    <a:pt x="675" y="577"/>
                    <a:pt x="616" y="613"/>
                    <a:pt x="566" y="627"/>
                  </a:cubicBezTo>
                  <a:cubicBezTo>
                    <a:pt x="552" y="633"/>
                    <a:pt x="498" y="647"/>
                    <a:pt x="392" y="647"/>
                  </a:cubicBezTo>
                  <a:lnTo>
                    <a:pt x="73" y="647"/>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3" name="Freihandform: Form 12">
              <a:extLst>
                <a:ext uri="{FF2B5EF4-FFF2-40B4-BE49-F238E27FC236}">
                  <a16:creationId xmlns:a16="http://schemas.microsoft.com/office/drawing/2014/main" id="{26010CFC-A94E-4937-B28C-FD081153E017}"/>
                </a:ext>
              </a:extLst>
            </p:cNvPr>
            <p:cNvSpPr/>
            <p:nvPr/>
          </p:nvSpPr>
          <p:spPr>
            <a:xfrm>
              <a:off x="3512520" y="2803680"/>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4" name="Freihandform: Form 13">
              <a:extLst>
                <a:ext uri="{FF2B5EF4-FFF2-40B4-BE49-F238E27FC236}">
                  <a16:creationId xmlns:a16="http://schemas.microsoft.com/office/drawing/2014/main" id="{819A9082-F6D3-40E2-A345-444FCD4FD275}"/>
                </a:ext>
              </a:extLst>
            </p:cNvPr>
            <p:cNvSpPr/>
            <p:nvPr/>
          </p:nvSpPr>
          <p:spPr>
            <a:xfrm>
              <a:off x="3655440" y="2820960"/>
              <a:ext cx="135720" cy="124560"/>
            </a:xfrm>
            <a:custGeom>
              <a:avLst/>
              <a:gdLst/>
              <a:ahLst/>
              <a:cxnLst>
                <a:cxn ang="3cd4">
                  <a:pos x="hc" y="t"/>
                </a:cxn>
                <a:cxn ang="cd2">
                  <a:pos x="l" y="vc"/>
                </a:cxn>
                <a:cxn ang="cd4">
                  <a:pos x="hc" y="b"/>
                </a:cxn>
                <a:cxn ang="0">
                  <a:pos x="r" y="vc"/>
                </a:cxn>
              </a:cxnLst>
              <a:rect l="l" t="t" r="r" b="b"/>
              <a:pathLst>
                <a:path w="378" h="347">
                  <a:moveTo>
                    <a:pt x="367" y="28"/>
                  </a:moveTo>
                  <a:cubicBezTo>
                    <a:pt x="372" y="25"/>
                    <a:pt x="378" y="22"/>
                    <a:pt x="378" y="14"/>
                  </a:cubicBezTo>
                  <a:cubicBezTo>
                    <a:pt x="378" y="6"/>
                    <a:pt x="372" y="0"/>
                    <a:pt x="364" y="0"/>
                  </a:cubicBezTo>
                  <a:cubicBezTo>
                    <a:pt x="361" y="0"/>
                    <a:pt x="358" y="0"/>
                    <a:pt x="356" y="3"/>
                  </a:cubicBezTo>
                  <a:lnTo>
                    <a:pt x="11" y="160"/>
                  </a:lnTo>
                  <a:cubicBezTo>
                    <a:pt x="6" y="162"/>
                    <a:pt x="0" y="168"/>
                    <a:pt x="0" y="174"/>
                  </a:cubicBezTo>
                  <a:cubicBezTo>
                    <a:pt x="0" y="182"/>
                    <a:pt x="6" y="185"/>
                    <a:pt x="11" y="188"/>
                  </a:cubicBezTo>
                  <a:lnTo>
                    <a:pt x="353" y="344"/>
                  </a:lnTo>
                  <a:cubicBezTo>
                    <a:pt x="361" y="347"/>
                    <a:pt x="364" y="347"/>
                    <a:pt x="364" y="347"/>
                  </a:cubicBezTo>
                  <a:cubicBezTo>
                    <a:pt x="372" y="347"/>
                    <a:pt x="378" y="342"/>
                    <a:pt x="378" y="333"/>
                  </a:cubicBezTo>
                  <a:cubicBezTo>
                    <a:pt x="378" y="328"/>
                    <a:pt x="372" y="322"/>
                    <a:pt x="367" y="319"/>
                  </a:cubicBezTo>
                  <a:lnTo>
                    <a:pt x="48" y="174"/>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5" name="Freihandform: Form 14">
              <a:extLst>
                <a:ext uri="{FF2B5EF4-FFF2-40B4-BE49-F238E27FC236}">
                  <a16:creationId xmlns:a16="http://schemas.microsoft.com/office/drawing/2014/main" id="{2EE25657-267A-4E0C-AB2B-758348B6AA3D}"/>
                </a:ext>
              </a:extLst>
            </p:cNvPr>
            <p:cNvSpPr/>
            <p:nvPr/>
          </p:nvSpPr>
          <p:spPr>
            <a:xfrm>
              <a:off x="3827879" y="2849040"/>
              <a:ext cx="109440" cy="113400"/>
            </a:xfrm>
            <a:custGeom>
              <a:avLst/>
              <a:gdLst/>
              <a:ahLst/>
              <a:cxnLst>
                <a:cxn ang="3cd4">
                  <a:pos x="hc" y="t"/>
                </a:cxn>
                <a:cxn ang="cd2">
                  <a:pos x="l" y="vc"/>
                </a:cxn>
                <a:cxn ang="cd4">
                  <a:pos x="hc" y="b"/>
                </a:cxn>
                <a:cxn ang="0">
                  <a:pos x="r" y="vc"/>
                </a:cxn>
              </a:cxnLst>
              <a:rect l="l" t="t" r="r" b="b"/>
              <a:pathLst>
                <a:path w="305" h="316">
                  <a:moveTo>
                    <a:pt x="42" y="277"/>
                  </a:moveTo>
                  <a:cubicBezTo>
                    <a:pt x="39" y="291"/>
                    <a:pt x="39" y="294"/>
                    <a:pt x="17" y="294"/>
                  </a:cubicBezTo>
                  <a:cubicBezTo>
                    <a:pt x="8" y="294"/>
                    <a:pt x="0" y="294"/>
                    <a:pt x="0" y="308"/>
                  </a:cubicBezTo>
                  <a:cubicBezTo>
                    <a:pt x="0" y="314"/>
                    <a:pt x="6" y="316"/>
                    <a:pt x="8" y="316"/>
                  </a:cubicBezTo>
                  <a:cubicBezTo>
                    <a:pt x="14" y="316"/>
                    <a:pt x="25" y="314"/>
                    <a:pt x="34" y="314"/>
                  </a:cubicBezTo>
                  <a:cubicBezTo>
                    <a:pt x="39" y="314"/>
                    <a:pt x="48" y="314"/>
                    <a:pt x="56" y="314"/>
                  </a:cubicBezTo>
                  <a:cubicBezTo>
                    <a:pt x="67" y="314"/>
                    <a:pt x="76" y="314"/>
                    <a:pt x="87" y="314"/>
                  </a:cubicBezTo>
                  <a:cubicBezTo>
                    <a:pt x="95" y="314"/>
                    <a:pt x="106" y="316"/>
                    <a:pt x="115" y="316"/>
                  </a:cubicBezTo>
                  <a:cubicBezTo>
                    <a:pt x="120" y="316"/>
                    <a:pt x="126" y="314"/>
                    <a:pt x="126" y="302"/>
                  </a:cubicBezTo>
                  <a:cubicBezTo>
                    <a:pt x="126" y="294"/>
                    <a:pt x="118" y="294"/>
                    <a:pt x="112" y="294"/>
                  </a:cubicBezTo>
                  <a:cubicBezTo>
                    <a:pt x="95" y="294"/>
                    <a:pt x="84" y="294"/>
                    <a:pt x="84" y="288"/>
                  </a:cubicBezTo>
                  <a:cubicBezTo>
                    <a:pt x="84" y="286"/>
                    <a:pt x="92" y="255"/>
                    <a:pt x="106" y="196"/>
                  </a:cubicBezTo>
                  <a:cubicBezTo>
                    <a:pt x="118" y="213"/>
                    <a:pt x="137" y="224"/>
                    <a:pt x="165" y="224"/>
                  </a:cubicBezTo>
                  <a:cubicBezTo>
                    <a:pt x="235" y="224"/>
                    <a:pt x="305" y="157"/>
                    <a:pt x="305" y="87"/>
                  </a:cubicBezTo>
                  <a:cubicBezTo>
                    <a:pt x="305" y="36"/>
                    <a:pt x="269" y="0"/>
                    <a:pt x="218" y="0"/>
                  </a:cubicBezTo>
                  <a:cubicBezTo>
                    <a:pt x="179" y="0"/>
                    <a:pt x="148" y="25"/>
                    <a:pt x="140" y="34"/>
                  </a:cubicBezTo>
                  <a:cubicBezTo>
                    <a:pt x="129" y="8"/>
                    <a:pt x="101" y="0"/>
                    <a:pt x="81" y="0"/>
                  </a:cubicBezTo>
                  <a:cubicBezTo>
                    <a:pt x="64" y="0"/>
                    <a:pt x="50" y="8"/>
                    <a:pt x="36" y="28"/>
                  </a:cubicBezTo>
                  <a:cubicBezTo>
                    <a:pt x="25" y="48"/>
                    <a:pt x="17" y="73"/>
                    <a:pt x="17" y="76"/>
                  </a:cubicBezTo>
                  <a:cubicBezTo>
                    <a:pt x="17" y="84"/>
                    <a:pt x="25" y="84"/>
                    <a:pt x="28" y="84"/>
                  </a:cubicBezTo>
                  <a:cubicBezTo>
                    <a:pt x="36" y="84"/>
                    <a:pt x="36" y="81"/>
                    <a:pt x="39" y="73"/>
                  </a:cubicBezTo>
                  <a:cubicBezTo>
                    <a:pt x="45" y="53"/>
                    <a:pt x="56" y="17"/>
                    <a:pt x="78" y="17"/>
                  </a:cubicBezTo>
                  <a:cubicBezTo>
                    <a:pt x="95" y="17"/>
                    <a:pt x="98" y="34"/>
                    <a:pt x="98" y="42"/>
                  </a:cubicBezTo>
                  <a:cubicBezTo>
                    <a:pt x="98" y="50"/>
                    <a:pt x="98" y="53"/>
                    <a:pt x="98" y="56"/>
                  </a:cubicBezTo>
                  <a:close/>
                  <a:moveTo>
                    <a:pt x="137" y="73"/>
                  </a:moveTo>
                  <a:cubicBezTo>
                    <a:pt x="140" y="64"/>
                    <a:pt x="140" y="62"/>
                    <a:pt x="148" y="53"/>
                  </a:cubicBezTo>
                  <a:cubicBezTo>
                    <a:pt x="168" y="31"/>
                    <a:pt x="193" y="17"/>
                    <a:pt x="218" y="17"/>
                  </a:cubicBezTo>
                  <a:cubicBezTo>
                    <a:pt x="238" y="17"/>
                    <a:pt x="260" y="31"/>
                    <a:pt x="260" y="67"/>
                  </a:cubicBezTo>
                  <a:cubicBezTo>
                    <a:pt x="260" y="90"/>
                    <a:pt x="249" y="137"/>
                    <a:pt x="235" y="160"/>
                  </a:cubicBezTo>
                  <a:cubicBezTo>
                    <a:pt x="216" y="196"/>
                    <a:pt x="185" y="207"/>
                    <a:pt x="165" y="207"/>
                  </a:cubicBezTo>
                  <a:cubicBezTo>
                    <a:pt x="126" y="207"/>
                    <a:pt x="115" y="168"/>
                    <a:pt x="115" y="165"/>
                  </a:cubicBezTo>
                  <a:cubicBezTo>
                    <a:pt x="115" y="162"/>
                    <a:pt x="115" y="160"/>
                    <a:pt x="115" y="15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6" name="Freihandform: Form 15">
              <a:extLst>
                <a:ext uri="{FF2B5EF4-FFF2-40B4-BE49-F238E27FC236}">
                  <a16:creationId xmlns:a16="http://schemas.microsoft.com/office/drawing/2014/main" id="{AE8F3D6C-8B9E-4AD9-8913-7838EC93CDB2}"/>
                </a:ext>
              </a:extLst>
            </p:cNvPr>
            <p:cNvSpPr/>
            <p:nvPr/>
          </p:nvSpPr>
          <p:spPr>
            <a:xfrm>
              <a:off x="4030560" y="2740319"/>
              <a:ext cx="143640" cy="110520"/>
            </a:xfrm>
            <a:custGeom>
              <a:avLst/>
              <a:gdLst/>
              <a:ahLst/>
              <a:cxnLst>
                <a:cxn ang="3cd4">
                  <a:pos x="hc" y="t"/>
                </a:cxn>
                <a:cxn ang="cd2">
                  <a:pos x="l" y="vc"/>
                </a:cxn>
                <a:cxn ang="cd4">
                  <a:pos x="hc" y="b"/>
                </a:cxn>
                <a:cxn ang="0">
                  <a:pos x="r" y="vc"/>
                </a:cxn>
              </a:cxnLst>
              <a:rect l="l" t="t" r="r" b="b"/>
              <a:pathLst>
                <a:path w="400" h="308">
                  <a:moveTo>
                    <a:pt x="364" y="48"/>
                  </a:moveTo>
                  <a:cubicBezTo>
                    <a:pt x="378" y="48"/>
                    <a:pt x="384" y="48"/>
                    <a:pt x="392" y="42"/>
                  </a:cubicBezTo>
                  <a:cubicBezTo>
                    <a:pt x="400" y="34"/>
                    <a:pt x="400" y="25"/>
                    <a:pt x="400" y="20"/>
                  </a:cubicBezTo>
                  <a:cubicBezTo>
                    <a:pt x="400" y="0"/>
                    <a:pt x="384" y="0"/>
                    <a:pt x="372" y="0"/>
                  </a:cubicBezTo>
                  <a:lnTo>
                    <a:pt x="193" y="0"/>
                  </a:lnTo>
                  <a:cubicBezTo>
                    <a:pt x="84" y="0"/>
                    <a:pt x="0" y="109"/>
                    <a:pt x="0" y="193"/>
                  </a:cubicBezTo>
                  <a:cubicBezTo>
                    <a:pt x="0" y="258"/>
                    <a:pt x="48" y="308"/>
                    <a:pt x="118" y="308"/>
                  </a:cubicBezTo>
                  <a:cubicBezTo>
                    <a:pt x="207" y="308"/>
                    <a:pt x="305" y="227"/>
                    <a:pt x="305" y="120"/>
                  </a:cubicBezTo>
                  <a:cubicBezTo>
                    <a:pt x="305" y="109"/>
                    <a:pt x="305" y="78"/>
                    <a:pt x="286" y="48"/>
                  </a:cubicBezTo>
                  <a:close/>
                  <a:moveTo>
                    <a:pt x="120" y="288"/>
                  </a:moveTo>
                  <a:cubicBezTo>
                    <a:pt x="81" y="288"/>
                    <a:pt x="50" y="263"/>
                    <a:pt x="50" y="213"/>
                  </a:cubicBezTo>
                  <a:cubicBezTo>
                    <a:pt x="50" y="193"/>
                    <a:pt x="64" y="48"/>
                    <a:pt x="182" y="48"/>
                  </a:cubicBezTo>
                  <a:cubicBezTo>
                    <a:pt x="218" y="48"/>
                    <a:pt x="255" y="62"/>
                    <a:pt x="255" y="112"/>
                  </a:cubicBezTo>
                  <a:cubicBezTo>
                    <a:pt x="255" y="126"/>
                    <a:pt x="246" y="188"/>
                    <a:pt x="213" y="235"/>
                  </a:cubicBezTo>
                  <a:cubicBezTo>
                    <a:pt x="185" y="274"/>
                    <a:pt x="146" y="288"/>
                    <a:pt x="120" y="2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7" name="Freihandform: Form 16">
              <a:extLst>
                <a:ext uri="{FF2B5EF4-FFF2-40B4-BE49-F238E27FC236}">
                  <a16:creationId xmlns:a16="http://schemas.microsoft.com/office/drawing/2014/main" id="{BA8A826E-4F79-49E8-AE43-34ABC7975321}"/>
                </a:ext>
              </a:extLst>
            </p:cNvPr>
            <p:cNvSpPr/>
            <p:nvPr/>
          </p:nvSpPr>
          <p:spPr>
            <a:xfrm>
              <a:off x="4205880" y="2614320"/>
              <a:ext cx="147960" cy="148680"/>
            </a:xfrm>
            <a:custGeom>
              <a:avLst/>
              <a:gdLst/>
              <a:ahLst/>
              <a:cxnLst>
                <a:cxn ang="3cd4">
                  <a:pos x="hc" y="t"/>
                </a:cxn>
                <a:cxn ang="cd2">
                  <a:pos x="l" y="vc"/>
                </a:cxn>
                <a:cxn ang="cd4">
                  <a:pos x="hc" y="b"/>
                </a:cxn>
                <a:cxn ang="0">
                  <a:pos x="r" y="vc"/>
                </a:cxn>
              </a:cxnLst>
              <a:rect l="l" t="t" r="r" b="b"/>
              <a:pathLst>
                <a:path w="412" h="414">
                  <a:moveTo>
                    <a:pt x="221" y="221"/>
                  </a:moveTo>
                  <a:lnTo>
                    <a:pt x="392" y="221"/>
                  </a:lnTo>
                  <a:cubicBezTo>
                    <a:pt x="400" y="221"/>
                    <a:pt x="412" y="221"/>
                    <a:pt x="412" y="207"/>
                  </a:cubicBezTo>
                  <a:cubicBezTo>
                    <a:pt x="412" y="193"/>
                    <a:pt x="400" y="193"/>
                    <a:pt x="392" y="193"/>
                  </a:cubicBezTo>
                  <a:lnTo>
                    <a:pt x="221" y="193"/>
                  </a:lnTo>
                  <a:lnTo>
                    <a:pt x="221" y="20"/>
                  </a:lnTo>
                  <a:cubicBezTo>
                    <a:pt x="221" y="14"/>
                    <a:pt x="221" y="0"/>
                    <a:pt x="207" y="0"/>
                  </a:cubicBezTo>
                  <a:cubicBezTo>
                    <a:pt x="193" y="0"/>
                    <a:pt x="193" y="14"/>
                    <a:pt x="193" y="20"/>
                  </a:cubicBezTo>
                  <a:lnTo>
                    <a:pt x="193" y="193"/>
                  </a:lnTo>
                  <a:lnTo>
                    <a:pt x="20" y="193"/>
                  </a:lnTo>
                  <a:cubicBezTo>
                    <a:pt x="14" y="193"/>
                    <a:pt x="0" y="193"/>
                    <a:pt x="0" y="207"/>
                  </a:cubicBezTo>
                  <a:cubicBezTo>
                    <a:pt x="0" y="221"/>
                    <a:pt x="14" y="221"/>
                    <a:pt x="20" y="221"/>
                  </a:cubicBezTo>
                  <a:lnTo>
                    <a:pt x="193" y="221"/>
                  </a:lnTo>
                  <a:lnTo>
                    <a:pt x="193" y="392"/>
                  </a:lnTo>
                  <a:cubicBezTo>
                    <a:pt x="193" y="400"/>
                    <a:pt x="193" y="414"/>
                    <a:pt x="207" y="414"/>
                  </a:cubicBezTo>
                  <a:cubicBezTo>
                    <a:pt x="221" y="414"/>
                    <a:pt x="221" y="400"/>
                    <a:pt x="221" y="39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8" name="Freihandform: Form 17">
              <a:extLst>
                <a:ext uri="{FF2B5EF4-FFF2-40B4-BE49-F238E27FC236}">
                  <a16:creationId xmlns:a16="http://schemas.microsoft.com/office/drawing/2014/main" id="{49A84583-102F-4BAB-A3F0-AA87B9FBD4B4}"/>
                </a:ext>
              </a:extLst>
            </p:cNvPr>
            <p:cNvSpPr/>
            <p:nvPr/>
          </p:nvSpPr>
          <p:spPr>
            <a:xfrm>
              <a:off x="4201920" y="2810880"/>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9" name="Freihandform: Form 18">
              <a:extLst>
                <a:ext uri="{FF2B5EF4-FFF2-40B4-BE49-F238E27FC236}">
                  <a16:creationId xmlns:a16="http://schemas.microsoft.com/office/drawing/2014/main" id="{090FF6FF-3EB4-414C-A36C-BEA5360F5B1B}"/>
                </a:ext>
              </a:extLst>
            </p:cNvPr>
            <p:cNvSpPr/>
            <p:nvPr/>
          </p:nvSpPr>
          <p:spPr>
            <a:xfrm>
              <a:off x="4403520" y="2740319"/>
              <a:ext cx="143640" cy="110520"/>
            </a:xfrm>
            <a:custGeom>
              <a:avLst/>
              <a:gdLst/>
              <a:ahLst/>
              <a:cxnLst>
                <a:cxn ang="3cd4">
                  <a:pos x="hc" y="t"/>
                </a:cxn>
                <a:cxn ang="cd2">
                  <a:pos x="l" y="vc"/>
                </a:cxn>
                <a:cxn ang="cd4">
                  <a:pos x="hc" y="b"/>
                </a:cxn>
                <a:cxn ang="0">
                  <a:pos x="r" y="vc"/>
                </a:cxn>
              </a:cxnLst>
              <a:rect l="l" t="t" r="r" b="b"/>
              <a:pathLst>
                <a:path w="400" h="308">
                  <a:moveTo>
                    <a:pt x="364" y="48"/>
                  </a:moveTo>
                  <a:cubicBezTo>
                    <a:pt x="378" y="48"/>
                    <a:pt x="384" y="48"/>
                    <a:pt x="389" y="42"/>
                  </a:cubicBezTo>
                  <a:cubicBezTo>
                    <a:pt x="400" y="34"/>
                    <a:pt x="400" y="25"/>
                    <a:pt x="400" y="20"/>
                  </a:cubicBezTo>
                  <a:cubicBezTo>
                    <a:pt x="400" y="0"/>
                    <a:pt x="384" y="0"/>
                    <a:pt x="372" y="0"/>
                  </a:cubicBezTo>
                  <a:lnTo>
                    <a:pt x="193" y="0"/>
                  </a:lnTo>
                  <a:cubicBezTo>
                    <a:pt x="84" y="0"/>
                    <a:pt x="0" y="109"/>
                    <a:pt x="0" y="193"/>
                  </a:cubicBezTo>
                  <a:cubicBezTo>
                    <a:pt x="0" y="258"/>
                    <a:pt x="48" y="308"/>
                    <a:pt x="118" y="308"/>
                  </a:cubicBezTo>
                  <a:cubicBezTo>
                    <a:pt x="207" y="308"/>
                    <a:pt x="305" y="227"/>
                    <a:pt x="305" y="120"/>
                  </a:cubicBezTo>
                  <a:cubicBezTo>
                    <a:pt x="305" y="109"/>
                    <a:pt x="305" y="78"/>
                    <a:pt x="286" y="48"/>
                  </a:cubicBezTo>
                  <a:close/>
                  <a:moveTo>
                    <a:pt x="120" y="288"/>
                  </a:moveTo>
                  <a:cubicBezTo>
                    <a:pt x="81" y="288"/>
                    <a:pt x="50" y="263"/>
                    <a:pt x="50" y="213"/>
                  </a:cubicBezTo>
                  <a:cubicBezTo>
                    <a:pt x="50" y="193"/>
                    <a:pt x="64" y="48"/>
                    <a:pt x="182" y="48"/>
                  </a:cubicBezTo>
                  <a:cubicBezTo>
                    <a:pt x="218" y="48"/>
                    <a:pt x="255" y="62"/>
                    <a:pt x="255" y="112"/>
                  </a:cubicBezTo>
                  <a:cubicBezTo>
                    <a:pt x="255" y="126"/>
                    <a:pt x="246" y="188"/>
                    <a:pt x="213" y="235"/>
                  </a:cubicBezTo>
                  <a:cubicBezTo>
                    <a:pt x="185" y="274"/>
                    <a:pt x="146" y="288"/>
                    <a:pt x="120" y="2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0" name="Freihandform: Form 19">
              <a:extLst>
                <a:ext uri="{FF2B5EF4-FFF2-40B4-BE49-F238E27FC236}">
                  <a16:creationId xmlns:a16="http://schemas.microsoft.com/office/drawing/2014/main" id="{907C07FF-5E17-4EED-80BC-2923BAD6280D}"/>
                </a:ext>
              </a:extLst>
            </p:cNvPr>
            <p:cNvSpPr/>
            <p:nvPr/>
          </p:nvSpPr>
          <p:spPr>
            <a:xfrm>
              <a:off x="4588919" y="2682720"/>
              <a:ext cx="135720" cy="10800"/>
            </a:xfrm>
            <a:custGeom>
              <a:avLst/>
              <a:gdLst/>
              <a:ahLst/>
              <a:cxnLst>
                <a:cxn ang="3cd4">
                  <a:pos x="hc" y="t"/>
                </a:cxn>
                <a:cxn ang="cd2">
                  <a:pos x="l" y="vc"/>
                </a:cxn>
                <a:cxn ang="cd4">
                  <a:pos x="hc" y="b"/>
                </a:cxn>
                <a:cxn ang="0">
                  <a:pos x="r" y="vc"/>
                </a:cxn>
              </a:cxnLst>
              <a:rect l="l" t="t" r="r" b="b"/>
              <a:pathLst>
                <a:path w="378" h="31">
                  <a:moveTo>
                    <a:pt x="356" y="31"/>
                  </a:moveTo>
                  <a:cubicBezTo>
                    <a:pt x="364" y="31"/>
                    <a:pt x="378" y="31"/>
                    <a:pt x="378" y="14"/>
                  </a:cubicBezTo>
                  <a:cubicBezTo>
                    <a:pt x="378" y="0"/>
                    <a:pt x="364" y="0"/>
                    <a:pt x="356" y="0"/>
                  </a:cubicBezTo>
                  <a:lnTo>
                    <a:pt x="22" y="0"/>
                  </a:lnTo>
                  <a:cubicBezTo>
                    <a:pt x="14" y="0"/>
                    <a:pt x="0" y="0"/>
                    <a:pt x="0" y="14"/>
                  </a:cubicBezTo>
                  <a:cubicBezTo>
                    <a:pt x="0" y="31"/>
                    <a:pt x="14" y="31"/>
                    <a:pt x="22" y="3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1" name="Freihandform: Form 20">
              <a:extLst>
                <a:ext uri="{FF2B5EF4-FFF2-40B4-BE49-F238E27FC236}">
                  <a16:creationId xmlns:a16="http://schemas.microsoft.com/office/drawing/2014/main" id="{E9044257-117E-4D83-BF66-10E186EA69A3}"/>
                </a:ext>
              </a:extLst>
            </p:cNvPr>
            <p:cNvSpPr/>
            <p:nvPr/>
          </p:nvSpPr>
          <p:spPr>
            <a:xfrm>
              <a:off x="4573800" y="2810880"/>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2" name="Freihandform: Form 21">
              <a:extLst>
                <a:ext uri="{FF2B5EF4-FFF2-40B4-BE49-F238E27FC236}">
                  <a16:creationId xmlns:a16="http://schemas.microsoft.com/office/drawing/2014/main" id="{FB4ACD7D-70AB-4FFF-910D-E0C10DF74598}"/>
                </a:ext>
              </a:extLst>
            </p:cNvPr>
            <p:cNvSpPr/>
            <p:nvPr/>
          </p:nvSpPr>
          <p:spPr>
            <a:xfrm>
              <a:off x="4790520" y="2608200"/>
              <a:ext cx="83160" cy="354600"/>
            </a:xfrm>
            <a:custGeom>
              <a:avLst/>
              <a:gdLst/>
              <a:ahLst/>
              <a:cxnLst>
                <a:cxn ang="3cd4">
                  <a:pos x="hc" y="t"/>
                </a:cxn>
                <a:cxn ang="cd2">
                  <a:pos x="l" y="vc"/>
                </a:cxn>
                <a:cxn ang="cd4">
                  <a:pos x="hc" y="b"/>
                </a:cxn>
                <a:cxn ang="0">
                  <a:pos x="r" y="vc"/>
                </a:cxn>
              </a:cxnLst>
              <a:rect l="l" t="t" r="r" b="b"/>
              <a:pathLst>
                <a:path w="232" h="986">
                  <a:moveTo>
                    <a:pt x="232" y="493"/>
                  </a:moveTo>
                  <a:cubicBezTo>
                    <a:pt x="232" y="417"/>
                    <a:pt x="221" y="297"/>
                    <a:pt x="165" y="185"/>
                  </a:cubicBezTo>
                  <a:cubicBezTo>
                    <a:pt x="106" y="64"/>
                    <a:pt x="20" y="0"/>
                    <a:pt x="11" y="0"/>
                  </a:cubicBezTo>
                  <a:cubicBezTo>
                    <a:pt x="3" y="0"/>
                    <a:pt x="0" y="3"/>
                    <a:pt x="0" y="11"/>
                  </a:cubicBezTo>
                  <a:cubicBezTo>
                    <a:pt x="0" y="14"/>
                    <a:pt x="0" y="14"/>
                    <a:pt x="20" y="34"/>
                  </a:cubicBezTo>
                  <a:cubicBezTo>
                    <a:pt x="118" y="132"/>
                    <a:pt x="174" y="288"/>
                    <a:pt x="174" y="493"/>
                  </a:cubicBezTo>
                  <a:cubicBezTo>
                    <a:pt x="174" y="664"/>
                    <a:pt x="137" y="837"/>
                    <a:pt x="14" y="960"/>
                  </a:cubicBezTo>
                  <a:cubicBezTo>
                    <a:pt x="0" y="972"/>
                    <a:pt x="0" y="974"/>
                    <a:pt x="0" y="977"/>
                  </a:cubicBezTo>
                  <a:cubicBezTo>
                    <a:pt x="0" y="983"/>
                    <a:pt x="3" y="986"/>
                    <a:pt x="11" y="986"/>
                  </a:cubicBezTo>
                  <a:cubicBezTo>
                    <a:pt x="20" y="986"/>
                    <a:pt x="109" y="918"/>
                    <a:pt x="168" y="795"/>
                  </a:cubicBezTo>
                  <a:cubicBezTo>
                    <a:pt x="218" y="686"/>
                    <a:pt x="232" y="577"/>
                    <a:pt x="232" y="49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3" name="Freihandform: Form 22">
              <a:extLst>
                <a:ext uri="{FF2B5EF4-FFF2-40B4-BE49-F238E27FC236}">
                  <a16:creationId xmlns:a16="http://schemas.microsoft.com/office/drawing/2014/main" id="{3EE396D7-7D11-4A51-8451-879233BE5B49}"/>
                </a:ext>
              </a:extLst>
            </p:cNvPr>
            <p:cNvSpPr/>
            <p:nvPr/>
          </p:nvSpPr>
          <p:spPr>
            <a:xfrm>
              <a:off x="4942799" y="284796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0"/>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4" name="Freihandform: Form 23">
              <a:extLst>
                <a:ext uri="{FF2B5EF4-FFF2-40B4-BE49-F238E27FC236}">
                  <a16:creationId xmlns:a16="http://schemas.microsoft.com/office/drawing/2014/main" id="{FC143A62-22C7-4ED8-A122-F0CF67CC4A17}"/>
                </a:ext>
              </a:extLst>
            </p:cNvPr>
            <p:cNvSpPr/>
            <p:nvPr/>
          </p:nvSpPr>
          <p:spPr>
            <a:xfrm>
              <a:off x="5170680" y="2786760"/>
              <a:ext cx="168120" cy="12600"/>
            </a:xfrm>
            <a:custGeom>
              <a:avLst/>
              <a:gdLst/>
              <a:ahLst/>
              <a:cxnLst>
                <a:cxn ang="3cd4">
                  <a:pos x="hc" y="t"/>
                </a:cxn>
                <a:cxn ang="cd2">
                  <a:pos x="l" y="vc"/>
                </a:cxn>
                <a:cxn ang="cd4">
                  <a:pos x="hc" y="b"/>
                </a:cxn>
                <a:cxn ang="0">
                  <a:pos x="r" y="vc"/>
                </a:cxn>
              </a:cxnLst>
              <a:rect l="l" t="t" r="r" b="b"/>
              <a:pathLst>
                <a:path w="468" h="36">
                  <a:moveTo>
                    <a:pt x="440" y="36"/>
                  </a:moveTo>
                  <a:cubicBezTo>
                    <a:pt x="451" y="36"/>
                    <a:pt x="468" y="36"/>
                    <a:pt x="468" y="20"/>
                  </a:cubicBezTo>
                  <a:cubicBezTo>
                    <a:pt x="468" y="0"/>
                    <a:pt x="454" y="0"/>
                    <a:pt x="440" y="0"/>
                  </a:cubicBezTo>
                  <a:lnTo>
                    <a:pt x="28" y="0"/>
                  </a:lnTo>
                  <a:cubicBezTo>
                    <a:pt x="17" y="0"/>
                    <a:pt x="0" y="0"/>
                    <a:pt x="0" y="17"/>
                  </a:cubicBezTo>
                  <a:cubicBezTo>
                    <a:pt x="0" y="36"/>
                    <a:pt x="17" y="36"/>
                    <a:pt x="28" y="3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5" name="Freihandform: Form 24">
              <a:extLst>
                <a:ext uri="{FF2B5EF4-FFF2-40B4-BE49-F238E27FC236}">
                  <a16:creationId xmlns:a16="http://schemas.microsoft.com/office/drawing/2014/main" id="{EF32FE67-D85A-4E2C-BD46-7DC9B625E13C}"/>
                </a:ext>
              </a:extLst>
            </p:cNvPr>
            <p:cNvSpPr/>
            <p:nvPr/>
          </p:nvSpPr>
          <p:spPr>
            <a:xfrm>
              <a:off x="5130360" y="297900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grpSp>
        <p:nvGrpSpPr>
          <p:cNvPr id="26" name="Gruppieren 25" descr="28§display§b^\dagger_p = e^{\left(i \pi \sum_{k&lt;p} \sigma^+_k \sigma^-_k \right)} \sigma^+_p§svg§600§FALSE§" title="TexMaths">
            <a:extLst>
              <a:ext uri="{FF2B5EF4-FFF2-40B4-BE49-F238E27FC236}">
                <a16:creationId xmlns:a16="http://schemas.microsoft.com/office/drawing/2014/main" id="{98063B78-792C-44BF-A57E-A6F9297FB49E}"/>
              </a:ext>
            </a:extLst>
          </p:cNvPr>
          <p:cNvGrpSpPr/>
          <p:nvPr/>
        </p:nvGrpSpPr>
        <p:grpSpPr>
          <a:xfrm>
            <a:off x="1611000" y="3299040"/>
            <a:ext cx="3544920" cy="528839"/>
            <a:chOff x="1611000" y="3299040"/>
            <a:chExt cx="3544920" cy="528839"/>
          </a:xfrm>
        </p:grpSpPr>
        <p:sp>
          <p:nvSpPr>
            <p:cNvPr id="27" name="Freihandform: Form 26">
              <a:extLst>
                <a:ext uri="{FF2B5EF4-FFF2-40B4-BE49-F238E27FC236}">
                  <a16:creationId xmlns:a16="http://schemas.microsoft.com/office/drawing/2014/main" id="{873DB4B6-46BE-45FC-B092-76AFB253EE41}"/>
                </a:ext>
              </a:extLst>
            </p:cNvPr>
            <p:cNvSpPr/>
            <p:nvPr/>
          </p:nvSpPr>
          <p:spPr>
            <a:xfrm>
              <a:off x="1611000" y="34452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8" name="Freihandform: Form 27">
              <a:extLst>
                <a:ext uri="{FF2B5EF4-FFF2-40B4-BE49-F238E27FC236}">
                  <a16:creationId xmlns:a16="http://schemas.microsoft.com/office/drawing/2014/main" id="{BE541A2F-EA64-4B08-9757-3C4A00F17ED8}"/>
                </a:ext>
              </a:extLst>
            </p:cNvPr>
            <p:cNvSpPr/>
            <p:nvPr/>
          </p:nvSpPr>
          <p:spPr>
            <a:xfrm>
              <a:off x="1764000" y="337068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9" name="Freihandform: Form 28">
              <a:extLst>
                <a:ext uri="{FF2B5EF4-FFF2-40B4-BE49-F238E27FC236}">
                  <a16:creationId xmlns:a16="http://schemas.microsoft.com/office/drawing/2014/main" id="{4682F770-C4A1-4458-8EC6-416FE0FC50A7}"/>
                </a:ext>
              </a:extLst>
            </p:cNvPr>
            <p:cNvSpPr/>
            <p:nvPr/>
          </p:nvSpPr>
          <p:spPr>
            <a:xfrm>
              <a:off x="1744919" y="3669839"/>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0" name="Freihandform: Form 29">
              <a:extLst>
                <a:ext uri="{FF2B5EF4-FFF2-40B4-BE49-F238E27FC236}">
                  <a16:creationId xmlns:a16="http://schemas.microsoft.com/office/drawing/2014/main" id="{3B762C80-F5E2-4A23-A2A0-45D55137C562}"/>
                </a:ext>
              </a:extLst>
            </p:cNvPr>
            <p:cNvSpPr/>
            <p:nvPr/>
          </p:nvSpPr>
          <p:spPr>
            <a:xfrm>
              <a:off x="2027160" y="356112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1" name="Freihandform: Form 30">
              <a:extLst>
                <a:ext uri="{FF2B5EF4-FFF2-40B4-BE49-F238E27FC236}">
                  <a16:creationId xmlns:a16="http://schemas.microsoft.com/office/drawing/2014/main" id="{7EE5C500-3279-4215-8ED2-167FC7D516C1}"/>
                </a:ext>
              </a:extLst>
            </p:cNvPr>
            <p:cNvSpPr/>
            <p:nvPr/>
          </p:nvSpPr>
          <p:spPr>
            <a:xfrm>
              <a:off x="2396160" y="3534840"/>
              <a:ext cx="136800" cy="160920"/>
            </a:xfrm>
            <a:custGeom>
              <a:avLst/>
              <a:gdLst/>
              <a:ahLst/>
              <a:cxnLst>
                <a:cxn ang="3cd4">
                  <a:pos x="hc" y="t"/>
                </a:cxn>
                <a:cxn ang="cd2">
                  <a:pos x="l" y="vc"/>
                </a:cxn>
                <a:cxn ang="cd4">
                  <a:pos x="hc" y="b"/>
                </a:cxn>
                <a:cxn ang="0">
                  <a:pos x="r" y="vc"/>
                </a:cxn>
              </a:cxnLst>
              <a:rect l="l" t="t" r="r" b="b"/>
              <a:pathLst>
                <a:path w="381" h="448">
                  <a:moveTo>
                    <a:pt x="140" y="210"/>
                  </a:moveTo>
                  <a:cubicBezTo>
                    <a:pt x="168" y="210"/>
                    <a:pt x="241" y="207"/>
                    <a:pt x="291" y="185"/>
                  </a:cubicBezTo>
                  <a:cubicBezTo>
                    <a:pt x="361" y="157"/>
                    <a:pt x="367" y="98"/>
                    <a:pt x="367" y="84"/>
                  </a:cubicBezTo>
                  <a:cubicBezTo>
                    <a:pt x="367" y="42"/>
                    <a:pt x="328" y="0"/>
                    <a:pt x="260" y="0"/>
                  </a:cubicBezTo>
                  <a:cubicBezTo>
                    <a:pt x="148" y="0"/>
                    <a:pt x="0" y="95"/>
                    <a:pt x="0" y="269"/>
                  </a:cubicBezTo>
                  <a:cubicBezTo>
                    <a:pt x="0" y="370"/>
                    <a:pt x="59" y="448"/>
                    <a:pt x="157" y="448"/>
                  </a:cubicBezTo>
                  <a:cubicBezTo>
                    <a:pt x="297" y="448"/>
                    <a:pt x="381" y="344"/>
                    <a:pt x="381" y="330"/>
                  </a:cubicBezTo>
                  <a:cubicBezTo>
                    <a:pt x="381" y="325"/>
                    <a:pt x="375" y="319"/>
                    <a:pt x="370" y="319"/>
                  </a:cubicBezTo>
                  <a:cubicBezTo>
                    <a:pt x="364" y="319"/>
                    <a:pt x="361" y="322"/>
                    <a:pt x="356" y="328"/>
                  </a:cubicBezTo>
                  <a:cubicBezTo>
                    <a:pt x="277" y="426"/>
                    <a:pt x="171" y="426"/>
                    <a:pt x="157" y="426"/>
                  </a:cubicBezTo>
                  <a:cubicBezTo>
                    <a:pt x="81" y="426"/>
                    <a:pt x="70" y="344"/>
                    <a:pt x="70" y="311"/>
                  </a:cubicBezTo>
                  <a:cubicBezTo>
                    <a:pt x="70" y="300"/>
                    <a:pt x="73" y="269"/>
                    <a:pt x="87" y="210"/>
                  </a:cubicBezTo>
                  <a:close/>
                  <a:moveTo>
                    <a:pt x="92" y="188"/>
                  </a:moveTo>
                  <a:cubicBezTo>
                    <a:pt x="132" y="36"/>
                    <a:pt x="235" y="22"/>
                    <a:pt x="260" y="22"/>
                  </a:cubicBezTo>
                  <a:cubicBezTo>
                    <a:pt x="305" y="22"/>
                    <a:pt x="333" y="50"/>
                    <a:pt x="333" y="84"/>
                  </a:cubicBezTo>
                  <a:cubicBezTo>
                    <a:pt x="333" y="188"/>
                    <a:pt x="174" y="188"/>
                    <a:pt x="134" y="1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2" name="Freihandform: Form 31">
              <a:extLst>
                <a:ext uri="{FF2B5EF4-FFF2-40B4-BE49-F238E27FC236}">
                  <a16:creationId xmlns:a16="http://schemas.microsoft.com/office/drawing/2014/main" id="{7BB9FA9D-7FCD-45F4-8DD0-8F31CECB05A8}"/>
                </a:ext>
              </a:extLst>
            </p:cNvPr>
            <p:cNvSpPr/>
            <p:nvPr/>
          </p:nvSpPr>
          <p:spPr>
            <a:xfrm>
              <a:off x="2579399" y="3299040"/>
              <a:ext cx="83160" cy="354600"/>
            </a:xfrm>
            <a:custGeom>
              <a:avLst/>
              <a:gdLst/>
              <a:ahLst/>
              <a:cxnLst>
                <a:cxn ang="3cd4">
                  <a:pos x="hc" y="t"/>
                </a:cxn>
                <a:cxn ang="cd2">
                  <a:pos x="l" y="vc"/>
                </a:cxn>
                <a:cxn ang="cd4">
                  <a:pos x="hc" y="b"/>
                </a:cxn>
                <a:cxn ang="0">
                  <a:pos x="r" y="vc"/>
                </a:cxn>
              </a:cxnLst>
              <a:rect l="l" t="t" r="r" b="b"/>
              <a:pathLst>
                <a:path w="232" h="986">
                  <a:moveTo>
                    <a:pt x="232" y="977"/>
                  </a:moveTo>
                  <a:cubicBezTo>
                    <a:pt x="232" y="974"/>
                    <a:pt x="232" y="972"/>
                    <a:pt x="213" y="955"/>
                  </a:cubicBezTo>
                  <a:cubicBezTo>
                    <a:pt x="90" y="832"/>
                    <a:pt x="59" y="644"/>
                    <a:pt x="59" y="493"/>
                  </a:cubicBezTo>
                  <a:cubicBezTo>
                    <a:pt x="59" y="322"/>
                    <a:pt x="95" y="151"/>
                    <a:pt x="218" y="28"/>
                  </a:cubicBezTo>
                  <a:cubicBezTo>
                    <a:pt x="232" y="14"/>
                    <a:pt x="232" y="14"/>
                    <a:pt x="232" y="11"/>
                  </a:cubicBezTo>
                  <a:cubicBezTo>
                    <a:pt x="232" y="3"/>
                    <a:pt x="227" y="0"/>
                    <a:pt x="221" y="0"/>
                  </a:cubicBezTo>
                  <a:cubicBezTo>
                    <a:pt x="210" y="0"/>
                    <a:pt x="120" y="67"/>
                    <a:pt x="62" y="193"/>
                  </a:cubicBezTo>
                  <a:cubicBezTo>
                    <a:pt x="11" y="302"/>
                    <a:pt x="0" y="412"/>
                    <a:pt x="0" y="493"/>
                  </a:cubicBezTo>
                  <a:cubicBezTo>
                    <a:pt x="0" y="571"/>
                    <a:pt x="11" y="689"/>
                    <a:pt x="64" y="801"/>
                  </a:cubicBezTo>
                  <a:cubicBezTo>
                    <a:pt x="126" y="924"/>
                    <a:pt x="210" y="986"/>
                    <a:pt x="221" y="986"/>
                  </a:cubicBezTo>
                  <a:cubicBezTo>
                    <a:pt x="227" y="986"/>
                    <a:pt x="232" y="983"/>
                    <a:pt x="232" y="97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3" name="Freihandform: Form 32">
              <a:extLst>
                <a:ext uri="{FF2B5EF4-FFF2-40B4-BE49-F238E27FC236}">
                  <a16:creationId xmlns:a16="http://schemas.microsoft.com/office/drawing/2014/main" id="{A6600024-2904-4CC8-9B4F-CC01FF5FFB19}"/>
                </a:ext>
              </a:extLst>
            </p:cNvPr>
            <p:cNvSpPr/>
            <p:nvPr/>
          </p:nvSpPr>
          <p:spPr>
            <a:xfrm>
              <a:off x="2694600" y="3373560"/>
              <a:ext cx="76320" cy="168120"/>
            </a:xfrm>
            <a:custGeom>
              <a:avLst/>
              <a:gdLst/>
              <a:ahLst/>
              <a:cxnLst>
                <a:cxn ang="3cd4">
                  <a:pos x="hc" y="t"/>
                </a:cxn>
                <a:cxn ang="cd2">
                  <a:pos x="l" y="vc"/>
                </a:cxn>
                <a:cxn ang="cd4">
                  <a:pos x="hc" y="b"/>
                </a:cxn>
                <a:cxn ang="0">
                  <a:pos x="r" y="vc"/>
                </a:cxn>
              </a:cxnLst>
              <a:rect l="l" t="t" r="r" b="b"/>
              <a:pathLst>
                <a:path w="213" h="468">
                  <a:moveTo>
                    <a:pt x="193" y="25"/>
                  </a:moveTo>
                  <a:cubicBezTo>
                    <a:pt x="193" y="14"/>
                    <a:pt x="185" y="0"/>
                    <a:pt x="165" y="0"/>
                  </a:cubicBezTo>
                  <a:cubicBezTo>
                    <a:pt x="146" y="0"/>
                    <a:pt x="126" y="17"/>
                    <a:pt x="126" y="39"/>
                  </a:cubicBezTo>
                  <a:cubicBezTo>
                    <a:pt x="126" y="50"/>
                    <a:pt x="134" y="64"/>
                    <a:pt x="154" y="64"/>
                  </a:cubicBezTo>
                  <a:cubicBezTo>
                    <a:pt x="174" y="64"/>
                    <a:pt x="193" y="45"/>
                    <a:pt x="193" y="25"/>
                  </a:cubicBezTo>
                  <a:close/>
                  <a:moveTo>
                    <a:pt x="50" y="378"/>
                  </a:moveTo>
                  <a:cubicBezTo>
                    <a:pt x="48" y="386"/>
                    <a:pt x="45" y="395"/>
                    <a:pt x="45" y="409"/>
                  </a:cubicBezTo>
                  <a:cubicBezTo>
                    <a:pt x="45" y="440"/>
                    <a:pt x="73" y="468"/>
                    <a:pt x="112" y="468"/>
                  </a:cubicBezTo>
                  <a:cubicBezTo>
                    <a:pt x="182" y="468"/>
                    <a:pt x="213" y="370"/>
                    <a:pt x="213" y="361"/>
                  </a:cubicBezTo>
                  <a:cubicBezTo>
                    <a:pt x="213" y="350"/>
                    <a:pt x="202" y="350"/>
                    <a:pt x="202" y="350"/>
                  </a:cubicBezTo>
                  <a:cubicBezTo>
                    <a:pt x="190" y="350"/>
                    <a:pt x="190" y="356"/>
                    <a:pt x="188" y="364"/>
                  </a:cubicBezTo>
                  <a:cubicBezTo>
                    <a:pt x="171" y="417"/>
                    <a:pt x="140" y="448"/>
                    <a:pt x="112" y="448"/>
                  </a:cubicBezTo>
                  <a:cubicBezTo>
                    <a:pt x="98" y="448"/>
                    <a:pt x="95" y="437"/>
                    <a:pt x="95" y="423"/>
                  </a:cubicBezTo>
                  <a:cubicBezTo>
                    <a:pt x="95" y="406"/>
                    <a:pt x="101" y="395"/>
                    <a:pt x="106" y="378"/>
                  </a:cubicBezTo>
                  <a:cubicBezTo>
                    <a:pt x="115" y="358"/>
                    <a:pt x="120" y="342"/>
                    <a:pt x="129" y="322"/>
                  </a:cubicBezTo>
                  <a:cubicBezTo>
                    <a:pt x="134" y="305"/>
                    <a:pt x="160" y="244"/>
                    <a:pt x="162" y="235"/>
                  </a:cubicBezTo>
                  <a:cubicBezTo>
                    <a:pt x="165" y="227"/>
                    <a:pt x="168" y="218"/>
                    <a:pt x="168" y="213"/>
                  </a:cubicBezTo>
                  <a:cubicBezTo>
                    <a:pt x="168" y="179"/>
                    <a:pt x="140" y="154"/>
                    <a:pt x="101" y="154"/>
                  </a:cubicBezTo>
                  <a:cubicBezTo>
                    <a:pt x="31" y="154"/>
                    <a:pt x="0" y="249"/>
                    <a:pt x="0" y="260"/>
                  </a:cubicBezTo>
                  <a:cubicBezTo>
                    <a:pt x="0" y="269"/>
                    <a:pt x="11" y="269"/>
                    <a:pt x="11" y="269"/>
                  </a:cubicBezTo>
                  <a:cubicBezTo>
                    <a:pt x="22" y="269"/>
                    <a:pt x="22" y="266"/>
                    <a:pt x="25" y="258"/>
                  </a:cubicBezTo>
                  <a:cubicBezTo>
                    <a:pt x="42" y="199"/>
                    <a:pt x="73" y="174"/>
                    <a:pt x="98" y="174"/>
                  </a:cubicBezTo>
                  <a:cubicBezTo>
                    <a:pt x="109" y="174"/>
                    <a:pt x="118" y="179"/>
                    <a:pt x="118" y="199"/>
                  </a:cubicBezTo>
                  <a:cubicBezTo>
                    <a:pt x="118" y="213"/>
                    <a:pt x="112" y="224"/>
                    <a:pt x="95" y="26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4" name="Freihandform: Form 33">
              <a:extLst>
                <a:ext uri="{FF2B5EF4-FFF2-40B4-BE49-F238E27FC236}">
                  <a16:creationId xmlns:a16="http://schemas.microsoft.com/office/drawing/2014/main" id="{C77373CA-4690-4435-B1EF-092F4484FF8E}"/>
                </a:ext>
              </a:extLst>
            </p:cNvPr>
            <p:cNvSpPr/>
            <p:nvPr/>
          </p:nvSpPr>
          <p:spPr>
            <a:xfrm>
              <a:off x="2793240" y="3431159"/>
              <a:ext cx="148680" cy="110520"/>
            </a:xfrm>
            <a:custGeom>
              <a:avLst/>
              <a:gdLst/>
              <a:ahLst/>
              <a:cxnLst>
                <a:cxn ang="3cd4">
                  <a:pos x="hc" y="t"/>
                </a:cxn>
                <a:cxn ang="cd2">
                  <a:pos x="l" y="vc"/>
                </a:cxn>
                <a:cxn ang="cd4">
                  <a:pos x="hc" y="b"/>
                </a:cxn>
                <a:cxn ang="0">
                  <a:pos x="r" y="vc"/>
                </a:cxn>
              </a:cxnLst>
              <a:rect l="l" t="t" r="r" b="b"/>
              <a:pathLst>
                <a:path w="414" h="308">
                  <a:moveTo>
                    <a:pt x="185" y="48"/>
                  </a:moveTo>
                  <a:lnTo>
                    <a:pt x="266" y="48"/>
                  </a:lnTo>
                  <a:cubicBezTo>
                    <a:pt x="258" y="90"/>
                    <a:pt x="241" y="151"/>
                    <a:pt x="241" y="207"/>
                  </a:cubicBezTo>
                  <a:cubicBezTo>
                    <a:pt x="241" y="235"/>
                    <a:pt x="244" y="255"/>
                    <a:pt x="249" y="269"/>
                  </a:cubicBezTo>
                  <a:cubicBezTo>
                    <a:pt x="260" y="305"/>
                    <a:pt x="269" y="308"/>
                    <a:pt x="280" y="308"/>
                  </a:cubicBezTo>
                  <a:cubicBezTo>
                    <a:pt x="297" y="308"/>
                    <a:pt x="314" y="291"/>
                    <a:pt x="314" y="274"/>
                  </a:cubicBezTo>
                  <a:cubicBezTo>
                    <a:pt x="314" y="269"/>
                    <a:pt x="311" y="266"/>
                    <a:pt x="308" y="260"/>
                  </a:cubicBezTo>
                  <a:cubicBezTo>
                    <a:pt x="294" y="235"/>
                    <a:pt x="283" y="196"/>
                    <a:pt x="283" y="137"/>
                  </a:cubicBezTo>
                  <a:cubicBezTo>
                    <a:pt x="283" y="123"/>
                    <a:pt x="283" y="98"/>
                    <a:pt x="291" y="48"/>
                  </a:cubicBezTo>
                  <a:lnTo>
                    <a:pt x="378" y="48"/>
                  </a:lnTo>
                  <a:cubicBezTo>
                    <a:pt x="389" y="48"/>
                    <a:pt x="395" y="48"/>
                    <a:pt x="403" y="42"/>
                  </a:cubicBezTo>
                  <a:cubicBezTo>
                    <a:pt x="414" y="34"/>
                    <a:pt x="414" y="22"/>
                    <a:pt x="414" y="20"/>
                  </a:cubicBezTo>
                  <a:cubicBezTo>
                    <a:pt x="414" y="0"/>
                    <a:pt x="398" y="0"/>
                    <a:pt x="386" y="0"/>
                  </a:cubicBezTo>
                  <a:lnTo>
                    <a:pt x="123" y="0"/>
                  </a:lnTo>
                  <a:cubicBezTo>
                    <a:pt x="95" y="0"/>
                    <a:pt x="76" y="6"/>
                    <a:pt x="45" y="36"/>
                  </a:cubicBezTo>
                  <a:cubicBezTo>
                    <a:pt x="28" y="50"/>
                    <a:pt x="0" y="90"/>
                    <a:pt x="0" y="95"/>
                  </a:cubicBezTo>
                  <a:cubicBezTo>
                    <a:pt x="0" y="104"/>
                    <a:pt x="8" y="104"/>
                    <a:pt x="11" y="104"/>
                  </a:cubicBezTo>
                  <a:cubicBezTo>
                    <a:pt x="20" y="104"/>
                    <a:pt x="20" y="104"/>
                    <a:pt x="25" y="95"/>
                  </a:cubicBezTo>
                  <a:cubicBezTo>
                    <a:pt x="59" y="48"/>
                    <a:pt x="104" y="48"/>
                    <a:pt x="118" y="48"/>
                  </a:cubicBezTo>
                  <a:lnTo>
                    <a:pt x="160" y="48"/>
                  </a:lnTo>
                  <a:cubicBezTo>
                    <a:pt x="140" y="123"/>
                    <a:pt x="101" y="204"/>
                    <a:pt x="81" y="246"/>
                  </a:cubicBezTo>
                  <a:cubicBezTo>
                    <a:pt x="76" y="258"/>
                    <a:pt x="70" y="272"/>
                    <a:pt x="67" y="274"/>
                  </a:cubicBezTo>
                  <a:cubicBezTo>
                    <a:pt x="67" y="277"/>
                    <a:pt x="64" y="280"/>
                    <a:pt x="64" y="286"/>
                  </a:cubicBezTo>
                  <a:cubicBezTo>
                    <a:pt x="64" y="297"/>
                    <a:pt x="73" y="308"/>
                    <a:pt x="90" y="308"/>
                  </a:cubicBezTo>
                  <a:cubicBezTo>
                    <a:pt x="118" y="308"/>
                    <a:pt x="126" y="274"/>
                    <a:pt x="143" y="21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5" name="Freihandform: Form 34">
              <a:extLst>
                <a:ext uri="{FF2B5EF4-FFF2-40B4-BE49-F238E27FC236}">
                  <a16:creationId xmlns:a16="http://schemas.microsoft.com/office/drawing/2014/main" id="{09009371-5BE9-4768-A615-75213716F0A1}"/>
                </a:ext>
              </a:extLst>
            </p:cNvPr>
            <p:cNvSpPr/>
            <p:nvPr/>
          </p:nvSpPr>
          <p:spPr>
            <a:xfrm>
              <a:off x="3024000" y="3352320"/>
              <a:ext cx="259560" cy="248760"/>
            </a:xfrm>
            <a:custGeom>
              <a:avLst/>
              <a:gdLst/>
              <a:ahLst/>
              <a:cxnLst>
                <a:cxn ang="3cd4">
                  <a:pos x="hc" y="t"/>
                </a:cxn>
                <a:cxn ang="cd2">
                  <a:pos x="l" y="vc"/>
                </a:cxn>
                <a:cxn ang="cd4">
                  <a:pos x="hc" y="b"/>
                </a:cxn>
                <a:cxn ang="0">
                  <a:pos x="r" y="vc"/>
                </a:cxn>
              </a:cxnLst>
              <a:rect l="l" t="t" r="r" b="b"/>
              <a:pathLst>
                <a:path w="722" h="692">
                  <a:moveTo>
                    <a:pt x="330" y="358"/>
                  </a:moveTo>
                  <a:cubicBezTo>
                    <a:pt x="339" y="350"/>
                    <a:pt x="339" y="350"/>
                    <a:pt x="339" y="347"/>
                  </a:cubicBezTo>
                  <a:cubicBezTo>
                    <a:pt x="339" y="344"/>
                    <a:pt x="339" y="342"/>
                    <a:pt x="333" y="336"/>
                  </a:cubicBezTo>
                  <a:lnTo>
                    <a:pt x="87" y="34"/>
                  </a:lnTo>
                  <a:lnTo>
                    <a:pt x="386" y="34"/>
                  </a:lnTo>
                  <a:cubicBezTo>
                    <a:pt x="487" y="34"/>
                    <a:pt x="540" y="48"/>
                    <a:pt x="554" y="50"/>
                  </a:cubicBezTo>
                  <a:cubicBezTo>
                    <a:pt x="616" y="67"/>
                    <a:pt x="675" y="109"/>
                    <a:pt x="700" y="168"/>
                  </a:cubicBezTo>
                  <a:lnTo>
                    <a:pt x="722" y="168"/>
                  </a:lnTo>
                  <a:lnTo>
                    <a:pt x="658" y="0"/>
                  </a:lnTo>
                  <a:lnTo>
                    <a:pt x="22" y="0"/>
                  </a:lnTo>
                  <a:cubicBezTo>
                    <a:pt x="6" y="0"/>
                    <a:pt x="6" y="0"/>
                    <a:pt x="3" y="3"/>
                  </a:cubicBezTo>
                  <a:cubicBezTo>
                    <a:pt x="0" y="6"/>
                    <a:pt x="0" y="8"/>
                    <a:pt x="0" y="28"/>
                  </a:cubicBezTo>
                  <a:lnTo>
                    <a:pt x="277" y="367"/>
                  </a:lnTo>
                  <a:lnTo>
                    <a:pt x="8" y="669"/>
                  </a:lnTo>
                  <a:cubicBezTo>
                    <a:pt x="0" y="678"/>
                    <a:pt x="0" y="680"/>
                    <a:pt x="0" y="683"/>
                  </a:cubicBezTo>
                  <a:cubicBezTo>
                    <a:pt x="0" y="692"/>
                    <a:pt x="8" y="692"/>
                    <a:pt x="22" y="692"/>
                  </a:cubicBezTo>
                  <a:lnTo>
                    <a:pt x="658" y="692"/>
                  </a:lnTo>
                  <a:lnTo>
                    <a:pt x="722" y="515"/>
                  </a:lnTo>
                  <a:lnTo>
                    <a:pt x="700" y="515"/>
                  </a:lnTo>
                  <a:cubicBezTo>
                    <a:pt x="675" y="577"/>
                    <a:pt x="616" y="613"/>
                    <a:pt x="566" y="627"/>
                  </a:cubicBezTo>
                  <a:cubicBezTo>
                    <a:pt x="552" y="633"/>
                    <a:pt x="498" y="647"/>
                    <a:pt x="392" y="647"/>
                  </a:cubicBezTo>
                  <a:lnTo>
                    <a:pt x="73" y="647"/>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6" name="Freihandform: Form 35">
              <a:extLst>
                <a:ext uri="{FF2B5EF4-FFF2-40B4-BE49-F238E27FC236}">
                  <a16:creationId xmlns:a16="http://schemas.microsoft.com/office/drawing/2014/main" id="{62DAAD79-A2EB-4DCF-A09E-50EBD7267CEC}"/>
                </a:ext>
              </a:extLst>
            </p:cNvPr>
            <p:cNvSpPr/>
            <p:nvPr/>
          </p:nvSpPr>
          <p:spPr>
            <a:xfrm>
              <a:off x="3324600" y="3494519"/>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7" name="Freihandform: Form 36">
              <a:extLst>
                <a:ext uri="{FF2B5EF4-FFF2-40B4-BE49-F238E27FC236}">
                  <a16:creationId xmlns:a16="http://schemas.microsoft.com/office/drawing/2014/main" id="{D5CE1968-3C11-4F95-BD32-F04420258774}"/>
                </a:ext>
              </a:extLst>
            </p:cNvPr>
            <p:cNvSpPr/>
            <p:nvPr/>
          </p:nvSpPr>
          <p:spPr>
            <a:xfrm>
              <a:off x="3467520" y="3511800"/>
              <a:ext cx="135720" cy="124560"/>
            </a:xfrm>
            <a:custGeom>
              <a:avLst/>
              <a:gdLst/>
              <a:ahLst/>
              <a:cxnLst>
                <a:cxn ang="3cd4">
                  <a:pos x="hc" y="t"/>
                </a:cxn>
                <a:cxn ang="cd2">
                  <a:pos x="l" y="vc"/>
                </a:cxn>
                <a:cxn ang="cd4">
                  <a:pos x="hc" y="b"/>
                </a:cxn>
                <a:cxn ang="0">
                  <a:pos x="r" y="vc"/>
                </a:cxn>
              </a:cxnLst>
              <a:rect l="l" t="t" r="r" b="b"/>
              <a:pathLst>
                <a:path w="378" h="347">
                  <a:moveTo>
                    <a:pt x="367" y="28"/>
                  </a:moveTo>
                  <a:cubicBezTo>
                    <a:pt x="372" y="25"/>
                    <a:pt x="378" y="22"/>
                    <a:pt x="378" y="14"/>
                  </a:cubicBezTo>
                  <a:cubicBezTo>
                    <a:pt x="378" y="6"/>
                    <a:pt x="372" y="0"/>
                    <a:pt x="364" y="0"/>
                  </a:cubicBezTo>
                  <a:cubicBezTo>
                    <a:pt x="361" y="0"/>
                    <a:pt x="358" y="0"/>
                    <a:pt x="356" y="3"/>
                  </a:cubicBezTo>
                  <a:lnTo>
                    <a:pt x="11" y="160"/>
                  </a:lnTo>
                  <a:cubicBezTo>
                    <a:pt x="6" y="162"/>
                    <a:pt x="0" y="168"/>
                    <a:pt x="0" y="174"/>
                  </a:cubicBezTo>
                  <a:cubicBezTo>
                    <a:pt x="0" y="182"/>
                    <a:pt x="6" y="185"/>
                    <a:pt x="11" y="188"/>
                  </a:cubicBezTo>
                  <a:lnTo>
                    <a:pt x="353" y="344"/>
                  </a:lnTo>
                  <a:cubicBezTo>
                    <a:pt x="361" y="347"/>
                    <a:pt x="364" y="347"/>
                    <a:pt x="364" y="347"/>
                  </a:cubicBezTo>
                  <a:cubicBezTo>
                    <a:pt x="372" y="347"/>
                    <a:pt x="378" y="342"/>
                    <a:pt x="378" y="333"/>
                  </a:cubicBezTo>
                  <a:cubicBezTo>
                    <a:pt x="378" y="328"/>
                    <a:pt x="372" y="322"/>
                    <a:pt x="367" y="319"/>
                  </a:cubicBezTo>
                  <a:lnTo>
                    <a:pt x="48" y="174"/>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8" name="Freihandform: Form 37">
              <a:extLst>
                <a:ext uri="{FF2B5EF4-FFF2-40B4-BE49-F238E27FC236}">
                  <a16:creationId xmlns:a16="http://schemas.microsoft.com/office/drawing/2014/main" id="{E3A3A8BD-4F2B-4DAD-BD59-5637DB96078B}"/>
                </a:ext>
              </a:extLst>
            </p:cNvPr>
            <p:cNvSpPr/>
            <p:nvPr/>
          </p:nvSpPr>
          <p:spPr>
            <a:xfrm>
              <a:off x="3639959" y="3539880"/>
              <a:ext cx="109440" cy="113400"/>
            </a:xfrm>
            <a:custGeom>
              <a:avLst/>
              <a:gdLst/>
              <a:ahLst/>
              <a:cxnLst>
                <a:cxn ang="3cd4">
                  <a:pos x="hc" y="t"/>
                </a:cxn>
                <a:cxn ang="cd2">
                  <a:pos x="l" y="vc"/>
                </a:cxn>
                <a:cxn ang="cd4">
                  <a:pos x="hc" y="b"/>
                </a:cxn>
                <a:cxn ang="0">
                  <a:pos x="r" y="vc"/>
                </a:cxn>
              </a:cxnLst>
              <a:rect l="l" t="t" r="r" b="b"/>
              <a:pathLst>
                <a:path w="305" h="316">
                  <a:moveTo>
                    <a:pt x="42" y="277"/>
                  </a:moveTo>
                  <a:cubicBezTo>
                    <a:pt x="39" y="291"/>
                    <a:pt x="39" y="294"/>
                    <a:pt x="17" y="294"/>
                  </a:cubicBezTo>
                  <a:cubicBezTo>
                    <a:pt x="8" y="294"/>
                    <a:pt x="0" y="294"/>
                    <a:pt x="0" y="308"/>
                  </a:cubicBezTo>
                  <a:cubicBezTo>
                    <a:pt x="0" y="314"/>
                    <a:pt x="6" y="316"/>
                    <a:pt x="8" y="316"/>
                  </a:cubicBezTo>
                  <a:cubicBezTo>
                    <a:pt x="14" y="316"/>
                    <a:pt x="25" y="314"/>
                    <a:pt x="34" y="314"/>
                  </a:cubicBezTo>
                  <a:cubicBezTo>
                    <a:pt x="39" y="314"/>
                    <a:pt x="48" y="314"/>
                    <a:pt x="56" y="314"/>
                  </a:cubicBezTo>
                  <a:cubicBezTo>
                    <a:pt x="67" y="314"/>
                    <a:pt x="76" y="314"/>
                    <a:pt x="87" y="314"/>
                  </a:cubicBezTo>
                  <a:cubicBezTo>
                    <a:pt x="95" y="314"/>
                    <a:pt x="106" y="316"/>
                    <a:pt x="115" y="316"/>
                  </a:cubicBezTo>
                  <a:cubicBezTo>
                    <a:pt x="120" y="316"/>
                    <a:pt x="126" y="314"/>
                    <a:pt x="126" y="302"/>
                  </a:cubicBezTo>
                  <a:cubicBezTo>
                    <a:pt x="126" y="294"/>
                    <a:pt x="118" y="294"/>
                    <a:pt x="112" y="294"/>
                  </a:cubicBezTo>
                  <a:cubicBezTo>
                    <a:pt x="95" y="294"/>
                    <a:pt x="84" y="294"/>
                    <a:pt x="84" y="288"/>
                  </a:cubicBezTo>
                  <a:cubicBezTo>
                    <a:pt x="84" y="286"/>
                    <a:pt x="92" y="255"/>
                    <a:pt x="106" y="196"/>
                  </a:cubicBezTo>
                  <a:cubicBezTo>
                    <a:pt x="118" y="213"/>
                    <a:pt x="137" y="224"/>
                    <a:pt x="165" y="224"/>
                  </a:cubicBezTo>
                  <a:cubicBezTo>
                    <a:pt x="235" y="224"/>
                    <a:pt x="305" y="157"/>
                    <a:pt x="305" y="87"/>
                  </a:cubicBezTo>
                  <a:cubicBezTo>
                    <a:pt x="305" y="36"/>
                    <a:pt x="269" y="0"/>
                    <a:pt x="218" y="0"/>
                  </a:cubicBezTo>
                  <a:cubicBezTo>
                    <a:pt x="179" y="0"/>
                    <a:pt x="148" y="25"/>
                    <a:pt x="140" y="34"/>
                  </a:cubicBezTo>
                  <a:cubicBezTo>
                    <a:pt x="129" y="8"/>
                    <a:pt x="101" y="0"/>
                    <a:pt x="81" y="0"/>
                  </a:cubicBezTo>
                  <a:cubicBezTo>
                    <a:pt x="64" y="0"/>
                    <a:pt x="50" y="8"/>
                    <a:pt x="36" y="28"/>
                  </a:cubicBezTo>
                  <a:cubicBezTo>
                    <a:pt x="25" y="48"/>
                    <a:pt x="17" y="73"/>
                    <a:pt x="17" y="76"/>
                  </a:cubicBezTo>
                  <a:cubicBezTo>
                    <a:pt x="17" y="84"/>
                    <a:pt x="25" y="84"/>
                    <a:pt x="28" y="84"/>
                  </a:cubicBezTo>
                  <a:cubicBezTo>
                    <a:pt x="36" y="84"/>
                    <a:pt x="36" y="81"/>
                    <a:pt x="39" y="73"/>
                  </a:cubicBezTo>
                  <a:cubicBezTo>
                    <a:pt x="45" y="53"/>
                    <a:pt x="56" y="17"/>
                    <a:pt x="78" y="17"/>
                  </a:cubicBezTo>
                  <a:cubicBezTo>
                    <a:pt x="95" y="17"/>
                    <a:pt x="98" y="34"/>
                    <a:pt x="98" y="42"/>
                  </a:cubicBezTo>
                  <a:cubicBezTo>
                    <a:pt x="98" y="50"/>
                    <a:pt x="98" y="53"/>
                    <a:pt x="98" y="56"/>
                  </a:cubicBezTo>
                  <a:close/>
                  <a:moveTo>
                    <a:pt x="137" y="73"/>
                  </a:moveTo>
                  <a:cubicBezTo>
                    <a:pt x="140" y="64"/>
                    <a:pt x="140" y="62"/>
                    <a:pt x="148" y="53"/>
                  </a:cubicBezTo>
                  <a:cubicBezTo>
                    <a:pt x="168" y="31"/>
                    <a:pt x="193" y="17"/>
                    <a:pt x="216" y="17"/>
                  </a:cubicBezTo>
                  <a:cubicBezTo>
                    <a:pt x="238" y="17"/>
                    <a:pt x="260" y="31"/>
                    <a:pt x="260" y="67"/>
                  </a:cubicBezTo>
                  <a:cubicBezTo>
                    <a:pt x="260" y="90"/>
                    <a:pt x="249" y="137"/>
                    <a:pt x="235" y="160"/>
                  </a:cubicBezTo>
                  <a:cubicBezTo>
                    <a:pt x="216" y="196"/>
                    <a:pt x="185" y="207"/>
                    <a:pt x="165" y="207"/>
                  </a:cubicBezTo>
                  <a:cubicBezTo>
                    <a:pt x="126" y="207"/>
                    <a:pt x="115" y="168"/>
                    <a:pt x="115" y="165"/>
                  </a:cubicBezTo>
                  <a:cubicBezTo>
                    <a:pt x="115" y="162"/>
                    <a:pt x="115" y="160"/>
                    <a:pt x="115" y="15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9" name="Freihandform: Form 38">
              <a:extLst>
                <a:ext uri="{FF2B5EF4-FFF2-40B4-BE49-F238E27FC236}">
                  <a16:creationId xmlns:a16="http://schemas.microsoft.com/office/drawing/2014/main" id="{F0735599-926D-40BE-BDE7-598E5B86ADD0}"/>
                </a:ext>
              </a:extLst>
            </p:cNvPr>
            <p:cNvSpPr/>
            <p:nvPr/>
          </p:nvSpPr>
          <p:spPr>
            <a:xfrm>
              <a:off x="3843720" y="3431159"/>
              <a:ext cx="143640" cy="110520"/>
            </a:xfrm>
            <a:custGeom>
              <a:avLst/>
              <a:gdLst/>
              <a:ahLst/>
              <a:cxnLst>
                <a:cxn ang="3cd4">
                  <a:pos x="hc" y="t"/>
                </a:cxn>
                <a:cxn ang="cd2">
                  <a:pos x="l" y="vc"/>
                </a:cxn>
                <a:cxn ang="cd4">
                  <a:pos x="hc" y="b"/>
                </a:cxn>
                <a:cxn ang="0">
                  <a:pos x="r" y="vc"/>
                </a:cxn>
              </a:cxnLst>
              <a:rect l="l" t="t" r="r" b="b"/>
              <a:pathLst>
                <a:path w="400" h="308">
                  <a:moveTo>
                    <a:pt x="364" y="48"/>
                  </a:moveTo>
                  <a:cubicBezTo>
                    <a:pt x="378" y="48"/>
                    <a:pt x="384" y="48"/>
                    <a:pt x="389" y="42"/>
                  </a:cubicBezTo>
                  <a:cubicBezTo>
                    <a:pt x="400" y="34"/>
                    <a:pt x="400" y="25"/>
                    <a:pt x="400" y="20"/>
                  </a:cubicBezTo>
                  <a:cubicBezTo>
                    <a:pt x="400" y="0"/>
                    <a:pt x="384" y="0"/>
                    <a:pt x="372" y="0"/>
                  </a:cubicBezTo>
                  <a:lnTo>
                    <a:pt x="193" y="0"/>
                  </a:lnTo>
                  <a:cubicBezTo>
                    <a:pt x="84" y="0"/>
                    <a:pt x="0" y="109"/>
                    <a:pt x="0" y="193"/>
                  </a:cubicBezTo>
                  <a:cubicBezTo>
                    <a:pt x="0" y="258"/>
                    <a:pt x="48" y="308"/>
                    <a:pt x="118" y="308"/>
                  </a:cubicBezTo>
                  <a:cubicBezTo>
                    <a:pt x="207" y="308"/>
                    <a:pt x="305" y="227"/>
                    <a:pt x="305" y="120"/>
                  </a:cubicBezTo>
                  <a:cubicBezTo>
                    <a:pt x="305" y="109"/>
                    <a:pt x="305" y="78"/>
                    <a:pt x="286" y="48"/>
                  </a:cubicBezTo>
                  <a:close/>
                  <a:moveTo>
                    <a:pt x="120" y="288"/>
                  </a:moveTo>
                  <a:cubicBezTo>
                    <a:pt x="81" y="288"/>
                    <a:pt x="50" y="263"/>
                    <a:pt x="50" y="213"/>
                  </a:cubicBezTo>
                  <a:cubicBezTo>
                    <a:pt x="50" y="193"/>
                    <a:pt x="64" y="48"/>
                    <a:pt x="182" y="48"/>
                  </a:cubicBezTo>
                  <a:cubicBezTo>
                    <a:pt x="218" y="48"/>
                    <a:pt x="255" y="62"/>
                    <a:pt x="255" y="112"/>
                  </a:cubicBezTo>
                  <a:cubicBezTo>
                    <a:pt x="255" y="126"/>
                    <a:pt x="246" y="188"/>
                    <a:pt x="213" y="235"/>
                  </a:cubicBezTo>
                  <a:cubicBezTo>
                    <a:pt x="185" y="274"/>
                    <a:pt x="146" y="288"/>
                    <a:pt x="120" y="2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0" name="Freihandform: Form 39">
              <a:extLst>
                <a:ext uri="{FF2B5EF4-FFF2-40B4-BE49-F238E27FC236}">
                  <a16:creationId xmlns:a16="http://schemas.microsoft.com/office/drawing/2014/main" id="{BF404CF6-05D9-43ED-B832-557B6803A6F8}"/>
                </a:ext>
              </a:extLst>
            </p:cNvPr>
            <p:cNvSpPr/>
            <p:nvPr/>
          </p:nvSpPr>
          <p:spPr>
            <a:xfrm>
              <a:off x="4017960" y="3305159"/>
              <a:ext cx="147960" cy="148680"/>
            </a:xfrm>
            <a:custGeom>
              <a:avLst/>
              <a:gdLst/>
              <a:ahLst/>
              <a:cxnLst>
                <a:cxn ang="3cd4">
                  <a:pos x="hc" y="t"/>
                </a:cxn>
                <a:cxn ang="cd2">
                  <a:pos x="l" y="vc"/>
                </a:cxn>
                <a:cxn ang="cd4">
                  <a:pos x="hc" y="b"/>
                </a:cxn>
                <a:cxn ang="0">
                  <a:pos x="r" y="vc"/>
                </a:cxn>
              </a:cxnLst>
              <a:rect l="l" t="t" r="r" b="b"/>
              <a:pathLst>
                <a:path w="412" h="414">
                  <a:moveTo>
                    <a:pt x="221" y="221"/>
                  </a:moveTo>
                  <a:lnTo>
                    <a:pt x="392" y="221"/>
                  </a:lnTo>
                  <a:cubicBezTo>
                    <a:pt x="400" y="221"/>
                    <a:pt x="412" y="221"/>
                    <a:pt x="412" y="207"/>
                  </a:cubicBezTo>
                  <a:cubicBezTo>
                    <a:pt x="412" y="193"/>
                    <a:pt x="400" y="193"/>
                    <a:pt x="392" y="193"/>
                  </a:cubicBezTo>
                  <a:lnTo>
                    <a:pt x="221" y="193"/>
                  </a:lnTo>
                  <a:lnTo>
                    <a:pt x="221" y="20"/>
                  </a:lnTo>
                  <a:cubicBezTo>
                    <a:pt x="221" y="14"/>
                    <a:pt x="221" y="0"/>
                    <a:pt x="207" y="0"/>
                  </a:cubicBezTo>
                  <a:cubicBezTo>
                    <a:pt x="193" y="0"/>
                    <a:pt x="193" y="14"/>
                    <a:pt x="193" y="20"/>
                  </a:cubicBezTo>
                  <a:lnTo>
                    <a:pt x="193" y="193"/>
                  </a:lnTo>
                  <a:lnTo>
                    <a:pt x="20" y="193"/>
                  </a:lnTo>
                  <a:cubicBezTo>
                    <a:pt x="14" y="193"/>
                    <a:pt x="0" y="193"/>
                    <a:pt x="0" y="207"/>
                  </a:cubicBezTo>
                  <a:cubicBezTo>
                    <a:pt x="0" y="221"/>
                    <a:pt x="14" y="221"/>
                    <a:pt x="20" y="221"/>
                  </a:cubicBezTo>
                  <a:lnTo>
                    <a:pt x="193" y="221"/>
                  </a:lnTo>
                  <a:lnTo>
                    <a:pt x="193" y="392"/>
                  </a:lnTo>
                  <a:cubicBezTo>
                    <a:pt x="193" y="400"/>
                    <a:pt x="193" y="414"/>
                    <a:pt x="207" y="414"/>
                  </a:cubicBezTo>
                  <a:cubicBezTo>
                    <a:pt x="221" y="414"/>
                    <a:pt x="221" y="400"/>
                    <a:pt x="221" y="39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1" name="Freihandform: Form 40">
              <a:extLst>
                <a:ext uri="{FF2B5EF4-FFF2-40B4-BE49-F238E27FC236}">
                  <a16:creationId xmlns:a16="http://schemas.microsoft.com/office/drawing/2014/main" id="{BAC7C1BF-6CB2-4FFA-B491-66AC6E2702D5}"/>
                </a:ext>
              </a:extLst>
            </p:cNvPr>
            <p:cNvSpPr/>
            <p:nvPr/>
          </p:nvSpPr>
          <p:spPr>
            <a:xfrm>
              <a:off x="4014000" y="3501719"/>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6"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49" y="350"/>
                    <a:pt x="272" y="277"/>
                    <a:pt x="272" y="272"/>
                  </a:cubicBezTo>
                  <a:cubicBezTo>
                    <a:pt x="272" y="266"/>
                    <a:pt x="263" y="266"/>
                    <a:pt x="260" y="266"/>
                  </a:cubicBezTo>
                  <a:cubicBezTo>
                    <a:pt x="252" y="266"/>
                    <a:pt x="249"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2" name="Freihandform: Form 41">
              <a:extLst>
                <a:ext uri="{FF2B5EF4-FFF2-40B4-BE49-F238E27FC236}">
                  <a16:creationId xmlns:a16="http://schemas.microsoft.com/office/drawing/2014/main" id="{F409E728-51C0-4A0F-BAAE-2D26724F3C11}"/>
                </a:ext>
              </a:extLst>
            </p:cNvPr>
            <p:cNvSpPr/>
            <p:nvPr/>
          </p:nvSpPr>
          <p:spPr>
            <a:xfrm>
              <a:off x="4215600" y="3431159"/>
              <a:ext cx="143640" cy="110520"/>
            </a:xfrm>
            <a:custGeom>
              <a:avLst/>
              <a:gdLst/>
              <a:ahLst/>
              <a:cxnLst>
                <a:cxn ang="3cd4">
                  <a:pos x="hc" y="t"/>
                </a:cxn>
                <a:cxn ang="cd2">
                  <a:pos x="l" y="vc"/>
                </a:cxn>
                <a:cxn ang="cd4">
                  <a:pos x="hc" y="b"/>
                </a:cxn>
                <a:cxn ang="0">
                  <a:pos x="r" y="vc"/>
                </a:cxn>
              </a:cxnLst>
              <a:rect l="l" t="t" r="r" b="b"/>
              <a:pathLst>
                <a:path w="400" h="308">
                  <a:moveTo>
                    <a:pt x="364" y="48"/>
                  </a:moveTo>
                  <a:cubicBezTo>
                    <a:pt x="378" y="48"/>
                    <a:pt x="384" y="48"/>
                    <a:pt x="392" y="42"/>
                  </a:cubicBezTo>
                  <a:cubicBezTo>
                    <a:pt x="400" y="34"/>
                    <a:pt x="400" y="25"/>
                    <a:pt x="400" y="20"/>
                  </a:cubicBezTo>
                  <a:cubicBezTo>
                    <a:pt x="400" y="0"/>
                    <a:pt x="384" y="0"/>
                    <a:pt x="372" y="0"/>
                  </a:cubicBezTo>
                  <a:lnTo>
                    <a:pt x="193" y="0"/>
                  </a:lnTo>
                  <a:cubicBezTo>
                    <a:pt x="84" y="0"/>
                    <a:pt x="0" y="109"/>
                    <a:pt x="0" y="193"/>
                  </a:cubicBezTo>
                  <a:cubicBezTo>
                    <a:pt x="0" y="258"/>
                    <a:pt x="48" y="308"/>
                    <a:pt x="118" y="308"/>
                  </a:cubicBezTo>
                  <a:cubicBezTo>
                    <a:pt x="207" y="308"/>
                    <a:pt x="305" y="227"/>
                    <a:pt x="305" y="120"/>
                  </a:cubicBezTo>
                  <a:cubicBezTo>
                    <a:pt x="305" y="109"/>
                    <a:pt x="305" y="78"/>
                    <a:pt x="286" y="48"/>
                  </a:cubicBezTo>
                  <a:close/>
                  <a:moveTo>
                    <a:pt x="120" y="288"/>
                  </a:moveTo>
                  <a:cubicBezTo>
                    <a:pt x="81" y="288"/>
                    <a:pt x="50" y="263"/>
                    <a:pt x="50" y="213"/>
                  </a:cubicBezTo>
                  <a:cubicBezTo>
                    <a:pt x="50" y="193"/>
                    <a:pt x="64" y="48"/>
                    <a:pt x="182" y="48"/>
                  </a:cubicBezTo>
                  <a:cubicBezTo>
                    <a:pt x="218" y="48"/>
                    <a:pt x="255" y="62"/>
                    <a:pt x="255" y="112"/>
                  </a:cubicBezTo>
                  <a:cubicBezTo>
                    <a:pt x="255" y="126"/>
                    <a:pt x="246" y="188"/>
                    <a:pt x="213" y="235"/>
                  </a:cubicBezTo>
                  <a:cubicBezTo>
                    <a:pt x="185" y="274"/>
                    <a:pt x="146" y="288"/>
                    <a:pt x="120" y="2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3" name="Freihandform: Form 42">
              <a:extLst>
                <a:ext uri="{FF2B5EF4-FFF2-40B4-BE49-F238E27FC236}">
                  <a16:creationId xmlns:a16="http://schemas.microsoft.com/office/drawing/2014/main" id="{01200909-0963-4F1B-A337-0214BCFCB78E}"/>
                </a:ext>
              </a:extLst>
            </p:cNvPr>
            <p:cNvSpPr/>
            <p:nvPr/>
          </p:nvSpPr>
          <p:spPr>
            <a:xfrm>
              <a:off x="4401000" y="3373560"/>
              <a:ext cx="135720" cy="10800"/>
            </a:xfrm>
            <a:custGeom>
              <a:avLst/>
              <a:gdLst/>
              <a:ahLst/>
              <a:cxnLst>
                <a:cxn ang="3cd4">
                  <a:pos x="hc" y="t"/>
                </a:cxn>
                <a:cxn ang="cd2">
                  <a:pos x="l" y="vc"/>
                </a:cxn>
                <a:cxn ang="cd4">
                  <a:pos x="hc" y="b"/>
                </a:cxn>
                <a:cxn ang="0">
                  <a:pos x="r" y="vc"/>
                </a:cxn>
              </a:cxnLst>
              <a:rect l="l" t="t" r="r" b="b"/>
              <a:pathLst>
                <a:path w="378" h="31">
                  <a:moveTo>
                    <a:pt x="356" y="31"/>
                  </a:moveTo>
                  <a:cubicBezTo>
                    <a:pt x="364" y="31"/>
                    <a:pt x="378" y="31"/>
                    <a:pt x="378" y="14"/>
                  </a:cubicBezTo>
                  <a:cubicBezTo>
                    <a:pt x="378" y="0"/>
                    <a:pt x="364" y="0"/>
                    <a:pt x="356" y="0"/>
                  </a:cubicBezTo>
                  <a:lnTo>
                    <a:pt x="22" y="0"/>
                  </a:lnTo>
                  <a:cubicBezTo>
                    <a:pt x="14" y="0"/>
                    <a:pt x="0" y="0"/>
                    <a:pt x="0" y="14"/>
                  </a:cubicBezTo>
                  <a:cubicBezTo>
                    <a:pt x="0" y="31"/>
                    <a:pt x="14" y="31"/>
                    <a:pt x="22" y="3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4" name="Freihandform: Form 43">
              <a:extLst>
                <a:ext uri="{FF2B5EF4-FFF2-40B4-BE49-F238E27FC236}">
                  <a16:creationId xmlns:a16="http://schemas.microsoft.com/office/drawing/2014/main" id="{181B668F-E3A5-4937-9497-DFD05A532C4F}"/>
                </a:ext>
              </a:extLst>
            </p:cNvPr>
            <p:cNvSpPr/>
            <p:nvPr/>
          </p:nvSpPr>
          <p:spPr>
            <a:xfrm>
              <a:off x="4385880" y="3501719"/>
              <a:ext cx="97560" cy="125640"/>
            </a:xfrm>
            <a:custGeom>
              <a:avLst/>
              <a:gdLst/>
              <a:ahLst/>
              <a:cxnLst>
                <a:cxn ang="3cd4">
                  <a:pos x="hc" y="t"/>
                </a:cxn>
                <a:cxn ang="cd2">
                  <a:pos x="l" y="vc"/>
                </a:cxn>
                <a:cxn ang="cd4">
                  <a:pos x="hc" y="b"/>
                </a:cxn>
                <a:cxn ang="0">
                  <a:pos x="r" y="vc"/>
                </a:cxn>
              </a:cxnLst>
              <a:rect l="l" t="t" r="r" b="b"/>
              <a:pathLst>
                <a:path w="272" h="350">
                  <a:moveTo>
                    <a:pt x="120" y="20"/>
                  </a:moveTo>
                  <a:cubicBezTo>
                    <a:pt x="123" y="11"/>
                    <a:pt x="123" y="11"/>
                    <a:pt x="123" y="8"/>
                  </a:cubicBezTo>
                  <a:cubicBezTo>
                    <a:pt x="123" y="0"/>
                    <a:pt x="115" y="0"/>
                    <a:pt x="109" y="0"/>
                  </a:cubicBezTo>
                  <a:lnTo>
                    <a:pt x="48" y="6"/>
                  </a:lnTo>
                  <a:cubicBezTo>
                    <a:pt x="39" y="6"/>
                    <a:pt x="36" y="6"/>
                    <a:pt x="34" y="8"/>
                  </a:cubicBezTo>
                  <a:cubicBezTo>
                    <a:pt x="34" y="11"/>
                    <a:pt x="31" y="17"/>
                    <a:pt x="31" y="20"/>
                  </a:cubicBezTo>
                  <a:cubicBezTo>
                    <a:pt x="31" y="28"/>
                    <a:pt x="39" y="28"/>
                    <a:pt x="48" y="28"/>
                  </a:cubicBezTo>
                  <a:cubicBezTo>
                    <a:pt x="48" y="28"/>
                    <a:pt x="56" y="28"/>
                    <a:pt x="64" y="28"/>
                  </a:cubicBezTo>
                  <a:cubicBezTo>
                    <a:pt x="73" y="31"/>
                    <a:pt x="73" y="31"/>
                    <a:pt x="73" y="34"/>
                  </a:cubicBezTo>
                  <a:cubicBezTo>
                    <a:pt x="73" y="36"/>
                    <a:pt x="73" y="36"/>
                    <a:pt x="70" y="48"/>
                  </a:cubicBezTo>
                  <a:lnTo>
                    <a:pt x="3" y="319"/>
                  </a:lnTo>
                  <a:cubicBezTo>
                    <a:pt x="0" y="328"/>
                    <a:pt x="0" y="328"/>
                    <a:pt x="0" y="330"/>
                  </a:cubicBezTo>
                  <a:cubicBezTo>
                    <a:pt x="0" y="342"/>
                    <a:pt x="8" y="350"/>
                    <a:pt x="20" y="350"/>
                  </a:cubicBezTo>
                  <a:cubicBezTo>
                    <a:pt x="39" y="350"/>
                    <a:pt x="42" y="330"/>
                    <a:pt x="45" y="325"/>
                  </a:cubicBezTo>
                  <a:lnTo>
                    <a:pt x="67" y="232"/>
                  </a:lnTo>
                  <a:cubicBezTo>
                    <a:pt x="81" y="232"/>
                    <a:pt x="143" y="238"/>
                    <a:pt x="143" y="272"/>
                  </a:cubicBezTo>
                  <a:cubicBezTo>
                    <a:pt x="143" y="274"/>
                    <a:pt x="143" y="277"/>
                    <a:pt x="140" y="283"/>
                  </a:cubicBezTo>
                  <a:cubicBezTo>
                    <a:pt x="140" y="291"/>
                    <a:pt x="140" y="294"/>
                    <a:pt x="140" y="297"/>
                  </a:cubicBezTo>
                  <a:cubicBezTo>
                    <a:pt x="140" y="330"/>
                    <a:pt x="171" y="350"/>
                    <a:pt x="199" y="350"/>
                  </a:cubicBezTo>
                  <a:cubicBezTo>
                    <a:pt x="252" y="350"/>
                    <a:pt x="272" y="277"/>
                    <a:pt x="272" y="272"/>
                  </a:cubicBezTo>
                  <a:cubicBezTo>
                    <a:pt x="272" y="266"/>
                    <a:pt x="263" y="266"/>
                    <a:pt x="260" y="266"/>
                  </a:cubicBezTo>
                  <a:cubicBezTo>
                    <a:pt x="252" y="266"/>
                    <a:pt x="252" y="269"/>
                    <a:pt x="249" y="277"/>
                  </a:cubicBezTo>
                  <a:cubicBezTo>
                    <a:pt x="244" y="294"/>
                    <a:pt x="230" y="333"/>
                    <a:pt x="202" y="333"/>
                  </a:cubicBezTo>
                  <a:cubicBezTo>
                    <a:pt x="185" y="333"/>
                    <a:pt x="182" y="314"/>
                    <a:pt x="182" y="302"/>
                  </a:cubicBezTo>
                  <a:cubicBezTo>
                    <a:pt x="182" y="302"/>
                    <a:pt x="182" y="297"/>
                    <a:pt x="182" y="288"/>
                  </a:cubicBezTo>
                  <a:cubicBezTo>
                    <a:pt x="185" y="280"/>
                    <a:pt x="185" y="274"/>
                    <a:pt x="185" y="272"/>
                  </a:cubicBezTo>
                  <a:cubicBezTo>
                    <a:pt x="185" y="227"/>
                    <a:pt x="132" y="218"/>
                    <a:pt x="98" y="216"/>
                  </a:cubicBezTo>
                  <a:cubicBezTo>
                    <a:pt x="112" y="210"/>
                    <a:pt x="132" y="193"/>
                    <a:pt x="140" y="185"/>
                  </a:cubicBezTo>
                  <a:cubicBezTo>
                    <a:pt x="168" y="162"/>
                    <a:pt x="196" y="143"/>
                    <a:pt x="224" y="143"/>
                  </a:cubicBezTo>
                  <a:cubicBezTo>
                    <a:pt x="235" y="143"/>
                    <a:pt x="238" y="146"/>
                    <a:pt x="241" y="148"/>
                  </a:cubicBezTo>
                  <a:lnTo>
                    <a:pt x="238" y="148"/>
                  </a:lnTo>
                  <a:cubicBezTo>
                    <a:pt x="216" y="157"/>
                    <a:pt x="216" y="176"/>
                    <a:pt x="216" y="179"/>
                  </a:cubicBezTo>
                  <a:cubicBezTo>
                    <a:pt x="216" y="188"/>
                    <a:pt x="221" y="199"/>
                    <a:pt x="238" y="199"/>
                  </a:cubicBezTo>
                  <a:cubicBezTo>
                    <a:pt x="246" y="199"/>
                    <a:pt x="269" y="190"/>
                    <a:pt x="269" y="165"/>
                  </a:cubicBezTo>
                  <a:cubicBezTo>
                    <a:pt x="269" y="140"/>
                    <a:pt x="249" y="126"/>
                    <a:pt x="227" y="126"/>
                  </a:cubicBezTo>
                  <a:cubicBezTo>
                    <a:pt x="193" y="126"/>
                    <a:pt x="162" y="148"/>
                    <a:pt x="126" y="176"/>
                  </a:cubicBezTo>
                  <a:cubicBezTo>
                    <a:pt x="109" y="190"/>
                    <a:pt x="92" y="204"/>
                    <a:pt x="73" y="21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5" name="Freihandform: Form 44">
              <a:extLst>
                <a:ext uri="{FF2B5EF4-FFF2-40B4-BE49-F238E27FC236}">
                  <a16:creationId xmlns:a16="http://schemas.microsoft.com/office/drawing/2014/main" id="{02F3BE91-A72A-457F-A0D4-E982CCD47D3B}"/>
                </a:ext>
              </a:extLst>
            </p:cNvPr>
            <p:cNvSpPr/>
            <p:nvPr/>
          </p:nvSpPr>
          <p:spPr>
            <a:xfrm>
              <a:off x="4602600" y="3299040"/>
              <a:ext cx="83160" cy="354600"/>
            </a:xfrm>
            <a:custGeom>
              <a:avLst/>
              <a:gdLst/>
              <a:ahLst/>
              <a:cxnLst>
                <a:cxn ang="3cd4">
                  <a:pos x="hc" y="t"/>
                </a:cxn>
                <a:cxn ang="cd2">
                  <a:pos x="l" y="vc"/>
                </a:cxn>
                <a:cxn ang="cd4">
                  <a:pos x="hc" y="b"/>
                </a:cxn>
                <a:cxn ang="0">
                  <a:pos x="r" y="vc"/>
                </a:cxn>
              </a:cxnLst>
              <a:rect l="l" t="t" r="r" b="b"/>
              <a:pathLst>
                <a:path w="232" h="986">
                  <a:moveTo>
                    <a:pt x="232" y="493"/>
                  </a:moveTo>
                  <a:cubicBezTo>
                    <a:pt x="232" y="417"/>
                    <a:pt x="221" y="297"/>
                    <a:pt x="165" y="185"/>
                  </a:cubicBezTo>
                  <a:cubicBezTo>
                    <a:pt x="106" y="64"/>
                    <a:pt x="20" y="0"/>
                    <a:pt x="11" y="0"/>
                  </a:cubicBezTo>
                  <a:cubicBezTo>
                    <a:pt x="3" y="0"/>
                    <a:pt x="0" y="3"/>
                    <a:pt x="0" y="11"/>
                  </a:cubicBezTo>
                  <a:cubicBezTo>
                    <a:pt x="0" y="14"/>
                    <a:pt x="0" y="14"/>
                    <a:pt x="20" y="34"/>
                  </a:cubicBezTo>
                  <a:cubicBezTo>
                    <a:pt x="118" y="132"/>
                    <a:pt x="174" y="288"/>
                    <a:pt x="174" y="493"/>
                  </a:cubicBezTo>
                  <a:cubicBezTo>
                    <a:pt x="174" y="664"/>
                    <a:pt x="137" y="837"/>
                    <a:pt x="14" y="960"/>
                  </a:cubicBezTo>
                  <a:cubicBezTo>
                    <a:pt x="0" y="972"/>
                    <a:pt x="0" y="974"/>
                    <a:pt x="0" y="977"/>
                  </a:cubicBezTo>
                  <a:cubicBezTo>
                    <a:pt x="0" y="983"/>
                    <a:pt x="3" y="986"/>
                    <a:pt x="11" y="986"/>
                  </a:cubicBezTo>
                  <a:cubicBezTo>
                    <a:pt x="20" y="986"/>
                    <a:pt x="109" y="918"/>
                    <a:pt x="168" y="795"/>
                  </a:cubicBezTo>
                  <a:cubicBezTo>
                    <a:pt x="218" y="686"/>
                    <a:pt x="232" y="577"/>
                    <a:pt x="232" y="49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6" name="Freihandform: Form 45">
              <a:extLst>
                <a:ext uri="{FF2B5EF4-FFF2-40B4-BE49-F238E27FC236}">
                  <a16:creationId xmlns:a16="http://schemas.microsoft.com/office/drawing/2014/main" id="{CDA3D76D-BE65-450F-A7B0-FB505C7F4DA3}"/>
                </a:ext>
              </a:extLst>
            </p:cNvPr>
            <p:cNvSpPr/>
            <p:nvPr/>
          </p:nvSpPr>
          <p:spPr>
            <a:xfrm>
              <a:off x="4753800" y="3538800"/>
              <a:ext cx="188280" cy="156960"/>
            </a:xfrm>
            <a:custGeom>
              <a:avLst/>
              <a:gdLst/>
              <a:ahLst/>
              <a:cxnLst>
                <a:cxn ang="3cd4">
                  <a:pos x="hc" y="t"/>
                </a:cxn>
                <a:cxn ang="cd2">
                  <a:pos x="l" y="vc"/>
                </a:cxn>
                <a:cxn ang="cd4">
                  <a:pos x="hc" y="b"/>
                </a:cxn>
                <a:cxn ang="0">
                  <a:pos x="r" y="vc"/>
                </a:cxn>
              </a:cxnLst>
              <a:rect l="l" t="t" r="r" b="b"/>
              <a:pathLst>
                <a:path w="524" h="437">
                  <a:moveTo>
                    <a:pt x="476" y="59"/>
                  </a:moveTo>
                  <a:cubicBezTo>
                    <a:pt x="487" y="59"/>
                    <a:pt x="524" y="59"/>
                    <a:pt x="524" y="22"/>
                  </a:cubicBezTo>
                  <a:cubicBezTo>
                    <a:pt x="524" y="0"/>
                    <a:pt x="504" y="0"/>
                    <a:pt x="484" y="0"/>
                  </a:cubicBezTo>
                  <a:lnTo>
                    <a:pt x="260" y="0"/>
                  </a:lnTo>
                  <a:cubicBezTo>
                    <a:pt x="109" y="0"/>
                    <a:pt x="0" y="162"/>
                    <a:pt x="0" y="280"/>
                  </a:cubicBezTo>
                  <a:cubicBezTo>
                    <a:pt x="0" y="370"/>
                    <a:pt x="59" y="437"/>
                    <a:pt x="148" y="437"/>
                  </a:cubicBezTo>
                  <a:cubicBezTo>
                    <a:pt x="266" y="437"/>
                    <a:pt x="398" y="319"/>
                    <a:pt x="398" y="165"/>
                  </a:cubicBezTo>
                  <a:cubicBezTo>
                    <a:pt x="398" y="148"/>
                    <a:pt x="398" y="101"/>
                    <a:pt x="367" y="59"/>
                  </a:cubicBezTo>
                  <a:close/>
                  <a:moveTo>
                    <a:pt x="148" y="417"/>
                  </a:moveTo>
                  <a:cubicBezTo>
                    <a:pt x="101" y="417"/>
                    <a:pt x="62" y="381"/>
                    <a:pt x="62" y="308"/>
                  </a:cubicBezTo>
                  <a:cubicBezTo>
                    <a:pt x="62" y="280"/>
                    <a:pt x="73" y="199"/>
                    <a:pt x="109" y="140"/>
                  </a:cubicBezTo>
                  <a:cubicBezTo>
                    <a:pt x="148" y="70"/>
                    <a:pt x="210" y="59"/>
                    <a:pt x="244" y="59"/>
                  </a:cubicBezTo>
                  <a:cubicBezTo>
                    <a:pt x="325" y="59"/>
                    <a:pt x="333" y="123"/>
                    <a:pt x="333" y="154"/>
                  </a:cubicBezTo>
                  <a:cubicBezTo>
                    <a:pt x="333" y="199"/>
                    <a:pt x="314" y="280"/>
                    <a:pt x="280" y="330"/>
                  </a:cubicBezTo>
                  <a:cubicBezTo>
                    <a:pt x="241" y="389"/>
                    <a:pt x="188" y="417"/>
                    <a:pt x="148" y="4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7" name="Freihandform: Form 46">
              <a:extLst>
                <a:ext uri="{FF2B5EF4-FFF2-40B4-BE49-F238E27FC236}">
                  <a16:creationId xmlns:a16="http://schemas.microsoft.com/office/drawing/2014/main" id="{B6B8B44A-9B08-428C-B01C-85DED7827052}"/>
                </a:ext>
              </a:extLst>
            </p:cNvPr>
            <p:cNvSpPr/>
            <p:nvPr/>
          </p:nvSpPr>
          <p:spPr>
            <a:xfrm>
              <a:off x="4972680" y="3391920"/>
              <a:ext cx="183240" cy="183240"/>
            </a:xfrm>
            <a:custGeom>
              <a:avLst/>
              <a:gdLst/>
              <a:ahLst/>
              <a:cxnLst>
                <a:cxn ang="3cd4">
                  <a:pos x="hc" y="t"/>
                </a:cxn>
                <a:cxn ang="cd2">
                  <a:pos x="l" y="vc"/>
                </a:cxn>
                <a:cxn ang="cd4">
                  <a:pos x="hc" y="b"/>
                </a:cxn>
                <a:cxn ang="0">
                  <a:pos x="r" y="vc"/>
                </a:cxn>
              </a:cxnLst>
              <a:rect l="l" t="t" r="r" b="b"/>
              <a:pathLst>
                <a:path w="510" h="510">
                  <a:moveTo>
                    <a:pt x="272" y="272"/>
                  </a:moveTo>
                  <a:lnTo>
                    <a:pt x="484" y="272"/>
                  </a:lnTo>
                  <a:cubicBezTo>
                    <a:pt x="493" y="272"/>
                    <a:pt x="510" y="272"/>
                    <a:pt x="510" y="255"/>
                  </a:cubicBezTo>
                  <a:cubicBezTo>
                    <a:pt x="510" y="238"/>
                    <a:pt x="493" y="238"/>
                    <a:pt x="484" y="238"/>
                  </a:cubicBezTo>
                  <a:lnTo>
                    <a:pt x="272" y="238"/>
                  </a:lnTo>
                  <a:lnTo>
                    <a:pt x="272" y="25"/>
                  </a:lnTo>
                  <a:cubicBezTo>
                    <a:pt x="272" y="17"/>
                    <a:pt x="272" y="0"/>
                    <a:pt x="255" y="0"/>
                  </a:cubicBezTo>
                  <a:cubicBezTo>
                    <a:pt x="238" y="0"/>
                    <a:pt x="238" y="17"/>
                    <a:pt x="238" y="25"/>
                  </a:cubicBezTo>
                  <a:lnTo>
                    <a:pt x="238" y="238"/>
                  </a:lnTo>
                  <a:lnTo>
                    <a:pt x="25" y="238"/>
                  </a:lnTo>
                  <a:cubicBezTo>
                    <a:pt x="17" y="238"/>
                    <a:pt x="0" y="238"/>
                    <a:pt x="0" y="255"/>
                  </a:cubicBezTo>
                  <a:cubicBezTo>
                    <a:pt x="0" y="272"/>
                    <a:pt x="17" y="272"/>
                    <a:pt x="25" y="272"/>
                  </a:cubicBezTo>
                  <a:lnTo>
                    <a:pt x="238" y="272"/>
                  </a:lnTo>
                  <a:lnTo>
                    <a:pt x="238" y="484"/>
                  </a:lnTo>
                  <a:cubicBezTo>
                    <a:pt x="238" y="493"/>
                    <a:pt x="238" y="510"/>
                    <a:pt x="255" y="510"/>
                  </a:cubicBezTo>
                  <a:cubicBezTo>
                    <a:pt x="272" y="510"/>
                    <a:pt x="272" y="496"/>
                    <a:pt x="272" y="48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8" name="Freihandform: Form 47">
              <a:extLst>
                <a:ext uri="{FF2B5EF4-FFF2-40B4-BE49-F238E27FC236}">
                  <a16:creationId xmlns:a16="http://schemas.microsoft.com/office/drawing/2014/main" id="{279BB1BD-C2A3-4E88-80A7-02BC96E3134E}"/>
                </a:ext>
              </a:extLst>
            </p:cNvPr>
            <p:cNvSpPr/>
            <p:nvPr/>
          </p:nvSpPr>
          <p:spPr>
            <a:xfrm>
              <a:off x="4942440" y="3669839"/>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grpSp>
        <p:nvGrpSpPr>
          <p:cNvPr id="49" name="Gruppieren 48" descr="28§display§\left\lbrace b_p, b_q^\dagger \right\rbrace = \delta_{pq}§svg§600§FALSE§" title="TexMaths">
            <a:extLst>
              <a:ext uri="{FF2B5EF4-FFF2-40B4-BE49-F238E27FC236}">
                <a16:creationId xmlns:a16="http://schemas.microsoft.com/office/drawing/2014/main" id="{FC187321-8A27-4EF0-B782-032E1D2CDEE6}"/>
              </a:ext>
            </a:extLst>
          </p:cNvPr>
          <p:cNvGrpSpPr/>
          <p:nvPr/>
        </p:nvGrpSpPr>
        <p:grpSpPr>
          <a:xfrm>
            <a:off x="7589519" y="2743199"/>
            <a:ext cx="2056321" cy="457201"/>
            <a:chOff x="7589519" y="2743199"/>
            <a:chExt cx="2056321" cy="457201"/>
          </a:xfrm>
        </p:grpSpPr>
        <p:sp>
          <p:nvSpPr>
            <p:cNvPr id="50" name="Freihandform: Form 49">
              <a:extLst>
                <a:ext uri="{FF2B5EF4-FFF2-40B4-BE49-F238E27FC236}">
                  <a16:creationId xmlns:a16="http://schemas.microsoft.com/office/drawing/2014/main" id="{438A63D9-46C8-47F5-BBAD-6A151EB1C8FD}"/>
                </a:ext>
              </a:extLst>
            </p:cNvPr>
            <p:cNvSpPr/>
            <p:nvPr/>
          </p:nvSpPr>
          <p:spPr>
            <a:xfrm>
              <a:off x="7589519" y="2763360"/>
              <a:ext cx="126720" cy="424800"/>
            </a:xfrm>
            <a:custGeom>
              <a:avLst/>
              <a:gdLst/>
              <a:ahLst/>
              <a:cxnLst>
                <a:cxn ang="3cd4">
                  <a:pos x="hc" y="t"/>
                </a:cxn>
                <a:cxn ang="cd2">
                  <a:pos x="l" y="vc"/>
                </a:cxn>
                <a:cxn ang="cd4">
                  <a:pos x="hc" y="b"/>
                </a:cxn>
                <a:cxn ang="0">
                  <a:pos x="r" y="vc"/>
                </a:cxn>
              </a:cxnLst>
              <a:rect l="l" t="t" r="r" b="b"/>
              <a:pathLst>
                <a:path w="353" h="1181">
                  <a:moveTo>
                    <a:pt x="143" y="434"/>
                  </a:moveTo>
                  <a:cubicBezTo>
                    <a:pt x="143" y="501"/>
                    <a:pt x="109" y="540"/>
                    <a:pt x="8" y="580"/>
                  </a:cubicBezTo>
                  <a:cubicBezTo>
                    <a:pt x="3" y="582"/>
                    <a:pt x="0" y="585"/>
                    <a:pt x="0" y="591"/>
                  </a:cubicBezTo>
                  <a:cubicBezTo>
                    <a:pt x="0" y="599"/>
                    <a:pt x="3" y="602"/>
                    <a:pt x="11" y="605"/>
                  </a:cubicBezTo>
                  <a:cubicBezTo>
                    <a:pt x="143" y="655"/>
                    <a:pt x="143" y="708"/>
                    <a:pt x="143" y="764"/>
                  </a:cubicBezTo>
                  <a:lnTo>
                    <a:pt x="143" y="1036"/>
                  </a:lnTo>
                  <a:cubicBezTo>
                    <a:pt x="143" y="1064"/>
                    <a:pt x="160" y="1100"/>
                    <a:pt x="202" y="1128"/>
                  </a:cubicBezTo>
                  <a:cubicBezTo>
                    <a:pt x="252" y="1162"/>
                    <a:pt x="330" y="1181"/>
                    <a:pt x="342" y="1181"/>
                  </a:cubicBezTo>
                  <a:cubicBezTo>
                    <a:pt x="350" y="1181"/>
                    <a:pt x="353" y="1179"/>
                    <a:pt x="353" y="1170"/>
                  </a:cubicBezTo>
                  <a:cubicBezTo>
                    <a:pt x="353" y="1162"/>
                    <a:pt x="350" y="1159"/>
                    <a:pt x="336" y="1156"/>
                  </a:cubicBezTo>
                  <a:cubicBezTo>
                    <a:pt x="308" y="1145"/>
                    <a:pt x="230" y="1114"/>
                    <a:pt x="216" y="1053"/>
                  </a:cubicBezTo>
                  <a:cubicBezTo>
                    <a:pt x="210" y="1041"/>
                    <a:pt x="210" y="1039"/>
                    <a:pt x="210" y="1002"/>
                  </a:cubicBezTo>
                  <a:lnTo>
                    <a:pt x="210" y="761"/>
                  </a:lnTo>
                  <a:cubicBezTo>
                    <a:pt x="210" y="711"/>
                    <a:pt x="210" y="638"/>
                    <a:pt x="50" y="591"/>
                  </a:cubicBezTo>
                  <a:cubicBezTo>
                    <a:pt x="210" y="543"/>
                    <a:pt x="210" y="476"/>
                    <a:pt x="210" y="420"/>
                  </a:cubicBezTo>
                  <a:lnTo>
                    <a:pt x="210" y="179"/>
                  </a:lnTo>
                  <a:cubicBezTo>
                    <a:pt x="210" y="123"/>
                    <a:pt x="210" y="73"/>
                    <a:pt x="347" y="22"/>
                  </a:cubicBezTo>
                  <a:cubicBezTo>
                    <a:pt x="353" y="22"/>
                    <a:pt x="353" y="14"/>
                    <a:pt x="353" y="14"/>
                  </a:cubicBezTo>
                  <a:cubicBezTo>
                    <a:pt x="353" y="3"/>
                    <a:pt x="350" y="0"/>
                    <a:pt x="342" y="0"/>
                  </a:cubicBezTo>
                  <a:cubicBezTo>
                    <a:pt x="333" y="0"/>
                    <a:pt x="193" y="31"/>
                    <a:pt x="160" y="98"/>
                  </a:cubicBezTo>
                  <a:cubicBezTo>
                    <a:pt x="143" y="126"/>
                    <a:pt x="143" y="134"/>
                    <a:pt x="143" y="1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1" name="Freihandform: Form 50">
              <a:extLst>
                <a:ext uri="{FF2B5EF4-FFF2-40B4-BE49-F238E27FC236}">
                  <a16:creationId xmlns:a16="http://schemas.microsoft.com/office/drawing/2014/main" id="{880D3212-0CFE-4184-8216-B8312EC8B023}"/>
                </a:ext>
              </a:extLst>
            </p:cNvPr>
            <p:cNvSpPr/>
            <p:nvPr/>
          </p:nvSpPr>
          <p:spPr>
            <a:xfrm>
              <a:off x="7773120" y="281771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2" name="Freihandform: Form 51">
              <a:extLst>
                <a:ext uri="{FF2B5EF4-FFF2-40B4-BE49-F238E27FC236}">
                  <a16:creationId xmlns:a16="http://schemas.microsoft.com/office/drawing/2014/main" id="{B7E8BE9D-D1AD-483B-A0C8-72D2F1E1278B}"/>
                </a:ext>
              </a:extLst>
            </p:cNvPr>
            <p:cNvSpPr/>
            <p:nvPr/>
          </p:nvSpPr>
          <p:spPr>
            <a:xfrm>
              <a:off x="7907039" y="30081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3" name="Freihandform: Form 52">
              <a:extLst>
                <a:ext uri="{FF2B5EF4-FFF2-40B4-BE49-F238E27FC236}">
                  <a16:creationId xmlns:a16="http://schemas.microsoft.com/office/drawing/2014/main" id="{6B0BD65F-4A81-4533-AB0E-24F3E539067D}"/>
                </a:ext>
              </a:extLst>
            </p:cNvPr>
            <p:cNvSpPr/>
            <p:nvPr/>
          </p:nvSpPr>
          <p:spPr>
            <a:xfrm>
              <a:off x="8101440" y="302652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4" name="Freihandform: Form 53">
              <a:extLst>
                <a:ext uri="{FF2B5EF4-FFF2-40B4-BE49-F238E27FC236}">
                  <a16:creationId xmlns:a16="http://schemas.microsoft.com/office/drawing/2014/main" id="{6D2F90EA-3737-4AB7-A2CF-5B4BCE5ABCF8}"/>
                </a:ext>
              </a:extLst>
            </p:cNvPr>
            <p:cNvSpPr/>
            <p:nvPr/>
          </p:nvSpPr>
          <p:spPr>
            <a:xfrm>
              <a:off x="8244719" y="281771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5" name="Freihandform: Form 54">
              <a:extLst>
                <a:ext uri="{FF2B5EF4-FFF2-40B4-BE49-F238E27FC236}">
                  <a16:creationId xmlns:a16="http://schemas.microsoft.com/office/drawing/2014/main" id="{7124619E-EC62-4E98-8ADB-F8A1BA99EA2D}"/>
                </a:ext>
              </a:extLst>
            </p:cNvPr>
            <p:cNvSpPr/>
            <p:nvPr/>
          </p:nvSpPr>
          <p:spPr>
            <a:xfrm>
              <a:off x="8398800" y="2743199"/>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40"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40"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6" name="Freihandform: Form 55">
              <a:extLst>
                <a:ext uri="{FF2B5EF4-FFF2-40B4-BE49-F238E27FC236}">
                  <a16:creationId xmlns:a16="http://schemas.microsoft.com/office/drawing/2014/main" id="{ED8943A0-82F3-4BE7-B66E-C9FB0F332FB1}"/>
                </a:ext>
              </a:extLst>
            </p:cNvPr>
            <p:cNvSpPr/>
            <p:nvPr/>
          </p:nvSpPr>
          <p:spPr>
            <a:xfrm>
              <a:off x="8394840" y="30423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7" name="Freihandform: Form 56">
              <a:extLst>
                <a:ext uri="{FF2B5EF4-FFF2-40B4-BE49-F238E27FC236}">
                  <a16:creationId xmlns:a16="http://schemas.microsoft.com/office/drawing/2014/main" id="{F5194249-901D-4E89-8321-9F6AD425E3DC}"/>
                </a:ext>
              </a:extLst>
            </p:cNvPr>
            <p:cNvSpPr/>
            <p:nvPr/>
          </p:nvSpPr>
          <p:spPr>
            <a:xfrm>
              <a:off x="8576280" y="2763360"/>
              <a:ext cx="126720" cy="424800"/>
            </a:xfrm>
            <a:custGeom>
              <a:avLst/>
              <a:gdLst/>
              <a:ahLst/>
              <a:cxnLst>
                <a:cxn ang="3cd4">
                  <a:pos x="hc" y="t"/>
                </a:cxn>
                <a:cxn ang="cd2">
                  <a:pos x="l" y="vc"/>
                </a:cxn>
                <a:cxn ang="cd4">
                  <a:pos x="hc" y="b"/>
                </a:cxn>
                <a:cxn ang="0">
                  <a:pos x="r" y="vc"/>
                </a:cxn>
              </a:cxnLst>
              <a:rect l="l" t="t" r="r" b="b"/>
              <a:pathLst>
                <a:path w="353" h="1181">
                  <a:moveTo>
                    <a:pt x="210" y="750"/>
                  </a:moveTo>
                  <a:cubicBezTo>
                    <a:pt x="210" y="717"/>
                    <a:pt x="210" y="655"/>
                    <a:pt x="339" y="605"/>
                  </a:cubicBezTo>
                  <a:cubicBezTo>
                    <a:pt x="350" y="602"/>
                    <a:pt x="353" y="602"/>
                    <a:pt x="353" y="591"/>
                  </a:cubicBezTo>
                  <a:cubicBezTo>
                    <a:pt x="353" y="588"/>
                    <a:pt x="353" y="582"/>
                    <a:pt x="347" y="580"/>
                  </a:cubicBezTo>
                  <a:cubicBezTo>
                    <a:pt x="210" y="526"/>
                    <a:pt x="210" y="473"/>
                    <a:pt x="210" y="417"/>
                  </a:cubicBezTo>
                  <a:lnTo>
                    <a:pt x="210" y="146"/>
                  </a:lnTo>
                  <a:cubicBezTo>
                    <a:pt x="210" y="92"/>
                    <a:pt x="165" y="62"/>
                    <a:pt x="151" y="50"/>
                  </a:cubicBezTo>
                  <a:cubicBezTo>
                    <a:pt x="106" y="22"/>
                    <a:pt x="22" y="0"/>
                    <a:pt x="14" y="0"/>
                  </a:cubicBezTo>
                  <a:cubicBezTo>
                    <a:pt x="3" y="0"/>
                    <a:pt x="0" y="6"/>
                    <a:pt x="0" y="14"/>
                  </a:cubicBezTo>
                  <a:cubicBezTo>
                    <a:pt x="0" y="22"/>
                    <a:pt x="6" y="22"/>
                    <a:pt x="11" y="25"/>
                  </a:cubicBezTo>
                  <a:cubicBezTo>
                    <a:pt x="143" y="76"/>
                    <a:pt x="143" y="123"/>
                    <a:pt x="143" y="179"/>
                  </a:cubicBezTo>
                  <a:lnTo>
                    <a:pt x="143" y="420"/>
                  </a:lnTo>
                  <a:cubicBezTo>
                    <a:pt x="143" y="476"/>
                    <a:pt x="143" y="543"/>
                    <a:pt x="302" y="591"/>
                  </a:cubicBezTo>
                  <a:cubicBezTo>
                    <a:pt x="143" y="644"/>
                    <a:pt x="143" y="700"/>
                    <a:pt x="143" y="761"/>
                  </a:cubicBezTo>
                  <a:lnTo>
                    <a:pt x="143" y="1005"/>
                  </a:lnTo>
                  <a:cubicBezTo>
                    <a:pt x="143" y="1055"/>
                    <a:pt x="143" y="1109"/>
                    <a:pt x="17" y="1156"/>
                  </a:cubicBezTo>
                  <a:cubicBezTo>
                    <a:pt x="3" y="1159"/>
                    <a:pt x="0" y="1162"/>
                    <a:pt x="0" y="1170"/>
                  </a:cubicBezTo>
                  <a:cubicBezTo>
                    <a:pt x="0" y="1179"/>
                    <a:pt x="3" y="1181"/>
                    <a:pt x="14" y="1181"/>
                  </a:cubicBezTo>
                  <a:cubicBezTo>
                    <a:pt x="14" y="1181"/>
                    <a:pt x="146" y="1159"/>
                    <a:pt x="190" y="1092"/>
                  </a:cubicBezTo>
                  <a:cubicBezTo>
                    <a:pt x="210" y="1064"/>
                    <a:pt x="210" y="1041"/>
                    <a:pt x="210" y="100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8" name="Freihandform: Form 57">
              <a:extLst>
                <a:ext uri="{FF2B5EF4-FFF2-40B4-BE49-F238E27FC236}">
                  <a16:creationId xmlns:a16="http://schemas.microsoft.com/office/drawing/2014/main" id="{A8801F0D-9C07-43C0-B4AD-654225B8BA11}"/>
                </a:ext>
              </a:extLst>
            </p:cNvPr>
            <p:cNvSpPr/>
            <p:nvPr/>
          </p:nvSpPr>
          <p:spPr>
            <a:xfrm>
              <a:off x="8862840" y="2933639"/>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9" name="Freihandform: Form 58">
              <a:extLst>
                <a:ext uri="{FF2B5EF4-FFF2-40B4-BE49-F238E27FC236}">
                  <a16:creationId xmlns:a16="http://schemas.microsoft.com/office/drawing/2014/main" id="{F2B6E9EF-C663-4215-B09B-1E2A6458A8AE}"/>
                </a:ext>
              </a:extLst>
            </p:cNvPr>
            <p:cNvSpPr/>
            <p:nvPr/>
          </p:nvSpPr>
          <p:spPr>
            <a:xfrm>
              <a:off x="9230760" y="2811600"/>
              <a:ext cx="145800" cy="256680"/>
            </a:xfrm>
            <a:custGeom>
              <a:avLst/>
              <a:gdLst/>
              <a:ahLst/>
              <a:cxnLst>
                <a:cxn ang="3cd4">
                  <a:pos x="hc" y="t"/>
                </a:cxn>
                <a:cxn ang="cd2">
                  <a:pos x="l" y="vc"/>
                </a:cxn>
                <a:cxn ang="cd4">
                  <a:pos x="hc" y="b"/>
                </a:cxn>
                <a:cxn ang="0">
                  <a:pos x="r" y="vc"/>
                </a:cxn>
              </a:cxnLst>
              <a:rect l="l" t="t" r="r" b="b"/>
              <a:pathLst>
                <a:path w="406" h="714">
                  <a:moveTo>
                    <a:pt x="221" y="272"/>
                  </a:moveTo>
                  <a:cubicBezTo>
                    <a:pt x="95" y="300"/>
                    <a:pt x="0" y="428"/>
                    <a:pt x="0" y="549"/>
                  </a:cubicBezTo>
                  <a:cubicBezTo>
                    <a:pt x="0" y="644"/>
                    <a:pt x="64" y="714"/>
                    <a:pt x="157" y="714"/>
                  </a:cubicBezTo>
                  <a:cubicBezTo>
                    <a:pt x="272" y="714"/>
                    <a:pt x="356" y="560"/>
                    <a:pt x="356" y="423"/>
                  </a:cubicBezTo>
                  <a:cubicBezTo>
                    <a:pt x="356" y="333"/>
                    <a:pt x="316" y="283"/>
                    <a:pt x="283" y="238"/>
                  </a:cubicBezTo>
                  <a:cubicBezTo>
                    <a:pt x="246" y="196"/>
                    <a:pt x="188" y="120"/>
                    <a:pt x="188" y="78"/>
                  </a:cubicBezTo>
                  <a:cubicBezTo>
                    <a:pt x="188" y="56"/>
                    <a:pt x="207" y="31"/>
                    <a:pt x="241" y="31"/>
                  </a:cubicBezTo>
                  <a:cubicBezTo>
                    <a:pt x="272" y="31"/>
                    <a:pt x="291" y="45"/>
                    <a:pt x="314" y="59"/>
                  </a:cubicBezTo>
                  <a:cubicBezTo>
                    <a:pt x="333" y="70"/>
                    <a:pt x="353" y="84"/>
                    <a:pt x="367" y="84"/>
                  </a:cubicBezTo>
                  <a:cubicBezTo>
                    <a:pt x="392" y="84"/>
                    <a:pt x="406" y="59"/>
                    <a:pt x="406" y="45"/>
                  </a:cubicBezTo>
                  <a:cubicBezTo>
                    <a:pt x="406" y="22"/>
                    <a:pt x="389" y="20"/>
                    <a:pt x="356" y="11"/>
                  </a:cubicBezTo>
                  <a:cubicBezTo>
                    <a:pt x="302" y="0"/>
                    <a:pt x="288" y="0"/>
                    <a:pt x="274" y="0"/>
                  </a:cubicBezTo>
                  <a:cubicBezTo>
                    <a:pt x="196" y="0"/>
                    <a:pt x="160" y="42"/>
                    <a:pt x="160" y="101"/>
                  </a:cubicBezTo>
                  <a:cubicBezTo>
                    <a:pt x="160" y="154"/>
                    <a:pt x="190" y="210"/>
                    <a:pt x="221" y="272"/>
                  </a:cubicBezTo>
                  <a:close/>
                  <a:moveTo>
                    <a:pt x="232" y="291"/>
                  </a:moveTo>
                  <a:cubicBezTo>
                    <a:pt x="258" y="339"/>
                    <a:pt x="286" y="392"/>
                    <a:pt x="286" y="462"/>
                  </a:cubicBezTo>
                  <a:cubicBezTo>
                    <a:pt x="286" y="526"/>
                    <a:pt x="249" y="691"/>
                    <a:pt x="157" y="691"/>
                  </a:cubicBezTo>
                  <a:cubicBezTo>
                    <a:pt x="101" y="691"/>
                    <a:pt x="62" y="652"/>
                    <a:pt x="62" y="577"/>
                  </a:cubicBezTo>
                  <a:cubicBezTo>
                    <a:pt x="62" y="512"/>
                    <a:pt x="98" y="328"/>
                    <a:pt x="232" y="29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0" name="Freihandform: Form 59">
              <a:extLst>
                <a:ext uri="{FF2B5EF4-FFF2-40B4-BE49-F238E27FC236}">
                  <a16:creationId xmlns:a16="http://schemas.microsoft.com/office/drawing/2014/main" id="{A517CB70-22C3-4E67-B342-F2D4855EC5A9}"/>
                </a:ext>
              </a:extLst>
            </p:cNvPr>
            <p:cNvSpPr/>
            <p:nvPr/>
          </p:nvSpPr>
          <p:spPr>
            <a:xfrm>
              <a:off x="9372600" y="30081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1" name="Freihandform: Form 60">
              <a:extLst>
                <a:ext uri="{FF2B5EF4-FFF2-40B4-BE49-F238E27FC236}">
                  <a16:creationId xmlns:a16="http://schemas.microsoft.com/office/drawing/2014/main" id="{00D34415-328E-48BA-AE97-68D9E93F65DB}"/>
                </a:ext>
              </a:extLst>
            </p:cNvPr>
            <p:cNvSpPr/>
            <p:nvPr/>
          </p:nvSpPr>
          <p:spPr>
            <a:xfrm>
              <a:off x="9533160" y="30081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grpSp>
        <p:nvGrpSpPr>
          <p:cNvPr id="62" name="Gruppieren 61" descr="28§display§\left\lbrace b_p, b_q \right\rbrace = \left\lbrace b_p^\dagger, b_q^\dagger \right\rbrace = 0§svg§600§FALSE§" title="TexMaths">
            <a:extLst>
              <a:ext uri="{FF2B5EF4-FFF2-40B4-BE49-F238E27FC236}">
                <a16:creationId xmlns:a16="http://schemas.microsoft.com/office/drawing/2014/main" id="{6802F1E6-23D7-43B9-9175-6973F733E1F7}"/>
              </a:ext>
            </a:extLst>
          </p:cNvPr>
          <p:cNvGrpSpPr/>
          <p:nvPr/>
        </p:nvGrpSpPr>
        <p:grpSpPr>
          <a:xfrm>
            <a:off x="7634520" y="3291479"/>
            <a:ext cx="3411719" cy="457201"/>
            <a:chOff x="7634520" y="3291479"/>
            <a:chExt cx="3411719" cy="457201"/>
          </a:xfrm>
        </p:grpSpPr>
        <p:sp>
          <p:nvSpPr>
            <p:cNvPr id="63" name="Freihandform: Form 62">
              <a:extLst>
                <a:ext uri="{FF2B5EF4-FFF2-40B4-BE49-F238E27FC236}">
                  <a16:creationId xmlns:a16="http://schemas.microsoft.com/office/drawing/2014/main" id="{6E0FD3B7-A6A1-40EA-BBA0-253EFDB0C5DE}"/>
                </a:ext>
              </a:extLst>
            </p:cNvPr>
            <p:cNvSpPr/>
            <p:nvPr/>
          </p:nvSpPr>
          <p:spPr>
            <a:xfrm>
              <a:off x="7634520" y="3346919"/>
              <a:ext cx="126720" cy="354240"/>
            </a:xfrm>
            <a:custGeom>
              <a:avLst/>
              <a:gdLst/>
              <a:ahLst/>
              <a:cxnLst>
                <a:cxn ang="3cd4">
                  <a:pos x="hc" y="t"/>
                </a:cxn>
                <a:cxn ang="cd2">
                  <a:pos x="l" y="vc"/>
                </a:cxn>
                <a:cxn ang="cd4">
                  <a:pos x="hc" y="b"/>
                </a:cxn>
                <a:cxn ang="0">
                  <a:pos x="r" y="vc"/>
                </a:cxn>
              </a:cxnLst>
              <a:rect l="l" t="t" r="r" b="b"/>
              <a:pathLst>
                <a:path w="353" h="985">
                  <a:moveTo>
                    <a:pt x="210" y="132"/>
                  </a:moveTo>
                  <a:cubicBezTo>
                    <a:pt x="210" y="92"/>
                    <a:pt x="235" y="28"/>
                    <a:pt x="344" y="22"/>
                  </a:cubicBezTo>
                  <a:cubicBezTo>
                    <a:pt x="347" y="20"/>
                    <a:pt x="353" y="17"/>
                    <a:pt x="353" y="11"/>
                  </a:cubicBezTo>
                  <a:cubicBezTo>
                    <a:pt x="353" y="0"/>
                    <a:pt x="344" y="0"/>
                    <a:pt x="333" y="0"/>
                  </a:cubicBezTo>
                  <a:cubicBezTo>
                    <a:pt x="235" y="0"/>
                    <a:pt x="143" y="50"/>
                    <a:pt x="143" y="123"/>
                  </a:cubicBezTo>
                  <a:lnTo>
                    <a:pt x="143" y="347"/>
                  </a:lnTo>
                  <a:cubicBezTo>
                    <a:pt x="143" y="386"/>
                    <a:pt x="143" y="417"/>
                    <a:pt x="104" y="451"/>
                  </a:cubicBezTo>
                  <a:cubicBezTo>
                    <a:pt x="67" y="479"/>
                    <a:pt x="31" y="482"/>
                    <a:pt x="8" y="482"/>
                  </a:cubicBezTo>
                  <a:cubicBezTo>
                    <a:pt x="3" y="484"/>
                    <a:pt x="0" y="487"/>
                    <a:pt x="0" y="493"/>
                  </a:cubicBezTo>
                  <a:cubicBezTo>
                    <a:pt x="0" y="504"/>
                    <a:pt x="6" y="504"/>
                    <a:pt x="17" y="504"/>
                  </a:cubicBezTo>
                  <a:cubicBezTo>
                    <a:pt x="81" y="510"/>
                    <a:pt x="129" y="543"/>
                    <a:pt x="140" y="591"/>
                  </a:cubicBezTo>
                  <a:cubicBezTo>
                    <a:pt x="143" y="602"/>
                    <a:pt x="143" y="605"/>
                    <a:pt x="143" y="641"/>
                  </a:cubicBezTo>
                  <a:lnTo>
                    <a:pt x="143" y="837"/>
                  </a:lnTo>
                  <a:cubicBezTo>
                    <a:pt x="143" y="876"/>
                    <a:pt x="143" y="910"/>
                    <a:pt x="190" y="946"/>
                  </a:cubicBezTo>
                  <a:cubicBezTo>
                    <a:pt x="230" y="977"/>
                    <a:pt x="294" y="985"/>
                    <a:pt x="333" y="985"/>
                  </a:cubicBezTo>
                  <a:cubicBezTo>
                    <a:pt x="344" y="985"/>
                    <a:pt x="353" y="985"/>
                    <a:pt x="353" y="977"/>
                  </a:cubicBezTo>
                  <a:cubicBezTo>
                    <a:pt x="353" y="966"/>
                    <a:pt x="347" y="966"/>
                    <a:pt x="336" y="966"/>
                  </a:cubicBezTo>
                  <a:cubicBezTo>
                    <a:pt x="274" y="960"/>
                    <a:pt x="224" y="929"/>
                    <a:pt x="213" y="879"/>
                  </a:cubicBezTo>
                  <a:cubicBezTo>
                    <a:pt x="210" y="871"/>
                    <a:pt x="210" y="868"/>
                    <a:pt x="210" y="831"/>
                  </a:cubicBezTo>
                  <a:lnTo>
                    <a:pt x="210" y="624"/>
                  </a:lnTo>
                  <a:cubicBezTo>
                    <a:pt x="210" y="580"/>
                    <a:pt x="202" y="563"/>
                    <a:pt x="171" y="532"/>
                  </a:cubicBezTo>
                  <a:cubicBezTo>
                    <a:pt x="148" y="512"/>
                    <a:pt x="120" y="501"/>
                    <a:pt x="92" y="493"/>
                  </a:cubicBezTo>
                  <a:cubicBezTo>
                    <a:pt x="174" y="470"/>
                    <a:pt x="210" y="426"/>
                    <a:pt x="210" y="36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4" name="Freihandform: Form 63">
              <a:extLst>
                <a:ext uri="{FF2B5EF4-FFF2-40B4-BE49-F238E27FC236}">
                  <a16:creationId xmlns:a16="http://schemas.microsoft.com/office/drawing/2014/main" id="{DABB3BFE-700B-41D4-9A50-5202E3E74402}"/>
                </a:ext>
              </a:extLst>
            </p:cNvPr>
            <p:cNvSpPr/>
            <p:nvPr/>
          </p:nvSpPr>
          <p:spPr>
            <a:xfrm>
              <a:off x="7803000" y="33660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5" name="Freihandform: Form 64">
              <a:extLst>
                <a:ext uri="{FF2B5EF4-FFF2-40B4-BE49-F238E27FC236}">
                  <a16:creationId xmlns:a16="http://schemas.microsoft.com/office/drawing/2014/main" id="{3034F938-BACE-46F0-9991-7601FBA6205F}"/>
                </a:ext>
              </a:extLst>
            </p:cNvPr>
            <p:cNvSpPr/>
            <p:nvPr/>
          </p:nvSpPr>
          <p:spPr>
            <a:xfrm>
              <a:off x="7938000" y="355644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6" name="Freihandform: Form 65">
              <a:extLst>
                <a:ext uri="{FF2B5EF4-FFF2-40B4-BE49-F238E27FC236}">
                  <a16:creationId xmlns:a16="http://schemas.microsoft.com/office/drawing/2014/main" id="{D7CD2FCF-7D78-4DEB-A2D8-4FBFDBA5250A}"/>
                </a:ext>
              </a:extLst>
            </p:cNvPr>
            <p:cNvSpPr/>
            <p:nvPr/>
          </p:nvSpPr>
          <p:spPr>
            <a:xfrm>
              <a:off x="8132400" y="357480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7" name="Freihandform: Form 66">
              <a:extLst>
                <a:ext uri="{FF2B5EF4-FFF2-40B4-BE49-F238E27FC236}">
                  <a16:creationId xmlns:a16="http://schemas.microsoft.com/office/drawing/2014/main" id="{749B6972-FADB-48C3-9BC8-B73BBBF93B31}"/>
                </a:ext>
              </a:extLst>
            </p:cNvPr>
            <p:cNvSpPr/>
            <p:nvPr/>
          </p:nvSpPr>
          <p:spPr>
            <a:xfrm>
              <a:off x="8275679" y="33660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8" name="Freihandform: Form 67">
              <a:extLst>
                <a:ext uri="{FF2B5EF4-FFF2-40B4-BE49-F238E27FC236}">
                  <a16:creationId xmlns:a16="http://schemas.microsoft.com/office/drawing/2014/main" id="{C56E6C19-99E2-421D-86E8-67828140592C}"/>
                </a:ext>
              </a:extLst>
            </p:cNvPr>
            <p:cNvSpPr/>
            <p:nvPr/>
          </p:nvSpPr>
          <p:spPr>
            <a:xfrm>
              <a:off x="8425800" y="355644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9" name="Freihandform: Form 68">
              <a:extLst>
                <a:ext uri="{FF2B5EF4-FFF2-40B4-BE49-F238E27FC236}">
                  <a16:creationId xmlns:a16="http://schemas.microsoft.com/office/drawing/2014/main" id="{C2C8E585-5321-4F9C-BBEB-217B346257D3}"/>
                </a:ext>
              </a:extLst>
            </p:cNvPr>
            <p:cNvSpPr/>
            <p:nvPr/>
          </p:nvSpPr>
          <p:spPr>
            <a:xfrm>
              <a:off x="8592120" y="3346919"/>
              <a:ext cx="126720" cy="354240"/>
            </a:xfrm>
            <a:custGeom>
              <a:avLst/>
              <a:gdLst/>
              <a:ahLst/>
              <a:cxnLst>
                <a:cxn ang="3cd4">
                  <a:pos x="hc" y="t"/>
                </a:cxn>
                <a:cxn ang="cd2">
                  <a:pos x="l" y="vc"/>
                </a:cxn>
                <a:cxn ang="cd4">
                  <a:pos x="hc" y="b"/>
                </a:cxn>
                <a:cxn ang="0">
                  <a:pos x="r" y="vc"/>
                </a:cxn>
              </a:cxnLst>
              <a:rect l="l" t="t" r="r" b="b"/>
              <a:pathLst>
                <a:path w="353" h="985">
                  <a:moveTo>
                    <a:pt x="143" y="857"/>
                  </a:moveTo>
                  <a:cubicBezTo>
                    <a:pt x="143" y="896"/>
                    <a:pt x="118" y="957"/>
                    <a:pt x="8" y="966"/>
                  </a:cubicBezTo>
                  <a:cubicBezTo>
                    <a:pt x="3" y="966"/>
                    <a:pt x="0" y="969"/>
                    <a:pt x="0" y="977"/>
                  </a:cubicBezTo>
                  <a:cubicBezTo>
                    <a:pt x="0" y="985"/>
                    <a:pt x="11" y="985"/>
                    <a:pt x="20" y="985"/>
                  </a:cubicBezTo>
                  <a:cubicBezTo>
                    <a:pt x="115" y="985"/>
                    <a:pt x="207" y="938"/>
                    <a:pt x="210" y="862"/>
                  </a:cubicBezTo>
                  <a:lnTo>
                    <a:pt x="210" y="638"/>
                  </a:lnTo>
                  <a:cubicBezTo>
                    <a:pt x="210" y="599"/>
                    <a:pt x="210" y="568"/>
                    <a:pt x="249" y="535"/>
                  </a:cubicBezTo>
                  <a:cubicBezTo>
                    <a:pt x="283" y="507"/>
                    <a:pt x="322" y="504"/>
                    <a:pt x="344" y="504"/>
                  </a:cubicBezTo>
                  <a:cubicBezTo>
                    <a:pt x="347" y="504"/>
                    <a:pt x="353" y="498"/>
                    <a:pt x="353" y="493"/>
                  </a:cubicBezTo>
                  <a:cubicBezTo>
                    <a:pt x="353" y="484"/>
                    <a:pt x="347" y="484"/>
                    <a:pt x="336" y="482"/>
                  </a:cubicBezTo>
                  <a:cubicBezTo>
                    <a:pt x="272" y="479"/>
                    <a:pt x="224" y="442"/>
                    <a:pt x="213" y="395"/>
                  </a:cubicBezTo>
                  <a:cubicBezTo>
                    <a:pt x="210" y="384"/>
                    <a:pt x="210" y="381"/>
                    <a:pt x="210" y="347"/>
                  </a:cubicBezTo>
                  <a:lnTo>
                    <a:pt x="210" y="151"/>
                  </a:lnTo>
                  <a:cubicBezTo>
                    <a:pt x="210" y="109"/>
                    <a:pt x="210" y="78"/>
                    <a:pt x="162" y="39"/>
                  </a:cubicBezTo>
                  <a:cubicBezTo>
                    <a:pt x="123" y="11"/>
                    <a:pt x="53" y="0"/>
                    <a:pt x="20" y="0"/>
                  </a:cubicBezTo>
                  <a:cubicBezTo>
                    <a:pt x="11" y="0"/>
                    <a:pt x="0" y="0"/>
                    <a:pt x="0" y="11"/>
                  </a:cubicBezTo>
                  <a:cubicBezTo>
                    <a:pt x="0" y="20"/>
                    <a:pt x="6" y="20"/>
                    <a:pt x="17" y="22"/>
                  </a:cubicBezTo>
                  <a:cubicBezTo>
                    <a:pt x="78" y="25"/>
                    <a:pt x="126" y="56"/>
                    <a:pt x="140" y="106"/>
                  </a:cubicBezTo>
                  <a:cubicBezTo>
                    <a:pt x="143" y="118"/>
                    <a:pt x="143" y="118"/>
                    <a:pt x="143" y="154"/>
                  </a:cubicBezTo>
                  <a:lnTo>
                    <a:pt x="143" y="361"/>
                  </a:lnTo>
                  <a:cubicBezTo>
                    <a:pt x="143" y="406"/>
                    <a:pt x="151" y="423"/>
                    <a:pt x="182" y="454"/>
                  </a:cubicBezTo>
                  <a:cubicBezTo>
                    <a:pt x="204" y="476"/>
                    <a:pt x="232" y="484"/>
                    <a:pt x="260" y="493"/>
                  </a:cubicBezTo>
                  <a:cubicBezTo>
                    <a:pt x="179" y="515"/>
                    <a:pt x="143" y="563"/>
                    <a:pt x="143" y="6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0" name="Freihandform: Form 69">
              <a:extLst>
                <a:ext uri="{FF2B5EF4-FFF2-40B4-BE49-F238E27FC236}">
                  <a16:creationId xmlns:a16="http://schemas.microsoft.com/office/drawing/2014/main" id="{1C5B1198-6A19-4BDB-A825-C147B9132AA2}"/>
                </a:ext>
              </a:extLst>
            </p:cNvPr>
            <p:cNvSpPr/>
            <p:nvPr/>
          </p:nvSpPr>
          <p:spPr>
            <a:xfrm>
              <a:off x="8863200" y="348192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1" name="Freihandform: Form 70">
              <a:extLst>
                <a:ext uri="{FF2B5EF4-FFF2-40B4-BE49-F238E27FC236}">
                  <a16:creationId xmlns:a16="http://schemas.microsoft.com/office/drawing/2014/main" id="{D4A3812F-20A8-417B-AAA2-2CF0A8D6FFA6}"/>
                </a:ext>
              </a:extLst>
            </p:cNvPr>
            <p:cNvSpPr/>
            <p:nvPr/>
          </p:nvSpPr>
          <p:spPr>
            <a:xfrm>
              <a:off x="9256320" y="3311640"/>
              <a:ext cx="126720" cy="424800"/>
            </a:xfrm>
            <a:custGeom>
              <a:avLst/>
              <a:gdLst/>
              <a:ahLst/>
              <a:cxnLst>
                <a:cxn ang="3cd4">
                  <a:pos x="hc" y="t"/>
                </a:cxn>
                <a:cxn ang="cd2">
                  <a:pos x="l" y="vc"/>
                </a:cxn>
                <a:cxn ang="cd4">
                  <a:pos x="hc" y="b"/>
                </a:cxn>
                <a:cxn ang="0">
                  <a:pos x="r" y="vc"/>
                </a:cxn>
              </a:cxnLst>
              <a:rect l="l" t="t" r="r" b="b"/>
              <a:pathLst>
                <a:path w="353" h="1181">
                  <a:moveTo>
                    <a:pt x="143" y="434"/>
                  </a:moveTo>
                  <a:cubicBezTo>
                    <a:pt x="143" y="501"/>
                    <a:pt x="109" y="540"/>
                    <a:pt x="8" y="580"/>
                  </a:cubicBezTo>
                  <a:cubicBezTo>
                    <a:pt x="3" y="582"/>
                    <a:pt x="0" y="585"/>
                    <a:pt x="0" y="591"/>
                  </a:cubicBezTo>
                  <a:cubicBezTo>
                    <a:pt x="0" y="599"/>
                    <a:pt x="3" y="602"/>
                    <a:pt x="11" y="605"/>
                  </a:cubicBezTo>
                  <a:cubicBezTo>
                    <a:pt x="143" y="655"/>
                    <a:pt x="143" y="708"/>
                    <a:pt x="143" y="764"/>
                  </a:cubicBezTo>
                  <a:lnTo>
                    <a:pt x="143" y="1036"/>
                  </a:lnTo>
                  <a:cubicBezTo>
                    <a:pt x="143" y="1064"/>
                    <a:pt x="160" y="1100"/>
                    <a:pt x="202" y="1128"/>
                  </a:cubicBezTo>
                  <a:cubicBezTo>
                    <a:pt x="252" y="1162"/>
                    <a:pt x="330" y="1181"/>
                    <a:pt x="342" y="1181"/>
                  </a:cubicBezTo>
                  <a:cubicBezTo>
                    <a:pt x="350" y="1181"/>
                    <a:pt x="353" y="1179"/>
                    <a:pt x="353" y="1170"/>
                  </a:cubicBezTo>
                  <a:cubicBezTo>
                    <a:pt x="353" y="1162"/>
                    <a:pt x="350" y="1159"/>
                    <a:pt x="336" y="1156"/>
                  </a:cubicBezTo>
                  <a:cubicBezTo>
                    <a:pt x="308" y="1145"/>
                    <a:pt x="230" y="1114"/>
                    <a:pt x="216" y="1053"/>
                  </a:cubicBezTo>
                  <a:cubicBezTo>
                    <a:pt x="210" y="1041"/>
                    <a:pt x="210" y="1039"/>
                    <a:pt x="210" y="1002"/>
                  </a:cubicBezTo>
                  <a:lnTo>
                    <a:pt x="210" y="761"/>
                  </a:lnTo>
                  <a:cubicBezTo>
                    <a:pt x="210" y="711"/>
                    <a:pt x="210" y="638"/>
                    <a:pt x="50" y="591"/>
                  </a:cubicBezTo>
                  <a:cubicBezTo>
                    <a:pt x="210" y="543"/>
                    <a:pt x="210" y="476"/>
                    <a:pt x="210" y="420"/>
                  </a:cubicBezTo>
                  <a:lnTo>
                    <a:pt x="210" y="179"/>
                  </a:lnTo>
                  <a:cubicBezTo>
                    <a:pt x="210" y="123"/>
                    <a:pt x="210" y="73"/>
                    <a:pt x="347" y="22"/>
                  </a:cubicBezTo>
                  <a:cubicBezTo>
                    <a:pt x="353" y="22"/>
                    <a:pt x="353" y="14"/>
                    <a:pt x="353" y="14"/>
                  </a:cubicBezTo>
                  <a:cubicBezTo>
                    <a:pt x="353" y="3"/>
                    <a:pt x="350" y="0"/>
                    <a:pt x="342" y="0"/>
                  </a:cubicBezTo>
                  <a:cubicBezTo>
                    <a:pt x="333" y="0"/>
                    <a:pt x="193" y="31"/>
                    <a:pt x="160" y="98"/>
                  </a:cubicBezTo>
                  <a:cubicBezTo>
                    <a:pt x="143" y="126"/>
                    <a:pt x="143" y="134"/>
                    <a:pt x="143" y="1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2" name="Freihandform: Form 71">
              <a:extLst>
                <a:ext uri="{FF2B5EF4-FFF2-40B4-BE49-F238E27FC236}">
                  <a16:creationId xmlns:a16="http://schemas.microsoft.com/office/drawing/2014/main" id="{04AEC3E5-F699-4A46-A623-CD4D2DF77C6A}"/>
                </a:ext>
              </a:extLst>
            </p:cNvPr>
            <p:cNvSpPr/>
            <p:nvPr/>
          </p:nvSpPr>
          <p:spPr>
            <a:xfrm>
              <a:off x="9439920" y="33660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3" name="Freihandform: Form 72">
              <a:extLst>
                <a:ext uri="{FF2B5EF4-FFF2-40B4-BE49-F238E27FC236}">
                  <a16:creationId xmlns:a16="http://schemas.microsoft.com/office/drawing/2014/main" id="{AA83AE88-66FE-481A-8A8E-173FB2217B17}"/>
                </a:ext>
              </a:extLst>
            </p:cNvPr>
            <p:cNvSpPr/>
            <p:nvPr/>
          </p:nvSpPr>
          <p:spPr>
            <a:xfrm>
              <a:off x="9594000" y="3291479"/>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4" name="Freihandform: Form 73">
              <a:extLst>
                <a:ext uri="{FF2B5EF4-FFF2-40B4-BE49-F238E27FC236}">
                  <a16:creationId xmlns:a16="http://schemas.microsoft.com/office/drawing/2014/main" id="{B1C21D9A-0742-4246-93EB-8E24253930C7}"/>
                </a:ext>
              </a:extLst>
            </p:cNvPr>
            <p:cNvSpPr/>
            <p:nvPr/>
          </p:nvSpPr>
          <p:spPr>
            <a:xfrm>
              <a:off x="9574920" y="359064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5" name="Freihandform: Form 74">
              <a:extLst>
                <a:ext uri="{FF2B5EF4-FFF2-40B4-BE49-F238E27FC236}">
                  <a16:creationId xmlns:a16="http://schemas.microsoft.com/office/drawing/2014/main" id="{4B1450ED-6D38-4BBE-B8CB-571E0EB49093}"/>
                </a:ext>
              </a:extLst>
            </p:cNvPr>
            <p:cNvSpPr/>
            <p:nvPr/>
          </p:nvSpPr>
          <p:spPr>
            <a:xfrm>
              <a:off x="9769320" y="3574800"/>
              <a:ext cx="42120" cy="106560"/>
            </a:xfrm>
            <a:custGeom>
              <a:avLst/>
              <a:gdLst/>
              <a:ahLst/>
              <a:cxnLst>
                <a:cxn ang="3cd4">
                  <a:pos x="hc" y="t"/>
                </a:cxn>
                <a:cxn ang="cd2">
                  <a:pos x="l" y="vc"/>
                </a:cxn>
                <a:cxn ang="cd4">
                  <a:pos x="hc" y="b"/>
                </a:cxn>
                <a:cxn ang="0">
                  <a:pos x="r" y="vc"/>
                </a:cxn>
              </a:cxnLst>
              <a:rect l="l" t="t" r="r" b="b"/>
              <a:pathLst>
                <a:path w="118" h="297">
                  <a:moveTo>
                    <a:pt x="118" y="104"/>
                  </a:moveTo>
                  <a:cubicBezTo>
                    <a:pt x="118" y="39"/>
                    <a:pt x="92" y="0"/>
                    <a:pt x="53" y="0"/>
                  </a:cubicBezTo>
                  <a:cubicBezTo>
                    <a:pt x="20" y="0"/>
                    <a:pt x="0" y="25"/>
                    <a:pt x="0" y="53"/>
                  </a:cubicBezTo>
                  <a:cubicBezTo>
                    <a:pt x="0" y="78"/>
                    <a:pt x="20" y="106"/>
                    <a:pt x="53" y="106"/>
                  </a:cubicBezTo>
                  <a:cubicBezTo>
                    <a:pt x="64" y="106"/>
                    <a:pt x="78" y="101"/>
                    <a:pt x="90" y="92"/>
                  </a:cubicBezTo>
                  <a:cubicBezTo>
                    <a:pt x="92" y="90"/>
                    <a:pt x="92" y="90"/>
                    <a:pt x="92" y="90"/>
                  </a:cubicBezTo>
                  <a:cubicBezTo>
                    <a:pt x="95" y="90"/>
                    <a:pt x="95" y="90"/>
                    <a:pt x="95" y="104"/>
                  </a:cubicBezTo>
                  <a:cubicBezTo>
                    <a:pt x="95" y="179"/>
                    <a:pt x="62" y="238"/>
                    <a:pt x="28" y="272"/>
                  </a:cubicBezTo>
                  <a:cubicBezTo>
                    <a:pt x="17" y="280"/>
                    <a:pt x="17" y="283"/>
                    <a:pt x="17" y="286"/>
                  </a:cubicBezTo>
                  <a:cubicBezTo>
                    <a:pt x="17" y="294"/>
                    <a:pt x="22" y="297"/>
                    <a:pt x="25" y="297"/>
                  </a:cubicBezTo>
                  <a:cubicBezTo>
                    <a:pt x="36" y="297"/>
                    <a:pt x="118" y="221"/>
                    <a:pt x="118" y="10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6" name="Freihandform: Form 75">
              <a:extLst>
                <a:ext uri="{FF2B5EF4-FFF2-40B4-BE49-F238E27FC236}">
                  <a16:creationId xmlns:a16="http://schemas.microsoft.com/office/drawing/2014/main" id="{87A63B45-2A8F-427C-826A-83D1BCD4041B}"/>
                </a:ext>
              </a:extLst>
            </p:cNvPr>
            <p:cNvSpPr/>
            <p:nvPr/>
          </p:nvSpPr>
          <p:spPr>
            <a:xfrm>
              <a:off x="9912600" y="33660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4"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7" name="Freihandform: Form 76">
              <a:extLst>
                <a:ext uri="{FF2B5EF4-FFF2-40B4-BE49-F238E27FC236}">
                  <a16:creationId xmlns:a16="http://schemas.microsoft.com/office/drawing/2014/main" id="{80338AFD-82D0-4C4F-821B-09350700CDAE}"/>
                </a:ext>
              </a:extLst>
            </p:cNvPr>
            <p:cNvSpPr/>
            <p:nvPr/>
          </p:nvSpPr>
          <p:spPr>
            <a:xfrm>
              <a:off x="10065599" y="3291479"/>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40"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3" y="622"/>
                  </a:cubicBezTo>
                  <a:cubicBezTo>
                    <a:pt x="143" y="622"/>
                    <a:pt x="146" y="560"/>
                    <a:pt x="148" y="518"/>
                  </a:cubicBezTo>
                  <a:cubicBezTo>
                    <a:pt x="154" y="456"/>
                    <a:pt x="157" y="398"/>
                    <a:pt x="157" y="336"/>
                  </a:cubicBezTo>
                  <a:cubicBezTo>
                    <a:pt x="157" y="300"/>
                    <a:pt x="157" y="294"/>
                    <a:pt x="146" y="249"/>
                  </a:cubicBezTo>
                  <a:cubicBezTo>
                    <a:pt x="146" y="244"/>
                    <a:pt x="140"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8" name="Freihandform: Form 77">
              <a:extLst>
                <a:ext uri="{FF2B5EF4-FFF2-40B4-BE49-F238E27FC236}">
                  <a16:creationId xmlns:a16="http://schemas.microsoft.com/office/drawing/2014/main" id="{B6DEE097-5354-4EA2-95AD-443314E11F72}"/>
                </a:ext>
              </a:extLst>
            </p:cNvPr>
            <p:cNvSpPr/>
            <p:nvPr/>
          </p:nvSpPr>
          <p:spPr>
            <a:xfrm>
              <a:off x="10061640" y="359064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101"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9" name="Freihandform: Form 78">
              <a:extLst>
                <a:ext uri="{FF2B5EF4-FFF2-40B4-BE49-F238E27FC236}">
                  <a16:creationId xmlns:a16="http://schemas.microsoft.com/office/drawing/2014/main" id="{84DF4F3F-2468-4D0E-BD83-926EBE25C7CE}"/>
                </a:ext>
              </a:extLst>
            </p:cNvPr>
            <p:cNvSpPr/>
            <p:nvPr/>
          </p:nvSpPr>
          <p:spPr>
            <a:xfrm>
              <a:off x="10243080" y="3311640"/>
              <a:ext cx="126720" cy="424800"/>
            </a:xfrm>
            <a:custGeom>
              <a:avLst/>
              <a:gdLst/>
              <a:ahLst/>
              <a:cxnLst>
                <a:cxn ang="3cd4">
                  <a:pos x="hc" y="t"/>
                </a:cxn>
                <a:cxn ang="cd2">
                  <a:pos x="l" y="vc"/>
                </a:cxn>
                <a:cxn ang="cd4">
                  <a:pos x="hc" y="b"/>
                </a:cxn>
                <a:cxn ang="0">
                  <a:pos x="r" y="vc"/>
                </a:cxn>
              </a:cxnLst>
              <a:rect l="l" t="t" r="r" b="b"/>
              <a:pathLst>
                <a:path w="353" h="1181">
                  <a:moveTo>
                    <a:pt x="210" y="750"/>
                  </a:moveTo>
                  <a:cubicBezTo>
                    <a:pt x="210" y="717"/>
                    <a:pt x="210" y="655"/>
                    <a:pt x="339" y="605"/>
                  </a:cubicBezTo>
                  <a:cubicBezTo>
                    <a:pt x="350" y="602"/>
                    <a:pt x="353" y="602"/>
                    <a:pt x="353" y="591"/>
                  </a:cubicBezTo>
                  <a:cubicBezTo>
                    <a:pt x="353" y="588"/>
                    <a:pt x="353" y="582"/>
                    <a:pt x="347" y="580"/>
                  </a:cubicBezTo>
                  <a:cubicBezTo>
                    <a:pt x="210" y="526"/>
                    <a:pt x="210" y="473"/>
                    <a:pt x="210" y="417"/>
                  </a:cubicBezTo>
                  <a:lnTo>
                    <a:pt x="210" y="146"/>
                  </a:lnTo>
                  <a:cubicBezTo>
                    <a:pt x="210" y="92"/>
                    <a:pt x="165" y="62"/>
                    <a:pt x="151" y="50"/>
                  </a:cubicBezTo>
                  <a:cubicBezTo>
                    <a:pt x="106" y="22"/>
                    <a:pt x="25" y="0"/>
                    <a:pt x="14" y="0"/>
                  </a:cubicBezTo>
                  <a:cubicBezTo>
                    <a:pt x="3" y="0"/>
                    <a:pt x="0" y="6"/>
                    <a:pt x="0" y="14"/>
                  </a:cubicBezTo>
                  <a:cubicBezTo>
                    <a:pt x="0" y="22"/>
                    <a:pt x="6" y="22"/>
                    <a:pt x="11" y="25"/>
                  </a:cubicBezTo>
                  <a:cubicBezTo>
                    <a:pt x="143" y="76"/>
                    <a:pt x="143" y="123"/>
                    <a:pt x="143" y="179"/>
                  </a:cubicBezTo>
                  <a:lnTo>
                    <a:pt x="143" y="420"/>
                  </a:lnTo>
                  <a:cubicBezTo>
                    <a:pt x="143" y="476"/>
                    <a:pt x="143" y="543"/>
                    <a:pt x="302" y="591"/>
                  </a:cubicBezTo>
                  <a:cubicBezTo>
                    <a:pt x="143" y="644"/>
                    <a:pt x="143" y="700"/>
                    <a:pt x="143" y="761"/>
                  </a:cubicBezTo>
                  <a:lnTo>
                    <a:pt x="143" y="1005"/>
                  </a:lnTo>
                  <a:cubicBezTo>
                    <a:pt x="143" y="1055"/>
                    <a:pt x="143" y="1109"/>
                    <a:pt x="17" y="1156"/>
                  </a:cubicBezTo>
                  <a:cubicBezTo>
                    <a:pt x="3" y="1159"/>
                    <a:pt x="0" y="1162"/>
                    <a:pt x="0" y="1170"/>
                  </a:cubicBezTo>
                  <a:cubicBezTo>
                    <a:pt x="0" y="1179"/>
                    <a:pt x="3" y="1181"/>
                    <a:pt x="14" y="1181"/>
                  </a:cubicBezTo>
                  <a:cubicBezTo>
                    <a:pt x="14" y="1181"/>
                    <a:pt x="146" y="1159"/>
                    <a:pt x="190" y="1092"/>
                  </a:cubicBezTo>
                  <a:cubicBezTo>
                    <a:pt x="210" y="1064"/>
                    <a:pt x="210" y="1041"/>
                    <a:pt x="210" y="100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0" name="Freihandform: Form 79">
              <a:extLst>
                <a:ext uri="{FF2B5EF4-FFF2-40B4-BE49-F238E27FC236}">
                  <a16:creationId xmlns:a16="http://schemas.microsoft.com/office/drawing/2014/main" id="{840A0FCF-2ABF-4C24-AF25-B90D090B0F83}"/>
                </a:ext>
              </a:extLst>
            </p:cNvPr>
            <p:cNvSpPr/>
            <p:nvPr/>
          </p:nvSpPr>
          <p:spPr>
            <a:xfrm>
              <a:off x="10529280" y="348192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1" name="Freihandform: Form 80">
              <a:extLst>
                <a:ext uri="{FF2B5EF4-FFF2-40B4-BE49-F238E27FC236}">
                  <a16:creationId xmlns:a16="http://schemas.microsoft.com/office/drawing/2014/main" id="{401AE935-9202-472A-B052-0777A8CDFB94}"/>
                </a:ext>
              </a:extLst>
            </p:cNvPr>
            <p:cNvSpPr/>
            <p:nvPr/>
          </p:nvSpPr>
          <p:spPr>
            <a:xfrm>
              <a:off x="10896479" y="3376080"/>
              <a:ext cx="149760" cy="244440"/>
            </a:xfrm>
            <a:custGeom>
              <a:avLst/>
              <a:gdLst/>
              <a:ahLst/>
              <a:cxnLst>
                <a:cxn ang="3cd4">
                  <a:pos x="hc" y="t"/>
                </a:cxn>
                <a:cxn ang="cd2">
                  <a:pos x="l" y="vc"/>
                </a:cxn>
                <a:cxn ang="cd4">
                  <a:pos x="hc" y="b"/>
                </a:cxn>
                <a:cxn ang="0">
                  <a:pos x="r" y="vc"/>
                </a:cxn>
              </a:cxnLst>
              <a:rect l="l" t="t" r="r" b="b"/>
              <a:pathLst>
                <a:path w="417" h="680">
                  <a:moveTo>
                    <a:pt x="417" y="342"/>
                  </a:moveTo>
                  <a:cubicBezTo>
                    <a:pt x="417" y="263"/>
                    <a:pt x="412" y="185"/>
                    <a:pt x="378" y="112"/>
                  </a:cubicBezTo>
                  <a:cubicBezTo>
                    <a:pt x="333" y="17"/>
                    <a:pt x="252" y="0"/>
                    <a:pt x="210" y="0"/>
                  </a:cubicBezTo>
                  <a:cubicBezTo>
                    <a:pt x="148" y="0"/>
                    <a:pt x="78" y="25"/>
                    <a:pt x="36" y="118"/>
                  </a:cubicBezTo>
                  <a:cubicBezTo>
                    <a:pt x="6" y="185"/>
                    <a:pt x="0" y="263"/>
                    <a:pt x="0" y="342"/>
                  </a:cubicBezTo>
                  <a:cubicBezTo>
                    <a:pt x="0" y="417"/>
                    <a:pt x="3" y="504"/>
                    <a:pt x="45" y="580"/>
                  </a:cubicBezTo>
                  <a:cubicBezTo>
                    <a:pt x="87" y="661"/>
                    <a:pt x="160" y="680"/>
                    <a:pt x="207" y="680"/>
                  </a:cubicBezTo>
                  <a:cubicBezTo>
                    <a:pt x="260" y="680"/>
                    <a:pt x="336" y="658"/>
                    <a:pt x="381" y="566"/>
                  </a:cubicBezTo>
                  <a:cubicBezTo>
                    <a:pt x="412" y="498"/>
                    <a:pt x="417" y="420"/>
                    <a:pt x="417" y="342"/>
                  </a:cubicBezTo>
                  <a:close/>
                  <a:moveTo>
                    <a:pt x="207" y="658"/>
                  </a:moveTo>
                  <a:cubicBezTo>
                    <a:pt x="168" y="658"/>
                    <a:pt x="112" y="633"/>
                    <a:pt x="92" y="538"/>
                  </a:cubicBezTo>
                  <a:cubicBezTo>
                    <a:pt x="81" y="479"/>
                    <a:pt x="81" y="389"/>
                    <a:pt x="81" y="330"/>
                  </a:cubicBezTo>
                  <a:cubicBezTo>
                    <a:pt x="81" y="266"/>
                    <a:pt x="81" y="202"/>
                    <a:pt x="90" y="148"/>
                  </a:cubicBezTo>
                  <a:cubicBezTo>
                    <a:pt x="109" y="31"/>
                    <a:pt x="182" y="22"/>
                    <a:pt x="207" y="22"/>
                  </a:cubicBezTo>
                  <a:cubicBezTo>
                    <a:pt x="241" y="22"/>
                    <a:pt x="305" y="39"/>
                    <a:pt x="325" y="137"/>
                  </a:cubicBezTo>
                  <a:cubicBezTo>
                    <a:pt x="336" y="193"/>
                    <a:pt x="336" y="269"/>
                    <a:pt x="336" y="330"/>
                  </a:cubicBezTo>
                  <a:cubicBezTo>
                    <a:pt x="336" y="403"/>
                    <a:pt x="336" y="470"/>
                    <a:pt x="325" y="535"/>
                  </a:cubicBezTo>
                  <a:cubicBezTo>
                    <a:pt x="308" y="627"/>
                    <a:pt x="252" y="658"/>
                    <a:pt x="207" y="65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
        <p:nvSpPr>
          <p:cNvPr id="82" name="Freihandform: Form 81">
            <a:extLst>
              <a:ext uri="{FF2B5EF4-FFF2-40B4-BE49-F238E27FC236}">
                <a16:creationId xmlns:a16="http://schemas.microsoft.com/office/drawing/2014/main" id="{45AA3AE1-BABB-4AA6-8D50-DA3AB2490AA4}"/>
              </a:ext>
            </a:extLst>
          </p:cNvPr>
          <p:cNvSpPr/>
          <p:nvPr/>
        </p:nvSpPr>
        <p:spPr>
          <a:xfrm>
            <a:off x="1265040" y="2395080"/>
            <a:ext cx="4480560" cy="1628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99CC"/>
            </a:solidFill>
            <a:prstDash val="solid"/>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3" name="Textfeld 82">
            <a:extLst>
              <a:ext uri="{FF2B5EF4-FFF2-40B4-BE49-F238E27FC236}">
                <a16:creationId xmlns:a16="http://schemas.microsoft.com/office/drawing/2014/main" id="{79AE12CA-B109-4AA6-AE87-4693396E7D19}"/>
              </a:ext>
            </a:extLst>
          </p:cNvPr>
          <p:cNvSpPr txBox="1"/>
          <p:nvPr/>
        </p:nvSpPr>
        <p:spPr>
          <a:xfrm>
            <a:off x="6309360" y="3017520"/>
            <a:ext cx="1554479"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800" b="0" i="0" u="none" strike="noStrike" kern="1200" cap="none">
                <a:ln>
                  <a:noFill/>
                </a:ln>
                <a:solidFill>
                  <a:srgbClr val="FFFFFF"/>
                </a:solidFill>
                <a:latin typeface="Liberation Sans" pitchFamily="18"/>
                <a:ea typeface="WenQuanYi Micro Hei" pitchFamily="2"/>
                <a:cs typeface="Lohit Devanagari" pitchFamily="2"/>
              </a:rPr>
              <a:t>yields</a:t>
            </a:r>
          </a:p>
          <a:p>
            <a:pPr marL="0" marR="0" lvl="0" indent="0" rtl="0" hangingPunct="0">
              <a:lnSpc>
                <a:spcPct val="100000"/>
              </a:lnSpc>
              <a:spcBef>
                <a:spcPts val="0"/>
              </a:spcBef>
              <a:spcAft>
                <a:spcPts val="0"/>
              </a:spcAft>
              <a:buNone/>
              <a:tabLst/>
              <a:defRPr sz="1800"/>
            </a:pPr>
            <a:endParaRPr lang="en-US" sz="1800" b="0" i="0" u="none" strike="noStrike" kern="1200" cap="none">
              <a:ln>
                <a:noFill/>
              </a:ln>
              <a:solidFill>
                <a:srgbClr val="FFFFFF"/>
              </a:solidFill>
              <a:latin typeface="Liberation Sans" pitchFamily="18"/>
              <a:ea typeface="WenQuanYi Micro Hei" pitchFamily="2"/>
              <a:cs typeface="Lohit Devanagari" pitchFamily="2"/>
            </a:endParaRPr>
          </a:p>
        </p:txBody>
      </p:sp>
      <p:sp>
        <p:nvSpPr>
          <p:cNvPr id="84" name="Gerader Verbinder 83">
            <a:extLst>
              <a:ext uri="{FF2B5EF4-FFF2-40B4-BE49-F238E27FC236}">
                <a16:creationId xmlns:a16="http://schemas.microsoft.com/office/drawing/2014/main" id="{85A03404-B6D3-4889-B978-838B2ADA1FC1}"/>
              </a:ext>
            </a:extLst>
          </p:cNvPr>
          <p:cNvSpPr/>
          <p:nvPr/>
        </p:nvSpPr>
        <p:spPr>
          <a:xfrm>
            <a:off x="3200400" y="3657600"/>
            <a:ext cx="182880" cy="1097279"/>
          </a:xfrm>
          <a:prstGeom prst="line">
            <a:avLst/>
          </a:prstGeom>
          <a:noFill/>
          <a:ln w="38160">
            <a:solidFill>
              <a:srgbClr val="FFFFFF"/>
            </a:solidFill>
            <a:prstDash val="solid"/>
            <a:headEnd type="arrow"/>
          </a:ln>
        </p:spPr>
        <p:txBody>
          <a:bodyPr vert="horz" wrap="none" lIns="108720" tIns="63720" rIns="108720" bIns="6372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5" name="Textfeld 84">
            <a:extLst>
              <a:ext uri="{FF2B5EF4-FFF2-40B4-BE49-F238E27FC236}">
                <a16:creationId xmlns:a16="http://schemas.microsoft.com/office/drawing/2014/main" id="{C752AB81-AAFD-4774-BB6C-C5019E2AFC11}"/>
              </a:ext>
            </a:extLst>
          </p:cNvPr>
          <p:cNvSpPr txBox="1"/>
          <p:nvPr/>
        </p:nvSpPr>
        <p:spPr>
          <a:xfrm>
            <a:off x="2926079" y="4846320"/>
            <a:ext cx="329183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solidFill>
                  <a:srgbClr val="FFFFFF"/>
                </a:solidFill>
              </a:defRPr>
            </a:pPr>
            <a:r>
              <a:rPr lang="en-US" sz="1800" b="0" i="0" u="none" strike="noStrike" kern="1200" cap="none">
                <a:ln>
                  <a:noFill/>
                </a:ln>
                <a:solidFill>
                  <a:srgbClr val="FFFFFF"/>
                </a:solidFill>
                <a:latin typeface="Liberation Sans" pitchFamily="18"/>
                <a:ea typeface="WenQuanYi Micro Hei" pitchFamily="2"/>
                <a:cs typeface="Lohit Devanagari" pitchFamily="2"/>
              </a:rPr>
              <a:t>non-local</a:t>
            </a:r>
          </a:p>
        </p:txBody>
      </p:sp>
      <p:sp>
        <p:nvSpPr>
          <p:cNvPr id="86" name="Textfeld 85">
            <a:extLst>
              <a:ext uri="{FF2B5EF4-FFF2-40B4-BE49-F238E27FC236}">
                <a16:creationId xmlns:a16="http://schemas.microsoft.com/office/drawing/2014/main" id="{DFE8BBEB-3F80-4DB5-A6F0-E38BF2ED1BA8}"/>
              </a:ext>
            </a:extLst>
          </p:cNvPr>
          <p:cNvSpPr txBox="1"/>
          <p:nvPr/>
        </p:nvSpPr>
        <p:spPr>
          <a:xfrm>
            <a:off x="5212080" y="4754879"/>
            <a:ext cx="6309360" cy="4593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2600">
                <a:solidFill>
                  <a:srgbClr val="99CCFF"/>
                </a:solidFill>
              </a:defRPr>
            </a:pPr>
            <a:r>
              <a:rPr lang="en-US" sz="2600" b="0" i="0" u="none" strike="noStrike" kern="1200" cap="none">
                <a:ln>
                  <a:noFill/>
                </a:ln>
                <a:solidFill>
                  <a:srgbClr val="99CCFF"/>
                </a:solidFill>
                <a:latin typeface="Liberation Sans" pitchFamily="18"/>
                <a:ea typeface="WenQuanYi Micro Hei" pitchFamily="2"/>
                <a:cs typeface="Lohit Devanagari" pitchFamily="2"/>
              </a:rPr>
              <a:t>→ use Bravyi-Kitaev instead</a:t>
            </a:r>
          </a:p>
        </p:txBody>
      </p:sp>
    </p:spTree>
    <p:extLst>
      <p:ext uri="{BB962C8B-B14F-4D97-AF65-F5344CB8AC3E}">
        <p14:creationId xmlns:p14="http://schemas.microsoft.com/office/powerpoint/2010/main" val="138470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1">
            <a:extLst>
              <a:ext uri="{FF2B5EF4-FFF2-40B4-BE49-F238E27FC236}">
                <a16:creationId xmlns:a16="http://schemas.microsoft.com/office/drawing/2014/main" id="{3643607C-9392-4A03-8FAF-45059BACDCBB}"/>
              </a:ext>
            </a:extLst>
          </p:cNvPr>
          <p:cNvSpPr>
            <a:spLocks noGrp="1"/>
          </p:cNvSpPr>
          <p:nvPr>
            <p:ph type="dt" sz="half" idx="10"/>
          </p:nvPr>
        </p:nvSpPr>
        <p:spPr/>
        <p:txBody>
          <a:bodyPr/>
          <a:lstStyle/>
          <a:p>
            <a:pPr lvl="0"/>
            <a:r>
              <a:rPr lang="en-US"/>
              <a:t>09.04.2018</a:t>
            </a:r>
          </a:p>
        </p:txBody>
      </p:sp>
      <p:sp>
        <p:nvSpPr>
          <p:cNvPr id="7" name="Fußzeilenplatzhalter 2">
            <a:extLst>
              <a:ext uri="{FF2B5EF4-FFF2-40B4-BE49-F238E27FC236}">
                <a16:creationId xmlns:a16="http://schemas.microsoft.com/office/drawing/2014/main" id="{848B8431-0097-4EA1-B002-DBCE0EEC2009}"/>
              </a:ext>
            </a:extLst>
          </p:cNvPr>
          <p:cNvSpPr>
            <a:spLocks noGrp="1"/>
          </p:cNvSpPr>
          <p:nvPr>
            <p:ph type="ftr" sz="quarter" idx="11"/>
          </p:nvPr>
        </p:nvSpPr>
        <p:spPr/>
        <p:txBody>
          <a:bodyPr/>
          <a:lstStyle/>
          <a:p>
            <a:pPr lvl="0"/>
            <a:r>
              <a:rPr lang="en-US"/>
              <a:t>Thilo Schmid, ETH Zurich</a:t>
            </a:r>
          </a:p>
        </p:txBody>
      </p:sp>
      <p:pic>
        <p:nvPicPr>
          <p:cNvPr id="2" name="Grafik 1">
            <a:extLst>
              <a:ext uri="{FF2B5EF4-FFF2-40B4-BE49-F238E27FC236}">
                <a16:creationId xmlns:a16="http://schemas.microsoft.com/office/drawing/2014/main" id="{FC71C1BA-979A-4F05-BC40-A21E8DB6C67D}"/>
              </a:ext>
            </a:extLst>
          </p:cNvPr>
          <p:cNvPicPr>
            <a:picLocks noChangeAspect="1"/>
          </p:cNvPicPr>
          <p:nvPr/>
        </p:nvPicPr>
        <p:blipFill>
          <a:blip r:embed="rId3">
            <a:lum/>
            <a:alphaModFix/>
          </a:blip>
          <a:srcRect/>
          <a:stretch>
            <a:fillRect/>
          </a:stretch>
        </p:blipFill>
        <p:spPr>
          <a:xfrm>
            <a:off x="1032480" y="274320"/>
            <a:ext cx="10397520" cy="3413520"/>
          </a:xfrm>
          <a:prstGeom prst="rect">
            <a:avLst/>
          </a:prstGeom>
          <a:noFill/>
          <a:ln>
            <a:noFill/>
          </a:ln>
        </p:spPr>
      </p:pic>
      <p:pic>
        <p:nvPicPr>
          <p:cNvPr id="3" name="Grafik 2">
            <a:extLst>
              <a:ext uri="{FF2B5EF4-FFF2-40B4-BE49-F238E27FC236}">
                <a16:creationId xmlns:a16="http://schemas.microsoft.com/office/drawing/2014/main" id="{A268866A-854D-4E59-BF30-49A0B798E245}"/>
              </a:ext>
            </a:extLst>
          </p:cNvPr>
          <p:cNvPicPr>
            <a:picLocks noChangeAspect="1"/>
          </p:cNvPicPr>
          <p:nvPr/>
        </p:nvPicPr>
        <p:blipFill>
          <a:blip r:embed="rId4">
            <a:lum/>
            <a:alphaModFix/>
          </a:blip>
          <a:srcRect/>
          <a:stretch>
            <a:fillRect/>
          </a:stretch>
        </p:blipFill>
        <p:spPr>
          <a:xfrm>
            <a:off x="631800" y="4911839"/>
            <a:ext cx="10981080" cy="757440"/>
          </a:xfrm>
          <a:prstGeom prst="rect">
            <a:avLst/>
          </a:prstGeom>
          <a:noFill/>
          <a:ln>
            <a:noFill/>
          </a:ln>
        </p:spPr>
      </p:pic>
      <p:sp>
        <p:nvSpPr>
          <p:cNvPr id="4" name="Freihandform: Form 3">
            <a:extLst>
              <a:ext uri="{FF2B5EF4-FFF2-40B4-BE49-F238E27FC236}">
                <a16:creationId xmlns:a16="http://schemas.microsoft.com/office/drawing/2014/main" id="{22440C7D-73B0-40DF-85D4-7D6C43B13F97}"/>
              </a:ext>
            </a:extLst>
          </p:cNvPr>
          <p:cNvSpPr/>
          <p:nvPr/>
        </p:nvSpPr>
        <p:spPr>
          <a:xfrm>
            <a:off x="457200" y="4826880"/>
            <a:ext cx="11338560" cy="100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CC99FF"/>
            </a:solidFill>
            <a:prstDash val="solid"/>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 name="Textfeld 4">
            <a:extLst>
              <a:ext uri="{FF2B5EF4-FFF2-40B4-BE49-F238E27FC236}">
                <a16:creationId xmlns:a16="http://schemas.microsoft.com/office/drawing/2014/main" id="{8BF9BE2F-A6D2-4646-8729-0D7BE3EB1E2D}"/>
              </a:ext>
            </a:extLst>
          </p:cNvPr>
          <p:cNvSpPr txBox="1"/>
          <p:nvPr/>
        </p:nvSpPr>
        <p:spPr>
          <a:xfrm>
            <a:off x="1920239" y="3951360"/>
            <a:ext cx="969264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Reduces, because we can compute Z</a:t>
            </a:r>
            <a:r>
              <a:rPr lang="en-US" sz="1800" b="0" i="0" u="none" strike="noStrike" kern="1200" cap="none" baseline="-33000">
                <a:ln>
                  <a:noFill/>
                </a:ln>
                <a:solidFill>
                  <a:srgbClr val="FFFFFF"/>
                </a:solidFill>
                <a:latin typeface="Liberation Sans" pitchFamily="18"/>
                <a:ea typeface="WenQuanYi Micro Hei" pitchFamily="2"/>
                <a:cs typeface="Lohit Devanagari" pitchFamily="2"/>
              </a:rPr>
              <a:t>1 </a:t>
            </a:r>
            <a:r>
              <a:rPr lang="en-US" sz="1800" b="0" i="0" u="none" strike="noStrike" kern="1200" cap="none" baseline="0">
                <a:ln>
                  <a:noFill/>
                </a:ln>
                <a:solidFill>
                  <a:srgbClr val="FFFFFF"/>
                </a:solidFill>
                <a:latin typeface="Liberation Sans" pitchFamily="18"/>
                <a:ea typeface="WenQuanYi Micro Hei" pitchFamily="2"/>
                <a:cs typeface="Lohit Devanagari" pitchFamily="2"/>
              </a:rPr>
              <a:t>and Z</a:t>
            </a:r>
            <a:r>
              <a:rPr lang="en-US" sz="1800" b="0" i="0" u="none" strike="noStrike" kern="1200" cap="none" baseline="-33000">
                <a:ln>
                  <a:noFill/>
                </a:ln>
                <a:solidFill>
                  <a:srgbClr val="FFFFFF"/>
                </a:solidFill>
                <a:latin typeface="Liberation Sans" pitchFamily="18"/>
                <a:ea typeface="WenQuanYi Micro Hei" pitchFamily="2"/>
                <a:cs typeface="Lohit Devanagari" pitchFamily="2"/>
              </a:rPr>
              <a:t>3</a:t>
            </a:r>
            <a:r>
              <a:rPr lang="en-US" sz="1800" b="0" i="0" u="none" strike="noStrike" kern="1200" cap="none" baseline="0">
                <a:ln>
                  <a:noFill/>
                </a:ln>
                <a:solidFill>
                  <a:srgbClr val="FFFFFF"/>
                </a:solidFill>
                <a:latin typeface="Liberation Sans" pitchFamily="18"/>
                <a:ea typeface="WenQuanYi Micro Hei" pitchFamily="2"/>
                <a:cs typeface="Lohit Devanagari" pitchFamily="2"/>
              </a:rPr>
              <a:t> directly from Hartree-Fock state</a:t>
            </a:r>
            <a:r>
              <a:rPr lang="en-US" sz="1800" b="0" i="0" u="none" strike="noStrike" kern="1200" cap="none">
                <a:ln>
                  <a:noFill/>
                </a:ln>
                <a:solidFill>
                  <a:srgbClr val="FFFFFF"/>
                </a:solidFill>
                <a:latin typeface="Liberation Sans" pitchFamily="18"/>
                <a:ea typeface="WenQuanYi Micro Hei" pitchFamily="2"/>
                <a:cs typeface="Lohit Devanagari" pitchFamily="2"/>
              </a:rPr>
              <a:t>  </a:t>
            </a:r>
          </a:p>
        </p:txBody>
      </p:sp>
    </p:spTree>
    <p:extLst>
      <p:ext uri="{BB962C8B-B14F-4D97-AF65-F5344CB8AC3E}">
        <p14:creationId xmlns:p14="http://schemas.microsoft.com/office/powerpoint/2010/main" val="401848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1">
            <a:extLst>
              <a:ext uri="{FF2B5EF4-FFF2-40B4-BE49-F238E27FC236}">
                <a16:creationId xmlns:a16="http://schemas.microsoft.com/office/drawing/2014/main" id="{FA2C5436-1863-40CC-94C0-80B2EBE01C9F}"/>
              </a:ext>
            </a:extLst>
          </p:cNvPr>
          <p:cNvSpPr>
            <a:spLocks noGrp="1"/>
          </p:cNvSpPr>
          <p:nvPr>
            <p:ph type="dt" sz="half" idx="10"/>
          </p:nvPr>
        </p:nvSpPr>
        <p:spPr/>
        <p:txBody>
          <a:bodyPr/>
          <a:lstStyle/>
          <a:p>
            <a:pPr lvl="0"/>
            <a:r>
              <a:rPr lang="en-US"/>
              <a:t>09.04.2018</a:t>
            </a:r>
          </a:p>
        </p:txBody>
      </p:sp>
      <p:sp>
        <p:nvSpPr>
          <p:cNvPr id="9" name="Fußzeilenplatzhalter 2">
            <a:extLst>
              <a:ext uri="{FF2B5EF4-FFF2-40B4-BE49-F238E27FC236}">
                <a16:creationId xmlns:a16="http://schemas.microsoft.com/office/drawing/2014/main" id="{3129F7AF-5EC5-4278-8273-6BD570F7C213}"/>
              </a:ext>
            </a:extLst>
          </p:cNvPr>
          <p:cNvSpPr>
            <a:spLocks noGrp="1"/>
          </p:cNvSpPr>
          <p:nvPr>
            <p:ph type="ftr" sz="quarter" idx="11"/>
          </p:nvPr>
        </p:nvSpPr>
        <p:spPr/>
        <p:txBody>
          <a:bodyPr/>
          <a:lstStyle/>
          <a:p>
            <a:pPr lvl="0"/>
            <a:r>
              <a:rPr lang="en-US"/>
              <a:t>Thilo Schmid, ETH Zurich</a:t>
            </a:r>
          </a:p>
        </p:txBody>
      </p:sp>
      <p:pic>
        <p:nvPicPr>
          <p:cNvPr id="2" name="Grafik 1">
            <a:extLst>
              <a:ext uri="{FF2B5EF4-FFF2-40B4-BE49-F238E27FC236}">
                <a16:creationId xmlns:a16="http://schemas.microsoft.com/office/drawing/2014/main" id="{68BF887F-1759-4D98-ACE6-403EA63CCA65}"/>
              </a:ext>
            </a:extLst>
          </p:cNvPr>
          <p:cNvPicPr>
            <a:picLocks noChangeAspect="1"/>
          </p:cNvPicPr>
          <p:nvPr/>
        </p:nvPicPr>
        <p:blipFill>
          <a:blip r:embed="rId3">
            <a:lum/>
            <a:alphaModFix/>
          </a:blip>
          <a:srcRect/>
          <a:stretch>
            <a:fillRect/>
          </a:stretch>
        </p:blipFill>
        <p:spPr>
          <a:xfrm>
            <a:off x="3056040" y="408600"/>
            <a:ext cx="6640920" cy="5888520"/>
          </a:xfrm>
          <a:prstGeom prst="rect">
            <a:avLst/>
          </a:prstGeom>
          <a:noFill/>
          <a:ln>
            <a:noFill/>
          </a:ln>
        </p:spPr>
      </p:pic>
      <p:sp>
        <p:nvSpPr>
          <p:cNvPr id="3" name="Gerader Verbinder 2">
            <a:extLst>
              <a:ext uri="{FF2B5EF4-FFF2-40B4-BE49-F238E27FC236}">
                <a16:creationId xmlns:a16="http://schemas.microsoft.com/office/drawing/2014/main" id="{3AD9A517-4A88-4A8C-B673-F4243057743F}"/>
              </a:ext>
            </a:extLst>
          </p:cNvPr>
          <p:cNvSpPr/>
          <p:nvPr/>
        </p:nvSpPr>
        <p:spPr>
          <a:xfrm flipV="1">
            <a:off x="2468880" y="2926079"/>
            <a:ext cx="3291840" cy="365760"/>
          </a:xfrm>
          <a:prstGeom prst="line">
            <a:avLst/>
          </a:prstGeom>
          <a:noFill/>
          <a:ln w="38160">
            <a:solidFill>
              <a:srgbClr val="DDDDDD"/>
            </a:solidFill>
            <a:prstDash val="solid"/>
            <a:tailEnd type="arrow"/>
          </a:ln>
        </p:spPr>
        <p:txBody>
          <a:bodyPr vert="horz" wrap="none" lIns="108720" tIns="63720" rIns="108720" bIns="6372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 name="Textfeld 3">
            <a:extLst>
              <a:ext uri="{FF2B5EF4-FFF2-40B4-BE49-F238E27FC236}">
                <a16:creationId xmlns:a16="http://schemas.microsoft.com/office/drawing/2014/main" id="{859C5A69-9712-4BE8-A481-E154C0AEBC24}"/>
              </a:ext>
            </a:extLst>
          </p:cNvPr>
          <p:cNvSpPr txBox="1"/>
          <p:nvPr/>
        </p:nvSpPr>
        <p:spPr>
          <a:xfrm rot="10800000" flipV="1">
            <a:off x="355500" y="3497026"/>
            <a:ext cx="2772719" cy="1152708"/>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dirty="0">
                <a:ln>
                  <a:noFill/>
                </a:ln>
                <a:solidFill>
                  <a:srgbClr val="FFFFFF"/>
                </a:solidFill>
                <a:latin typeface="Liberation Sans" pitchFamily="18"/>
                <a:ea typeface="WenQuanYi Micro Hei" pitchFamily="2"/>
                <a:cs typeface="Lohit Devanagari" pitchFamily="2"/>
              </a:rPr>
              <a:t>Does the same job as Jordan Wigner but for O(log n) instead of O(n) qubits</a:t>
            </a:r>
          </a:p>
        </p:txBody>
      </p:sp>
      <p:sp>
        <p:nvSpPr>
          <p:cNvPr id="5" name="Textfeld 4">
            <a:extLst>
              <a:ext uri="{FF2B5EF4-FFF2-40B4-BE49-F238E27FC236}">
                <a16:creationId xmlns:a16="http://schemas.microsoft.com/office/drawing/2014/main" id="{279BF27C-1AAF-471F-ADBD-3269B4F72E2B}"/>
              </a:ext>
            </a:extLst>
          </p:cNvPr>
          <p:cNvSpPr txBox="1"/>
          <p:nvPr/>
        </p:nvSpPr>
        <p:spPr>
          <a:xfrm>
            <a:off x="457200" y="564840"/>
            <a:ext cx="2743199" cy="715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4400" b="0" i="0" u="none" strike="noStrike" kern="1200" cap="none">
                <a:ln>
                  <a:noFill/>
                </a:ln>
                <a:solidFill>
                  <a:srgbClr val="FFFFFF"/>
                </a:solidFill>
                <a:latin typeface="Liberation Sans" pitchFamily="18"/>
                <a:ea typeface="WenQuanYi Micro Hei" pitchFamily="2"/>
                <a:cs typeface="Lohit Devanagari" pitchFamily="2"/>
              </a:rPr>
              <a:t>Overview:</a:t>
            </a:r>
          </a:p>
        </p:txBody>
      </p:sp>
      <p:sp>
        <p:nvSpPr>
          <p:cNvPr id="6" name="Freihandform: Form 5">
            <a:extLst>
              <a:ext uri="{FF2B5EF4-FFF2-40B4-BE49-F238E27FC236}">
                <a16:creationId xmlns:a16="http://schemas.microsoft.com/office/drawing/2014/main" id="{6A19B974-A4BA-4561-B4EB-B584A5EB5BE2}"/>
              </a:ext>
            </a:extLst>
          </p:cNvPr>
          <p:cNvSpPr/>
          <p:nvPr/>
        </p:nvSpPr>
        <p:spPr>
          <a:xfrm>
            <a:off x="3200399" y="3351069"/>
            <a:ext cx="6309360" cy="283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0066CC"/>
              </a:gs>
              <a:gs pos="100000">
                <a:srgbClr val="CC00CC"/>
              </a:gs>
            </a:gsLst>
            <a:lin ang="3600000"/>
          </a:gradFill>
          <a:ln w="0">
            <a:solidFill>
              <a:srgbClr val="3465A4"/>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 name="Textfeld 6">
            <a:extLst>
              <a:ext uri="{FF2B5EF4-FFF2-40B4-BE49-F238E27FC236}">
                <a16:creationId xmlns:a16="http://schemas.microsoft.com/office/drawing/2014/main" id="{0DE9AA96-A89E-42CE-87AC-8F476B560C0E}"/>
              </a:ext>
            </a:extLst>
          </p:cNvPr>
          <p:cNvSpPr txBox="1"/>
          <p:nvPr/>
        </p:nvSpPr>
        <p:spPr>
          <a:xfrm>
            <a:off x="6979920" y="6237772"/>
            <a:ext cx="521208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dirty="0">
                <a:ln>
                  <a:noFill/>
                </a:ln>
                <a:solidFill>
                  <a:srgbClr val="DDDDDD"/>
                </a:solidFill>
                <a:latin typeface="Liberation Sans" pitchFamily="18"/>
                <a:ea typeface="WenQuanYi Micro Hei" pitchFamily="2"/>
                <a:cs typeface="Lohit Devanagari" pitchFamily="2"/>
              </a:rPr>
              <a:t>from P.J.J. O’Malley et al., </a:t>
            </a:r>
            <a:r>
              <a:rPr lang="en-US" sz="1800" b="0" i="1" u="none" strike="noStrike" kern="1200" cap="none" dirty="0">
                <a:ln>
                  <a:noFill/>
                </a:ln>
                <a:solidFill>
                  <a:srgbClr val="DDDDDD"/>
                </a:solidFill>
                <a:latin typeface="Liberation Sans" pitchFamily="18"/>
                <a:ea typeface="WenQuanYi Micro Hei" pitchFamily="2"/>
                <a:cs typeface="Lohit Devanagari" pitchFamily="2"/>
              </a:rPr>
              <a:t>Phys. Rev.</a:t>
            </a:r>
            <a:r>
              <a:rPr lang="en-US" sz="1800" b="0" i="0" u="none" strike="noStrike" kern="1200" cap="none" dirty="0">
                <a:ln>
                  <a:noFill/>
                </a:ln>
                <a:solidFill>
                  <a:srgbClr val="DDDDDD"/>
                </a:solidFill>
                <a:latin typeface="Liberation Sans" pitchFamily="18"/>
                <a:ea typeface="WenQuanYi Micro Hei" pitchFamily="2"/>
                <a:cs typeface="Lohit Devanagari" pitchFamily="2"/>
              </a:rPr>
              <a:t> X 6 (2016)</a:t>
            </a:r>
          </a:p>
        </p:txBody>
      </p:sp>
    </p:spTree>
    <p:extLst>
      <p:ext uri="{BB962C8B-B14F-4D97-AF65-F5344CB8AC3E}">
        <p14:creationId xmlns:p14="http://schemas.microsoft.com/office/powerpoint/2010/main" val="357199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9A6B3-9695-4342-A187-56B85B1783DD}"/>
              </a:ext>
            </a:extLst>
          </p:cNvPr>
          <p:cNvSpPr>
            <a:spLocks noGrp="1"/>
          </p:cNvSpPr>
          <p:nvPr>
            <p:ph type="title"/>
          </p:nvPr>
        </p:nvSpPr>
        <p:spPr>
          <a:xfrm>
            <a:off x="830727" y="323596"/>
            <a:ext cx="10515600" cy="1325563"/>
          </a:xfrm>
        </p:spPr>
        <p:txBody>
          <a:bodyPr/>
          <a:lstStyle/>
          <a:p>
            <a:pPr algn="ctr"/>
            <a:r>
              <a:rPr lang="en-US" dirty="0"/>
              <a:t>Workflow</a:t>
            </a:r>
          </a:p>
        </p:txBody>
      </p:sp>
      <p:pic>
        <p:nvPicPr>
          <p:cNvPr id="6" name="Grafik 5">
            <a:extLst>
              <a:ext uri="{FF2B5EF4-FFF2-40B4-BE49-F238E27FC236}">
                <a16:creationId xmlns:a16="http://schemas.microsoft.com/office/drawing/2014/main" id="{6C3D6FA8-ACF9-431D-89B5-5C096E134899}"/>
              </a:ext>
            </a:extLst>
          </p:cNvPr>
          <p:cNvPicPr>
            <a:picLocks noChangeAspect="1"/>
          </p:cNvPicPr>
          <p:nvPr/>
        </p:nvPicPr>
        <p:blipFill>
          <a:blip r:embed="rId3"/>
          <a:stretch>
            <a:fillRect/>
          </a:stretch>
        </p:blipFill>
        <p:spPr>
          <a:xfrm>
            <a:off x="1911865" y="1257866"/>
            <a:ext cx="8345968" cy="3692329"/>
          </a:xfrm>
          <a:prstGeom prst="rect">
            <a:avLst/>
          </a:prstGeom>
        </p:spPr>
      </p:pic>
      <p:cxnSp>
        <p:nvCxnSpPr>
          <p:cNvPr id="8" name="Gerade Verbindung mit Pfeil 7">
            <a:extLst>
              <a:ext uri="{FF2B5EF4-FFF2-40B4-BE49-F238E27FC236}">
                <a16:creationId xmlns:a16="http://schemas.microsoft.com/office/drawing/2014/main" id="{26F6C732-7E90-4C85-A49C-C748ECAB1BC6}"/>
              </a:ext>
            </a:extLst>
          </p:cNvPr>
          <p:cNvCxnSpPr>
            <a:cxnSpLocks/>
          </p:cNvCxnSpPr>
          <p:nvPr/>
        </p:nvCxnSpPr>
        <p:spPr>
          <a:xfrm>
            <a:off x="6153104" y="5046030"/>
            <a:ext cx="0" cy="454570"/>
          </a:xfrm>
          <a:prstGeom prst="straightConnector1">
            <a:avLst/>
          </a:prstGeom>
          <a:ln w="1905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B422B703-07F7-4D50-97E3-8C35BAB59759}"/>
              </a:ext>
            </a:extLst>
          </p:cNvPr>
          <p:cNvSpPr txBox="1"/>
          <p:nvPr/>
        </p:nvSpPr>
        <p:spPr>
          <a:xfrm>
            <a:off x="2143553" y="5598262"/>
            <a:ext cx="8016595" cy="400110"/>
          </a:xfrm>
          <a:prstGeom prst="rect">
            <a:avLst/>
          </a:prstGeom>
          <a:noFill/>
          <a:ln w="12700">
            <a:solidFill>
              <a:schemeClr val="bg2"/>
            </a:solidFill>
          </a:ln>
        </p:spPr>
        <p:txBody>
          <a:bodyPr wrap="square" rtlCol="0">
            <a:spAutoFit/>
          </a:bodyPr>
          <a:lstStyle/>
          <a:p>
            <a:pPr algn="ctr"/>
            <a:r>
              <a:rPr lang="en-US" sz="2000" b="1" dirty="0">
                <a:solidFill>
                  <a:schemeClr val="bg1"/>
                </a:solidFill>
              </a:rPr>
              <a:t>Quantum Algorithm?</a:t>
            </a:r>
            <a:endParaRPr lang="en-US" b="1" dirty="0">
              <a:solidFill>
                <a:schemeClr val="bg1"/>
              </a:solidFill>
            </a:endParaRPr>
          </a:p>
        </p:txBody>
      </p:sp>
      <p:sp>
        <p:nvSpPr>
          <p:cNvPr id="7" name="TextBox 8">
            <a:extLst>
              <a:ext uri="{FF2B5EF4-FFF2-40B4-BE49-F238E27FC236}">
                <a16:creationId xmlns:a16="http://schemas.microsoft.com/office/drawing/2014/main" id="{96A94ADD-EF3B-4EE4-B07E-D97AD25B59BB}"/>
              </a:ext>
            </a:extLst>
          </p:cNvPr>
          <p:cNvSpPr txBox="1"/>
          <p:nvPr/>
        </p:nvSpPr>
        <p:spPr>
          <a:xfrm>
            <a:off x="6665870" y="6349738"/>
            <a:ext cx="5664554" cy="369332"/>
          </a:xfrm>
          <a:prstGeom prst="rect">
            <a:avLst/>
          </a:prstGeom>
          <a:noFill/>
        </p:spPr>
        <p:txBody>
          <a:bodyPr wrap="square" rtlCol="0">
            <a:spAutoFit/>
          </a:bodyPr>
          <a:lstStyle/>
          <a:p>
            <a:r>
              <a:rPr lang="de-CH" dirty="0">
                <a:solidFill>
                  <a:schemeClr val="bg1">
                    <a:lumMod val="65000"/>
                  </a:schemeClr>
                </a:solidFill>
              </a:rPr>
              <a:t>P. J. J. </a:t>
            </a:r>
            <a:r>
              <a:rPr lang="de-CH" dirty="0" err="1">
                <a:solidFill>
                  <a:schemeClr val="bg1">
                    <a:lumMod val="65000"/>
                  </a:schemeClr>
                </a:solidFill>
              </a:rPr>
              <a:t>O’Malley</a:t>
            </a:r>
            <a:r>
              <a:rPr lang="de-CH" dirty="0">
                <a:solidFill>
                  <a:schemeClr val="bg1">
                    <a:lumMod val="65000"/>
                  </a:schemeClr>
                </a:solidFill>
              </a:rPr>
              <a:t> </a:t>
            </a:r>
            <a:r>
              <a:rPr lang="de-CH" i="1" dirty="0">
                <a:solidFill>
                  <a:schemeClr val="bg1">
                    <a:lumMod val="65000"/>
                  </a:schemeClr>
                </a:solidFill>
              </a:rPr>
              <a:t>et al., Phys. Rev. X </a:t>
            </a:r>
            <a:r>
              <a:rPr lang="de-CH" b="1" i="1" dirty="0">
                <a:solidFill>
                  <a:schemeClr val="bg1">
                    <a:lumMod val="65000"/>
                  </a:schemeClr>
                </a:solidFill>
              </a:rPr>
              <a:t>6</a:t>
            </a:r>
            <a:r>
              <a:rPr lang="de-CH" i="1" dirty="0">
                <a:solidFill>
                  <a:schemeClr val="bg1">
                    <a:lumMod val="65000"/>
                  </a:schemeClr>
                </a:solidFill>
              </a:rPr>
              <a:t>, 031007 (2016)</a:t>
            </a:r>
          </a:p>
        </p:txBody>
      </p:sp>
    </p:spTree>
    <p:extLst>
      <p:ext uri="{BB962C8B-B14F-4D97-AF65-F5344CB8AC3E}">
        <p14:creationId xmlns:p14="http://schemas.microsoft.com/office/powerpoint/2010/main" val="191540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CFCB-34D6-4256-BE23-46DF678EE8C3}"/>
              </a:ext>
            </a:extLst>
          </p:cNvPr>
          <p:cNvSpPr>
            <a:spLocks noGrp="1"/>
          </p:cNvSpPr>
          <p:nvPr>
            <p:ph type="title"/>
          </p:nvPr>
        </p:nvSpPr>
        <p:spPr/>
        <p:txBody>
          <a:bodyPr/>
          <a:lstStyle/>
          <a:p>
            <a:pPr algn="ctr"/>
            <a:r>
              <a:rPr lang="en-US" dirty="0"/>
              <a:t>Phase estimation algorithm (PEA)</a:t>
            </a:r>
          </a:p>
        </p:txBody>
      </p:sp>
      <p:pic>
        <p:nvPicPr>
          <p:cNvPr id="4" name="Grafik 3">
            <a:extLst>
              <a:ext uri="{FF2B5EF4-FFF2-40B4-BE49-F238E27FC236}">
                <a16:creationId xmlns:a16="http://schemas.microsoft.com/office/drawing/2014/main" id="{BBBE3D22-F0EE-49F0-AF69-7085FD19CA3F}"/>
              </a:ext>
            </a:extLst>
          </p:cNvPr>
          <p:cNvPicPr>
            <a:picLocks noChangeAspect="1"/>
          </p:cNvPicPr>
          <p:nvPr/>
        </p:nvPicPr>
        <p:blipFill>
          <a:blip r:embed="rId3"/>
          <a:stretch>
            <a:fillRect/>
          </a:stretch>
        </p:blipFill>
        <p:spPr>
          <a:xfrm>
            <a:off x="1961140" y="2356427"/>
            <a:ext cx="4371975" cy="1295400"/>
          </a:xfrm>
          <a:prstGeom prst="rect">
            <a:avLst/>
          </a:prstGeom>
        </p:spPr>
      </p:pic>
      <p:pic>
        <p:nvPicPr>
          <p:cNvPr id="5" name="Grafik 4">
            <a:extLst>
              <a:ext uri="{FF2B5EF4-FFF2-40B4-BE49-F238E27FC236}">
                <a16:creationId xmlns:a16="http://schemas.microsoft.com/office/drawing/2014/main" id="{2F2C3FAD-826C-4878-BDC9-B25564DF1737}"/>
              </a:ext>
            </a:extLst>
          </p:cNvPr>
          <p:cNvPicPr>
            <a:picLocks noChangeAspect="1"/>
          </p:cNvPicPr>
          <p:nvPr/>
        </p:nvPicPr>
        <p:blipFill rotWithShape="1">
          <a:blip r:embed="rId4"/>
          <a:srcRect r="51681"/>
          <a:stretch/>
        </p:blipFill>
        <p:spPr>
          <a:xfrm>
            <a:off x="2194502" y="3933319"/>
            <a:ext cx="3350513" cy="981075"/>
          </a:xfrm>
          <a:prstGeom prst="rect">
            <a:avLst/>
          </a:prstGeom>
        </p:spPr>
      </p:pic>
      <p:pic>
        <p:nvPicPr>
          <p:cNvPr id="8" name="Grafik 7">
            <a:extLst>
              <a:ext uri="{FF2B5EF4-FFF2-40B4-BE49-F238E27FC236}">
                <a16:creationId xmlns:a16="http://schemas.microsoft.com/office/drawing/2014/main" id="{E5312DA8-CE34-4623-8680-66B63D371A77}"/>
              </a:ext>
            </a:extLst>
          </p:cNvPr>
          <p:cNvPicPr>
            <a:picLocks noChangeAspect="1"/>
          </p:cNvPicPr>
          <p:nvPr/>
        </p:nvPicPr>
        <p:blipFill rotWithShape="1">
          <a:blip r:embed="rId5"/>
          <a:srcRect r="54770"/>
          <a:stretch/>
        </p:blipFill>
        <p:spPr>
          <a:xfrm>
            <a:off x="4019550" y="4933913"/>
            <a:ext cx="3317307" cy="1400175"/>
          </a:xfrm>
          <a:prstGeom prst="rect">
            <a:avLst/>
          </a:prstGeom>
        </p:spPr>
      </p:pic>
      <p:pic>
        <p:nvPicPr>
          <p:cNvPr id="9" name="Grafik 8">
            <a:extLst>
              <a:ext uri="{FF2B5EF4-FFF2-40B4-BE49-F238E27FC236}">
                <a16:creationId xmlns:a16="http://schemas.microsoft.com/office/drawing/2014/main" id="{AAE13431-27E4-4ECF-8879-C704BC69C5C1}"/>
              </a:ext>
            </a:extLst>
          </p:cNvPr>
          <p:cNvPicPr>
            <a:picLocks noChangeAspect="1"/>
          </p:cNvPicPr>
          <p:nvPr/>
        </p:nvPicPr>
        <p:blipFill rotWithShape="1">
          <a:blip r:embed="rId4"/>
          <a:srcRect l="48319" b="45984"/>
          <a:stretch/>
        </p:blipFill>
        <p:spPr>
          <a:xfrm>
            <a:off x="5545014" y="3933319"/>
            <a:ext cx="3583687" cy="529939"/>
          </a:xfrm>
          <a:prstGeom prst="rect">
            <a:avLst/>
          </a:prstGeom>
        </p:spPr>
      </p:pic>
      <p:pic>
        <p:nvPicPr>
          <p:cNvPr id="10" name="Grafik 9">
            <a:extLst>
              <a:ext uri="{FF2B5EF4-FFF2-40B4-BE49-F238E27FC236}">
                <a16:creationId xmlns:a16="http://schemas.microsoft.com/office/drawing/2014/main" id="{EF95BC5F-A57B-41F4-A7BA-4E4E37DB1696}"/>
              </a:ext>
            </a:extLst>
          </p:cNvPr>
          <p:cNvPicPr>
            <a:picLocks noChangeAspect="1"/>
          </p:cNvPicPr>
          <p:nvPr/>
        </p:nvPicPr>
        <p:blipFill rotWithShape="1">
          <a:blip r:embed="rId4"/>
          <a:srcRect l="48319" t="50486"/>
          <a:stretch/>
        </p:blipFill>
        <p:spPr>
          <a:xfrm>
            <a:off x="5545014" y="4428619"/>
            <a:ext cx="3583688" cy="485775"/>
          </a:xfrm>
          <a:prstGeom prst="rect">
            <a:avLst/>
          </a:prstGeom>
        </p:spPr>
      </p:pic>
      <p:sp>
        <p:nvSpPr>
          <p:cNvPr id="11" name="Rechteck 10">
            <a:extLst>
              <a:ext uri="{FF2B5EF4-FFF2-40B4-BE49-F238E27FC236}">
                <a16:creationId xmlns:a16="http://schemas.microsoft.com/office/drawing/2014/main" id="{77CBDFA6-EC00-4B53-94BF-F7237B966087}"/>
              </a:ext>
            </a:extLst>
          </p:cNvPr>
          <p:cNvSpPr/>
          <p:nvPr/>
        </p:nvSpPr>
        <p:spPr>
          <a:xfrm>
            <a:off x="2194502" y="2363641"/>
            <a:ext cx="4138613" cy="560259"/>
          </a:xfrm>
          <a:prstGeom prst="rect">
            <a:avLst/>
          </a:prstGeom>
          <a:solidFill>
            <a:srgbClr val="DDDDD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a:extLst>
              <a:ext uri="{FF2B5EF4-FFF2-40B4-BE49-F238E27FC236}">
                <a16:creationId xmlns:a16="http://schemas.microsoft.com/office/drawing/2014/main" id="{DE089F3F-0BBF-4C95-ABFC-F8EBD45D9D9F}"/>
              </a:ext>
            </a:extLst>
          </p:cNvPr>
          <p:cNvSpPr/>
          <p:nvPr/>
        </p:nvSpPr>
        <p:spPr>
          <a:xfrm>
            <a:off x="2194501" y="3042714"/>
            <a:ext cx="4138613" cy="560259"/>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a:extLst>
              <a:ext uri="{FF2B5EF4-FFF2-40B4-BE49-F238E27FC236}">
                <a16:creationId xmlns:a16="http://schemas.microsoft.com/office/drawing/2014/main" id="{F3757852-BF0F-44A5-B5BE-2EB1A991DBC3}"/>
              </a:ext>
            </a:extLst>
          </p:cNvPr>
          <p:cNvSpPr/>
          <p:nvPr/>
        </p:nvSpPr>
        <p:spPr>
          <a:xfrm>
            <a:off x="8317323" y="4423110"/>
            <a:ext cx="470485" cy="41311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a:extLst>
              <a:ext uri="{FF2B5EF4-FFF2-40B4-BE49-F238E27FC236}">
                <a16:creationId xmlns:a16="http://schemas.microsoft.com/office/drawing/2014/main" id="{0293CBD9-6794-45B5-BC99-4CBBEE0EB35D}"/>
              </a:ext>
            </a:extLst>
          </p:cNvPr>
          <p:cNvSpPr/>
          <p:nvPr/>
        </p:nvSpPr>
        <p:spPr>
          <a:xfrm>
            <a:off x="5847501" y="4423856"/>
            <a:ext cx="2466929" cy="413110"/>
          </a:xfrm>
          <a:prstGeom prst="rect">
            <a:avLst/>
          </a:prstGeom>
          <a:solidFill>
            <a:srgbClr val="DDDDD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Gerader Verbinder 17">
            <a:extLst>
              <a:ext uri="{FF2B5EF4-FFF2-40B4-BE49-F238E27FC236}">
                <a16:creationId xmlns:a16="http://schemas.microsoft.com/office/drawing/2014/main" id="{91EF3927-90DD-43B8-900F-EF726D8A47A5}"/>
              </a:ext>
            </a:extLst>
          </p:cNvPr>
          <p:cNvCxnSpPr>
            <a:cxnSpLocks/>
          </p:cNvCxnSpPr>
          <p:nvPr/>
        </p:nvCxnSpPr>
        <p:spPr>
          <a:xfrm>
            <a:off x="4682535" y="2623185"/>
            <a:ext cx="0" cy="11685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Verbinder: gewinkelt 20">
            <a:extLst>
              <a:ext uri="{FF2B5EF4-FFF2-40B4-BE49-F238E27FC236}">
                <a16:creationId xmlns:a16="http://schemas.microsoft.com/office/drawing/2014/main" id="{20122F97-E48D-47BA-BC08-A340E8B5BB51}"/>
              </a:ext>
            </a:extLst>
          </p:cNvPr>
          <p:cNvCxnSpPr>
            <a:cxnSpLocks/>
          </p:cNvCxnSpPr>
          <p:nvPr/>
        </p:nvCxnSpPr>
        <p:spPr>
          <a:xfrm rot="10800000" flipV="1">
            <a:off x="2194502" y="3791712"/>
            <a:ext cx="2488033" cy="406576"/>
          </a:xfrm>
          <a:prstGeom prst="bentConnector3">
            <a:avLst>
              <a:gd name="adj1" fmla="val 10757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3AF6F518-89B3-4DC2-9A31-67D28EFF5035}"/>
              </a:ext>
            </a:extLst>
          </p:cNvPr>
          <p:cNvSpPr txBox="1"/>
          <p:nvPr/>
        </p:nvSpPr>
        <p:spPr>
          <a:xfrm>
            <a:off x="2194501" y="5449334"/>
            <a:ext cx="1586716" cy="369332"/>
          </a:xfrm>
          <a:prstGeom prst="rect">
            <a:avLst/>
          </a:prstGeom>
          <a:noFill/>
        </p:spPr>
        <p:txBody>
          <a:bodyPr wrap="none" rtlCol="0">
            <a:spAutoFit/>
          </a:bodyPr>
          <a:lstStyle/>
          <a:p>
            <a:r>
              <a:rPr lang="en-US" dirty="0" err="1">
                <a:solidFill>
                  <a:schemeClr val="bg1"/>
                </a:solidFill>
              </a:rPr>
              <a:t>Trotterization</a:t>
            </a:r>
            <a:r>
              <a:rPr lang="en-US" dirty="0">
                <a:solidFill>
                  <a:schemeClr val="bg1"/>
                </a:solidFill>
              </a:rPr>
              <a:t>:</a:t>
            </a:r>
          </a:p>
        </p:txBody>
      </p:sp>
      <p:sp>
        <p:nvSpPr>
          <p:cNvPr id="7" name="Textfeld 6">
            <a:extLst>
              <a:ext uri="{FF2B5EF4-FFF2-40B4-BE49-F238E27FC236}">
                <a16:creationId xmlns:a16="http://schemas.microsoft.com/office/drawing/2014/main" id="{2F5577D7-E18A-45E9-BC02-925D5050B6E8}"/>
              </a:ext>
            </a:extLst>
          </p:cNvPr>
          <p:cNvSpPr txBox="1"/>
          <p:nvPr/>
        </p:nvSpPr>
        <p:spPr>
          <a:xfrm>
            <a:off x="7336857" y="2161343"/>
            <a:ext cx="4016943" cy="1323439"/>
          </a:xfrm>
          <a:prstGeom prst="rect">
            <a:avLst/>
          </a:prstGeom>
          <a:noFill/>
        </p:spPr>
        <p:txBody>
          <a:bodyPr wrap="square" rtlCol="0">
            <a:spAutoFit/>
          </a:bodyPr>
          <a:lstStyle/>
          <a:p>
            <a:r>
              <a:rPr lang="en-US" sz="2000" dirty="0">
                <a:solidFill>
                  <a:schemeClr val="bg1"/>
                </a:solidFill>
              </a:rPr>
              <a:t>Main steps:</a:t>
            </a:r>
          </a:p>
          <a:p>
            <a:pPr marL="342900" indent="-342900">
              <a:buAutoNum type="arabicParenR"/>
            </a:pPr>
            <a:r>
              <a:rPr lang="en-US" sz="2000" dirty="0">
                <a:solidFill>
                  <a:schemeClr val="bg1"/>
                </a:solidFill>
              </a:rPr>
              <a:t>Prepare ground state</a:t>
            </a:r>
          </a:p>
          <a:p>
            <a:pPr marL="342900" indent="-342900">
              <a:buAutoNum type="arabicParenR"/>
            </a:pPr>
            <a:r>
              <a:rPr lang="en-US" sz="2000" dirty="0">
                <a:solidFill>
                  <a:schemeClr val="bg1"/>
                </a:solidFill>
              </a:rPr>
              <a:t>Apply controlled time evolution</a:t>
            </a:r>
          </a:p>
          <a:p>
            <a:pPr marL="342900" indent="-342900">
              <a:buAutoNum type="arabicParenR"/>
            </a:pPr>
            <a:r>
              <a:rPr lang="en-US" sz="2000" dirty="0">
                <a:solidFill>
                  <a:schemeClr val="bg1"/>
                </a:solidFill>
              </a:rPr>
              <a:t>Measure phase of ancilla</a:t>
            </a:r>
          </a:p>
        </p:txBody>
      </p:sp>
      <p:pic>
        <p:nvPicPr>
          <p:cNvPr id="22" name="Grafik 21">
            <a:extLst>
              <a:ext uri="{FF2B5EF4-FFF2-40B4-BE49-F238E27FC236}">
                <a16:creationId xmlns:a16="http://schemas.microsoft.com/office/drawing/2014/main" id="{F0A77FD1-8CBC-4595-BAF4-F3CA83456A4E}"/>
              </a:ext>
            </a:extLst>
          </p:cNvPr>
          <p:cNvPicPr>
            <a:picLocks noChangeAspect="1"/>
          </p:cNvPicPr>
          <p:nvPr/>
        </p:nvPicPr>
        <p:blipFill rotWithShape="1">
          <a:blip r:embed="rId5"/>
          <a:srcRect l="65394"/>
          <a:stretch/>
        </p:blipFill>
        <p:spPr>
          <a:xfrm>
            <a:off x="7283515" y="4903719"/>
            <a:ext cx="2538099" cy="1400175"/>
          </a:xfrm>
          <a:prstGeom prst="rect">
            <a:avLst/>
          </a:prstGeom>
        </p:spPr>
      </p:pic>
    </p:spTree>
    <p:extLst>
      <p:ext uri="{BB962C8B-B14F-4D97-AF65-F5344CB8AC3E}">
        <p14:creationId xmlns:p14="http://schemas.microsoft.com/office/powerpoint/2010/main" val="238545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par>
                                <p:cTn id="69" presetID="10"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C9DE2-CA5E-4936-8981-FB1F969A31E8}"/>
              </a:ext>
            </a:extLst>
          </p:cNvPr>
          <p:cNvSpPr>
            <a:spLocks noGrp="1"/>
          </p:cNvSpPr>
          <p:nvPr>
            <p:ph type="title"/>
          </p:nvPr>
        </p:nvSpPr>
        <p:spPr/>
        <p:txBody>
          <a:bodyPr/>
          <a:lstStyle/>
          <a:p>
            <a:pPr algn="ctr"/>
            <a:r>
              <a:rPr lang="en-US" dirty="0"/>
              <a:t>Variational quantum </a:t>
            </a:r>
            <a:r>
              <a:rPr lang="en-US" dirty="0" err="1"/>
              <a:t>eigensolver</a:t>
            </a:r>
            <a:r>
              <a:rPr lang="en-US" dirty="0"/>
              <a:t> (VQE)</a:t>
            </a:r>
          </a:p>
        </p:txBody>
      </p:sp>
      <p:pic>
        <p:nvPicPr>
          <p:cNvPr id="4" name="Inhaltsplatzhalter 3">
            <a:extLst>
              <a:ext uri="{FF2B5EF4-FFF2-40B4-BE49-F238E27FC236}">
                <a16:creationId xmlns:a16="http://schemas.microsoft.com/office/drawing/2014/main" id="{275401CE-E143-4B4B-96C4-7DA825D28E74}"/>
              </a:ext>
            </a:extLst>
          </p:cNvPr>
          <p:cNvPicPr>
            <a:picLocks noGrp="1" noChangeAspect="1"/>
          </p:cNvPicPr>
          <p:nvPr>
            <p:ph idx="1"/>
          </p:nvPr>
        </p:nvPicPr>
        <p:blipFill>
          <a:blip r:embed="rId4"/>
          <a:stretch>
            <a:fillRect/>
          </a:stretch>
        </p:blipFill>
        <p:spPr>
          <a:xfrm>
            <a:off x="3825790" y="3287972"/>
            <a:ext cx="3333750" cy="1362075"/>
          </a:xfrm>
          <a:prstGeom prst="rect">
            <a:avLst/>
          </a:prstGeom>
        </p:spPr>
      </p:pic>
      <p:pic>
        <p:nvPicPr>
          <p:cNvPr id="5" name="Grafik 4">
            <a:extLst>
              <a:ext uri="{FF2B5EF4-FFF2-40B4-BE49-F238E27FC236}">
                <a16:creationId xmlns:a16="http://schemas.microsoft.com/office/drawing/2014/main" id="{BC5180C1-E092-470F-BD22-D9D950D39A73}"/>
              </a:ext>
            </a:extLst>
          </p:cNvPr>
          <p:cNvPicPr>
            <a:picLocks noChangeAspect="1"/>
          </p:cNvPicPr>
          <p:nvPr/>
        </p:nvPicPr>
        <p:blipFill>
          <a:blip r:embed="rId5"/>
          <a:stretch>
            <a:fillRect/>
          </a:stretch>
        </p:blipFill>
        <p:spPr>
          <a:xfrm>
            <a:off x="1732088" y="2230553"/>
            <a:ext cx="4344157" cy="699791"/>
          </a:xfrm>
          <a:prstGeom prst="rect">
            <a:avLst/>
          </a:prstGeom>
        </p:spPr>
      </p:pic>
      <p:sp>
        <p:nvSpPr>
          <p:cNvPr id="9" name="Textfeld 8">
            <a:extLst>
              <a:ext uri="{FF2B5EF4-FFF2-40B4-BE49-F238E27FC236}">
                <a16:creationId xmlns:a16="http://schemas.microsoft.com/office/drawing/2014/main" id="{9F23080B-4B83-4E98-929C-AE393E252D8E}"/>
              </a:ext>
            </a:extLst>
          </p:cNvPr>
          <p:cNvSpPr txBox="1"/>
          <p:nvPr/>
        </p:nvSpPr>
        <p:spPr>
          <a:xfrm>
            <a:off x="7642528" y="3245257"/>
            <a:ext cx="3711272" cy="369332"/>
          </a:xfrm>
          <a:prstGeom prst="rect">
            <a:avLst/>
          </a:prstGeom>
          <a:noFill/>
        </p:spPr>
        <p:txBody>
          <a:bodyPr wrap="none" rtlCol="0">
            <a:spAutoFit/>
          </a:bodyPr>
          <a:lstStyle/>
          <a:p>
            <a:r>
              <a:rPr lang="en-US" dirty="0">
                <a:solidFill>
                  <a:schemeClr val="bg1"/>
                </a:solidFill>
              </a:rPr>
              <a:t>ground state minimizes the energy</a:t>
            </a:r>
          </a:p>
        </p:txBody>
      </p:sp>
      <mc:AlternateContent xmlns:mc="http://schemas.openxmlformats.org/markup-compatibility/2006">
        <mc:Choice xmlns:p14="http://schemas.microsoft.com/office/powerpoint/2010/main" xmlns:aink="http://schemas.microsoft.com/office/drawing/2016/ink" xmlns="" Requires="p14 aink">
          <p:contentPart p14:bwMode="auto" r:id="rId6">
            <p14:nvContentPartPr>
              <p14:cNvPr id="18" name="Freihand 17">
                <a:extLst>
                  <a:ext uri="{FF2B5EF4-FFF2-40B4-BE49-F238E27FC236}">
                    <a16:creationId xmlns:a16="http://schemas.microsoft.com/office/drawing/2014/main" id="{DE808348-12C8-42CC-8E7A-C84DEC08B00E}"/>
                  </a:ext>
                </a:extLst>
              </p14:cNvPr>
              <p14:cNvContentPartPr/>
              <p14:nvPr/>
            </p14:nvContentPartPr>
            <p14:xfrm>
              <a:off x="7697827" y="1943412"/>
              <a:ext cx="360360" cy="140040"/>
            </p14:xfrm>
          </p:contentPart>
        </mc:Choice>
        <mc:Fallback>
          <p:pic>
            <p:nvPicPr>
              <p:cNvPr id="18" name="Freihand 17">
                <a:extLst>
                  <a:ext uri="{FF2B5EF4-FFF2-40B4-BE49-F238E27FC236}">
                    <a16:creationId xmlns:a16="http://schemas.microsoft.com/office/drawing/2014/main" id="{DE808348-12C8-42CC-8E7A-C84DEC08B00E}"/>
                  </a:ext>
                </a:extLst>
              </p:cNvPr>
              <p:cNvPicPr/>
              <p:nvPr/>
            </p:nvPicPr>
            <p:blipFill>
              <a:blip r:embed="rId7"/>
              <a:stretch>
                <a:fillRect/>
              </a:stretch>
            </p:blipFill>
            <p:spPr>
              <a:xfrm>
                <a:off x="7662187" y="1727772"/>
                <a:ext cx="432000" cy="571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26" name="Freihand 25">
                <a:extLst>
                  <a:ext uri="{FF2B5EF4-FFF2-40B4-BE49-F238E27FC236}">
                    <a16:creationId xmlns:a16="http://schemas.microsoft.com/office/drawing/2014/main" id="{708AA1CB-C0D0-4F86-A580-62E247514BCD}"/>
                  </a:ext>
                </a:extLst>
              </p14:cNvPr>
              <p14:cNvContentPartPr/>
              <p14:nvPr/>
            </p14:nvContentPartPr>
            <p14:xfrm>
              <a:off x="334747" y="3470532"/>
              <a:ext cx="804960" cy="1072440"/>
            </p14:xfrm>
          </p:contentPart>
        </mc:Choice>
        <mc:Fallback>
          <p:pic>
            <p:nvPicPr>
              <p:cNvPr id="26" name="Freihand 25">
                <a:extLst>
                  <a:ext uri="{FF2B5EF4-FFF2-40B4-BE49-F238E27FC236}">
                    <a16:creationId xmlns:a16="http://schemas.microsoft.com/office/drawing/2014/main" id="{708AA1CB-C0D0-4F86-A580-62E247514BCD}"/>
                  </a:ext>
                </a:extLst>
              </p:cNvPr>
              <p:cNvPicPr/>
              <p:nvPr/>
            </p:nvPicPr>
            <p:blipFill>
              <a:blip r:embed="rId9"/>
              <a:stretch>
                <a:fillRect/>
              </a:stretch>
            </p:blipFill>
            <p:spPr>
              <a:xfrm>
                <a:off x="298747" y="3254532"/>
                <a:ext cx="876600" cy="150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0">
            <p14:nvContentPartPr>
              <p14:cNvPr id="31" name="Freihand 30">
                <a:extLst>
                  <a:ext uri="{FF2B5EF4-FFF2-40B4-BE49-F238E27FC236}">
                    <a16:creationId xmlns:a16="http://schemas.microsoft.com/office/drawing/2014/main" id="{9E052796-42E7-4695-9D52-9F082F3F9FC8}"/>
                  </a:ext>
                </a:extLst>
              </p14:cNvPr>
              <p14:cNvContentPartPr/>
              <p14:nvPr/>
            </p14:nvContentPartPr>
            <p14:xfrm>
              <a:off x="7138168" y="3741867"/>
              <a:ext cx="54360" cy="11160"/>
            </p14:xfrm>
          </p:contentPart>
        </mc:Choice>
        <mc:Fallback>
          <p:pic>
            <p:nvPicPr>
              <p:cNvPr id="31" name="Freihand 30">
                <a:extLst>
                  <a:ext uri="{FF2B5EF4-FFF2-40B4-BE49-F238E27FC236}">
                    <a16:creationId xmlns:a16="http://schemas.microsoft.com/office/drawing/2014/main" id="{9E052796-42E7-4695-9D52-9F082F3F9FC8}"/>
                  </a:ext>
                </a:extLst>
              </p:cNvPr>
              <p:cNvPicPr/>
              <p:nvPr/>
            </p:nvPicPr>
            <p:blipFill>
              <a:blip r:embed="rId11"/>
              <a:stretch>
                <a:fillRect/>
              </a:stretch>
            </p:blipFill>
            <p:spPr>
              <a:xfrm>
                <a:off x="7102168" y="3526227"/>
                <a:ext cx="126000" cy="442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2">
            <p14:nvContentPartPr>
              <p14:cNvPr id="34" name="Freihand 33">
                <a:extLst>
                  <a:ext uri="{FF2B5EF4-FFF2-40B4-BE49-F238E27FC236}">
                    <a16:creationId xmlns:a16="http://schemas.microsoft.com/office/drawing/2014/main" id="{10B72435-9294-4803-AD13-CC2F957F36B0}"/>
                  </a:ext>
                </a:extLst>
              </p14:cNvPr>
              <p14:cNvContentPartPr/>
              <p14:nvPr/>
            </p14:nvContentPartPr>
            <p14:xfrm>
              <a:off x="7474528" y="3614589"/>
              <a:ext cx="837720" cy="708840"/>
            </p14:xfrm>
          </p:contentPart>
        </mc:Choice>
        <mc:Fallback>
          <p:pic>
            <p:nvPicPr>
              <p:cNvPr id="34" name="Freihand 33">
                <a:extLst>
                  <a:ext uri="{FF2B5EF4-FFF2-40B4-BE49-F238E27FC236}">
                    <a16:creationId xmlns:a16="http://schemas.microsoft.com/office/drawing/2014/main" id="{10B72435-9294-4803-AD13-CC2F957F36B0}"/>
                  </a:ext>
                </a:extLst>
              </p:cNvPr>
              <p:cNvPicPr/>
              <p:nvPr/>
            </p:nvPicPr>
            <p:blipFill>
              <a:blip r:embed="rId13"/>
              <a:stretch>
                <a:fillRect/>
              </a:stretch>
            </p:blipFill>
            <p:spPr>
              <a:xfrm>
                <a:off x="7438543" y="3398589"/>
                <a:ext cx="936318" cy="1222560"/>
              </a:xfrm>
              <a:prstGeom prst="rect">
                <a:avLst/>
              </a:prstGeom>
            </p:spPr>
          </p:pic>
        </mc:Fallback>
      </mc:AlternateContent>
      <p:sp>
        <p:nvSpPr>
          <p:cNvPr id="39" name="Textfeld 38">
            <a:extLst>
              <a:ext uri="{FF2B5EF4-FFF2-40B4-BE49-F238E27FC236}">
                <a16:creationId xmlns:a16="http://schemas.microsoft.com/office/drawing/2014/main" id="{5FFC91ED-D74C-471E-BF02-873B00295CCA}"/>
              </a:ext>
            </a:extLst>
          </p:cNvPr>
          <p:cNvSpPr txBox="1"/>
          <p:nvPr/>
        </p:nvSpPr>
        <p:spPr>
          <a:xfrm>
            <a:off x="1732088" y="5504721"/>
            <a:ext cx="7481664" cy="646331"/>
          </a:xfrm>
          <a:prstGeom prst="rect">
            <a:avLst/>
          </a:prstGeom>
          <a:noFill/>
        </p:spPr>
        <p:txBody>
          <a:bodyPr wrap="none" rtlCol="0">
            <a:spAutoFit/>
          </a:bodyPr>
          <a:lstStyle/>
          <a:p>
            <a:r>
              <a:rPr lang="en-US" dirty="0">
                <a:solidFill>
                  <a:schemeClr val="accent3">
                    <a:lumMod val="40000"/>
                    <a:lumOff val="60000"/>
                  </a:schemeClr>
                </a:solidFill>
                <a:sym typeface="Wingdings" panose="05000000000000000000" pitchFamily="2" charset="2"/>
              </a:rPr>
              <a:t> </a:t>
            </a:r>
            <a:r>
              <a:rPr lang="en-US" b="1" dirty="0">
                <a:solidFill>
                  <a:schemeClr val="accent3">
                    <a:lumMod val="40000"/>
                    <a:lumOff val="60000"/>
                  </a:schemeClr>
                </a:solidFill>
                <a:sym typeface="Wingdings" panose="05000000000000000000" pitchFamily="2" charset="2"/>
              </a:rPr>
              <a:t>Key point: </a:t>
            </a:r>
            <a:r>
              <a:rPr lang="en-US" dirty="0">
                <a:solidFill>
                  <a:schemeClr val="bg1"/>
                </a:solidFill>
                <a:sym typeface="Wingdings" panose="05000000000000000000" pitchFamily="2" charset="2"/>
              </a:rPr>
              <a:t>Find ground state by minimizing 	                   w.r.t. </a:t>
            </a:r>
          </a:p>
          <a:p>
            <a:r>
              <a:rPr lang="en-US" dirty="0">
                <a:solidFill>
                  <a:schemeClr val="bg1"/>
                </a:solidFill>
                <a:sym typeface="Wingdings" panose="05000000000000000000" pitchFamily="2" charset="2"/>
              </a:rPr>
              <a:t> </a:t>
            </a:r>
            <a:endParaRPr lang="en-US" dirty="0">
              <a:solidFill>
                <a:schemeClr val="bg1"/>
              </a:solidFill>
            </a:endParaRPr>
          </a:p>
        </p:txBody>
      </p:sp>
      <p:pic>
        <p:nvPicPr>
          <p:cNvPr id="40" name="Inhaltsplatzhalter 3">
            <a:extLst>
              <a:ext uri="{FF2B5EF4-FFF2-40B4-BE49-F238E27FC236}">
                <a16:creationId xmlns:a16="http://schemas.microsoft.com/office/drawing/2014/main" id="{2D780CCF-AB5C-4798-90B3-9628BF173573}"/>
              </a:ext>
            </a:extLst>
          </p:cNvPr>
          <p:cNvPicPr>
            <a:picLocks noChangeAspect="1"/>
          </p:cNvPicPr>
          <p:nvPr/>
        </p:nvPicPr>
        <p:blipFill rotWithShape="1">
          <a:blip r:embed="rId4"/>
          <a:srcRect r="25268"/>
          <a:stretch/>
        </p:blipFill>
        <p:spPr>
          <a:xfrm>
            <a:off x="6567174" y="5147093"/>
            <a:ext cx="1814707" cy="992131"/>
          </a:xfrm>
          <a:prstGeom prst="rect">
            <a:avLst/>
          </a:prstGeom>
        </p:spPr>
      </p:pic>
      <p:pic>
        <p:nvPicPr>
          <p:cNvPr id="43" name="Grafik 42">
            <a:extLst>
              <a:ext uri="{FF2B5EF4-FFF2-40B4-BE49-F238E27FC236}">
                <a16:creationId xmlns:a16="http://schemas.microsoft.com/office/drawing/2014/main" id="{D49496BF-2CA5-48D4-87B7-A255035DDF04}"/>
              </a:ext>
            </a:extLst>
          </p:cNvPr>
          <p:cNvPicPr>
            <a:picLocks noChangeAspect="1"/>
          </p:cNvPicPr>
          <p:nvPr>
            <p:custDataLst>
              <p:tags r:id="rId1"/>
            </p:custDataLst>
          </p:nvPr>
        </p:nvPicPr>
        <p:blipFill>
          <a:blip r:embed="rId14" cstate="hqprint">
            <a:lum bright="70000" contrast="-70000"/>
            <a:extLst>
              <a:ext uri="{28A0092B-C50C-407E-A947-70E740481C1C}">
                <a14:useLocalDpi xmlns:a14="http://schemas.microsoft.com/office/drawing/2010/main" val="0"/>
              </a:ext>
            </a:extLst>
          </a:blip>
          <a:stretch>
            <a:fillRect/>
          </a:stretch>
        </p:blipFill>
        <p:spPr>
          <a:xfrm>
            <a:off x="9139085" y="5465136"/>
            <a:ext cx="198135" cy="332382"/>
          </a:xfrm>
          <a:prstGeom prst="rect">
            <a:avLst/>
          </a:prstGeom>
        </p:spPr>
      </p:pic>
    </p:spTree>
    <p:extLst>
      <p:ext uri="{BB962C8B-B14F-4D97-AF65-F5344CB8AC3E}">
        <p14:creationId xmlns:p14="http://schemas.microsoft.com/office/powerpoint/2010/main" val="29521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30C395-9434-44B6-A8E6-2709C5E0B22C}"/>
              </a:ext>
            </a:extLst>
          </p:cNvPr>
          <p:cNvSpPr>
            <a:spLocks noGrp="1"/>
          </p:cNvSpPr>
          <p:nvPr>
            <p:ph type="title"/>
          </p:nvPr>
        </p:nvSpPr>
        <p:spPr>
          <a:xfrm>
            <a:off x="838200" y="-257727"/>
            <a:ext cx="10515600" cy="1325563"/>
          </a:xfrm>
        </p:spPr>
        <p:txBody>
          <a:bodyPr/>
          <a:lstStyle/>
          <a:p>
            <a:pPr algn="ctr"/>
            <a:r>
              <a:rPr lang="en-US" dirty="0"/>
              <a:t>Variational quantum </a:t>
            </a:r>
            <a:r>
              <a:rPr lang="en-US" dirty="0" err="1"/>
              <a:t>eigensolver</a:t>
            </a:r>
            <a:endParaRPr lang="en-US" dirty="0"/>
          </a:p>
        </p:txBody>
      </p:sp>
      <p:pic>
        <p:nvPicPr>
          <p:cNvPr id="9" name="Grafik 8">
            <a:extLst>
              <a:ext uri="{FF2B5EF4-FFF2-40B4-BE49-F238E27FC236}">
                <a16:creationId xmlns:a16="http://schemas.microsoft.com/office/drawing/2014/main" id="{973141AD-401D-4C70-8D4C-F1A9E71EE8E0}"/>
              </a:ext>
            </a:extLst>
          </p:cNvPr>
          <p:cNvPicPr>
            <a:picLocks noChangeAspect="1"/>
          </p:cNvPicPr>
          <p:nvPr/>
        </p:nvPicPr>
        <p:blipFill rotWithShape="1">
          <a:blip r:embed="rId3"/>
          <a:srcRect r="44821" b="66077"/>
          <a:stretch/>
        </p:blipFill>
        <p:spPr>
          <a:xfrm>
            <a:off x="2709977" y="833178"/>
            <a:ext cx="3730451" cy="2083834"/>
          </a:xfrm>
          <a:prstGeom prst="rect">
            <a:avLst/>
          </a:prstGeom>
        </p:spPr>
      </p:pic>
      <p:pic>
        <p:nvPicPr>
          <p:cNvPr id="6" name="Grafik 5">
            <a:extLst>
              <a:ext uri="{FF2B5EF4-FFF2-40B4-BE49-F238E27FC236}">
                <a16:creationId xmlns:a16="http://schemas.microsoft.com/office/drawing/2014/main" id="{2D72994E-EC64-4630-8D3E-FAC8D7DE910A}"/>
              </a:ext>
            </a:extLst>
          </p:cNvPr>
          <p:cNvPicPr>
            <a:picLocks noChangeAspect="1"/>
          </p:cNvPicPr>
          <p:nvPr/>
        </p:nvPicPr>
        <p:blipFill rotWithShape="1">
          <a:blip r:embed="rId3"/>
          <a:srcRect t="33923" r="48845" b="46763"/>
          <a:stretch/>
        </p:blipFill>
        <p:spPr>
          <a:xfrm>
            <a:off x="2715692" y="2917012"/>
            <a:ext cx="3458398" cy="1186452"/>
          </a:xfrm>
          <a:prstGeom prst="rect">
            <a:avLst/>
          </a:prstGeom>
        </p:spPr>
      </p:pic>
      <p:pic>
        <p:nvPicPr>
          <p:cNvPr id="7" name="Grafik 6">
            <a:extLst>
              <a:ext uri="{FF2B5EF4-FFF2-40B4-BE49-F238E27FC236}">
                <a16:creationId xmlns:a16="http://schemas.microsoft.com/office/drawing/2014/main" id="{4C4D3F4B-8E28-4AFA-8E5D-65968860FD8B}"/>
              </a:ext>
            </a:extLst>
          </p:cNvPr>
          <p:cNvPicPr>
            <a:picLocks noChangeAspect="1"/>
          </p:cNvPicPr>
          <p:nvPr/>
        </p:nvPicPr>
        <p:blipFill rotWithShape="1">
          <a:blip r:embed="rId3"/>
          <a:srcRect l="1" t="53239" r="48844" b="752"/>
          <a:stretch/>
        </p:blipFill>
        <p:spPr>
          <a:xfrm>
            <a:off x="2715692" y="4103464"/>
            <a:ext cx="3458398" cy="2826328"/>
          </a:xfrm>
          <a:prstGeom prst="rect">
            <a:avLst/>
          </a:prstGeom>
        </p:spPr>
      </p:pic>
      <p:pic>
        <p:nvPicPr>
          <p:cNvPr id="8" name="Grafik 7">
            <a:extLst>
              <a:ext uri="{FF2B5EF4-FFF2-40B4-BE49-F238E27FC236}">
                <a16:creationId xmlns:a16="http://schemas.microsoft.com/office/drawing/2014/main" id="{7DD06C16-53BB-48EA-AF8A-6E46087DC011}"/>
              </a:ext>
            </a:extLst>
          </p:cNvPr>
          <p:cNvPicPr>
            <a:picLocks noChangeAspect="1"/>
          </p:cNvPicPr>
          <p:nvPr/>
        </p:nvPicPr>
        <p:blipFill rotWithShape="1">
          <a:blip r:embed="rId3"/>
          <a:srcRect l="51156" t="51684" r="24725" b="752"/>
          <a:stretch/>
        </p:blipFill>
        <p:spPr>
          <a:xfrm>
            <a:off x="6174090" y="4007917"/>
            <a:ext cx="1630636" cy="2921875"/>
          </a:xfrm>
          <a:prstGeom prst="rect">
            <a:avLst/>
          </a:prstGeom>
        </p:spPr>
      </p:pic>
      <p:pic>
        <p:nvPicPr>
          <p:cNvPr id="10" name="Grafik 9">
            <a:extLst>
              <a:ext uri="{FF2B5EF4-FFF2-40B4-BE49-F238E27FC236}">
                <a16:creationId xmlns:a16="http://schemas.microsoft.com/office/drawing/2014/main" id="{D6F5ABEB-AFF8-44A6-AF4C-DD166EED31B6}"/>
              </a:ext>
            </a:extLst>
          </p:cNvPr>
          <p:cNvPicPr>
            <a:picLocks noChangeAspect="1"/>
          </p:cNvPicPr>
          <p:nvPr/>
        </p:nvPicPr>
        <p:blipFill rotWithShape="1">
          <a:blip r:embed="rId3"/>
          <a:srcRect l="75275" t="55058" b="752"/>
          <a:stretch/>
        </p:blipFill>
        <p:spPr>
          <a:xfrm>
            <a:off x="7775537" y="4215161"/>
            <a:ext cx="1671582" cy="2714630"/>
          </a:xfrm>
          <a:prstGeom prst="rect">
            <a:avLst/>
          </a:prstGeom>
        </p:spPr>
      </p:pic>
      <p:pic>
        <p:nvPicPr>
          <p:cNvPr id="11" name="Grafik 10">
            <a:extLst>
              <a:ext uri="{FF2B5EF4-FFF2-40B4-BE49-F238E27FC236}">
                <a16:creationId xmlns:a16="http://schemas.microsoft.com/office/drawing/2014/main" id="{A495BC35-2A5A-41AB-8D67-1FCD582A0097}"/>
              </a:ext>
            </a:extLst>
          </p:cNvPr>
          <p:cNvPicPr>
            <a:picLocks noChangeAspect="1"/>
          </p:cNvPicPr>
          <p:nvPr/>
        </p:nvPicPr>
        <p:blipFill rotWithShape="1">
          <a:blip r:embed="rId3"/>
          <a:srcRect l="75879" t="3" r="2" b="44943"/>
          <a:stretch/>
        </p:blipFill>
        <p:spPr>
          <a:xfrm>
            <a:off x="7822196" y="833178"/>
            <a:ext cx="1630638" cy="3381981"/>
          </a:xfrm>
          <a:prstGeom prst="rect">
            <a:avLst/>
          </a:prstGeom>
        </p:spPr>
      </p:pic>
      <p:pic>
        <p:nvPicPr>
          <p:cNvPr id="12" name="Grafik 11">
            <a:extLst>
              <a:ext uri="{FF2B5EF4-FFF2-40B4-BE49-F238E27FC236}">
                <a16:creationId xmlns:a16="http://schemas.microsoft.com/office/drawing/2014/main" id="{454648B3-3434-47A8-B00B-570F4F940D31}"/>
              </a:ext>
            </a:extLst>
          </p:cNvPr>
          <p:cNvPicPr>
            <a:picLocks noChangeAspect="1"/>
          </p:cNvPicPr>
          <p:nvPr/>
        </p:nvPicPr>
        <p:blipFill rotWithShape="1">
          <a:blip r:embed="rId3"/>
          <a:srcRect l="54902" t="3" r="24397" b="64366"/>
          <a:stretch/>
        </p:blipFill>
        <p:spPr>
          <a:xfrm>
            <a:off x="6424874" y="833176"/>
            <a:ext cx="1399527" cy="2188804"/>
          </a:xfrm>
          <a:prstGeom prst="rect">
            <a:avLst/>
          </a:prstGeom>
        </p:spPr>
      </p:pic>
      <p:pic>
        <p:nvPicPr>
          <p:cNvPr id="13" name="Grafik 12">
            <a:extLst>
              <a:ext uri="{FF2B5EF4-FFF2-40B4-BE49-F238E27FC236}">
                <a16:creationId xmlns:a16="http://schemas.microsoft.com/office/drawing/2014/main" id="{C6C40103-93F9-452E-B190-053C40EE2807}"/>
              </a:ext>
            </a:extLst>
          </p:cNvPr>
          <p:cNvPicPr>
            <a:picLocks noChangeAspect="1"/>
          </p:cNvPicPr>
          <p:nvPr/>
        </p:nvPicPr>
        <p:blipFill rotWithShape="1">
          <a:blip r:embed="rId3"/>
          <a:srcRect l="50644" t="35558" r="24397" b="46683"/>
          <a:stretch/>
        </p:blipFill>
        <p:spPr>
          <a:xfrm>
            <a:off x="6134925" y="3015345"/>
            <a:ext cx="1687421" cy="1090904"/>
          </a:xfrm>
          <a:prstGeom prst="rect">
            <a:avLst/>
          </a:prstGeom>
        </p:spPr>
      </p:pic>
    </p:spTree>
    <p:extLst>
      <p:ext uri="{BB962C8B-B14F-4D97-AF65-F5344CB8AC3E}">
        <p14:creationId xmlns:p14="http://schemas.microsoft.com/office/powerpoint/2010/main" val="21956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D931EA9-001D-4500-A4F0-12E1D3812239}"/>
              </a:ext>
            </a:extLst>
          </p:cNvPr>
          <p:cNvPicPr>
            <a:picLocks noChangeAspect="1"/>
          </p:cNvPicPr>
          <p:nvPr/>
        </p:nvPicPr>
        <p:blipFill rotWithShape="1">
          <a:blip r:embed="rId2"/>
          <a:srcRect b="51025"/>
          <a:stretch/>
        </p:blipFill>
        <p:spPr>
          <a:xfrm>
            <a:off x="2794387" y="660894"/>
            <a:ext cx="6868269" cy="2985555"/>
          </a:xfrm>
          <a:prstGeom prst="rect">
            <a:avLst/>
          </a:prstGeom>
        </p:spPr>
      </p:pic>
      <p:sp>
        <p:nvSpPr>
          <p:cNvPr id="7" name="Titel 1">
            <a:extLst>
              <a:ext uri="{FF2B5EF4-FFF2-40B4-BE49-F238E27FC236}">
                <a16:creationId xmlns:a16="http://schemas.microsoft.com/office/drawing/2014/main" id="{880AFF2B-F533-4E4B-8325-4997CFC491F2}"/>
              </a:ext>
            </a:extLst>
          </p:cNvPr>
          <p:cNvSpPr>
            <a:spLocks noGrp="1"/>
          </p:cNvSpPr>
          <p:nvPr>
            <p:ph type="title"/>
          </p:nvPr>
        </p:nvSpPr>
        <p:spPr>
          <a:xfrm>
            <a:off x="838200" y="-257727"/>
            <a:ext cx="10515600" cy="1325563"/>
          </a:xfrm>
        </p:spPr>
        <p:txBody>
          <a:bodyPr/>
          <a:lstStyle/>
          <a:p>
            <a:pPr algn="ctr"/>
            <a:r>
              <a:rPr lang="en-US" dirty="0"/>
              <a:t>Overview</a:t>
            </a:r>
          </a:p>
        </p:txBody>
      </p:sp>
      <p:sp>
        <p:nvSpPr>
          <p:cNvPr id="5" name="TextBox 8">
            <a:extLst>
              <a:ext uri="{FF2B5EF4-FFF2-40B4-BE49-F238E27FC236}">
                <a16:creationId xmlns:a16="http://schemas.microsoft.com/office/drawing/2014/main" id="{CDF3B22A-06F4-4690-A482-F221D571ECBC}"/>
              </a:ext>
            </a:extLst>
          </p:cNvPr>
          <p:cNvSpPr txBox="1"/>
          <p:nvPr/>
        </p:nvSpPr>
        <p:spPr>
          <a:xfrm>
            <a:off x="6677021" y="6756894"/>
            <a:ext cx="5664554" cy="369332"/>
          </a:xfrm>
          <a:prstGeom prst="rect">
            <a:avLst/>
          </a:prstGeom>
          <a:noFill/>
        </p:spPr>
        <p:txBody>
          <a:bodyPr wrap="square" rtlCol="0">
            <a:spAutoFit/>
          </a:bodyPr>
          <a:lstStyle/>
          <a:p>
            <a:r>
              <a:rPr lang="de-CH" dirty="0">
                <a:solidFill>
                  <a:schemeClr val="bg1">
                    <a:lumMod val="65000"/>
                  </a:schemeClr>
                </a:solidFill>
              </a:rPr>
              <a:t>P. J. J. </a:t>
            </a:r>
            <a:r>
              <a:rPr lang="de-CH" dirty="0" err="1">
                <a:solidFill>
                  <a:schemeClr val="bg1">
                    <a:lumMod val="65000"/>
                  </a:schemeClr>
                </a:solidFill>
              </a:rPr>
              <a:t>O’Malley</a:t>
            </a:r>
            <a:r>
              <a:rPr lang="de-CH" dirty="0">
                <a:solidFill>
                  <a:schemeClr val="bg1">
                    <a:lumMod val="65000"/>
                  </a:schemeClr>
                </a:solidFill>
              </a:rPr>
              <a:t> </a:t>
            </a:r>
            <a:r>
              <a:rPr lang="de-CH" i="1" dirty="0">
                <a:solidFill>
                  <a:schemeClr val="bg1">
                    <a:lumMod val="65000"/>
                  </a:schemeClr>
                </a:solidFill>
              </a:rPr>
              <a:t>et al., Phys. Rev. X </a:t>
            </a:r>
            <a:r>
              <a:rPr lang="de-CH" b="1" i="1" dirty="0">
                <a:solidFill>
                  <a:schemeClr val="bg1">
                    <a:lumMod val="65000"/>
                  </a:schemeClr>
                </a:solidFill>
              </a:rPr>
              <a:t>6</a:t>
            </a:r>
            <a:r>
              <a:rPr lang="de-CH" i="1" dirty="0">
                <a:solidFill>
                  <a:schemeClr val="bg1">
                    <a:lumMod val="65000"/>
                  </a:schemeClr>
                </a:solidFill>
              </a:rPr>
              <a:t>, 031007 (2016)</a:t>
            </a:r>
          </a:p>
        </p:txBody>
      </p:sp>
      <p:pic>
        <p:nvPicPr>
          <p:cNvPr id="9" name="Grafik 8">
            <a:extLst>
              <a:ext uri="{FF2B5EF4-FFF2-40B4-BE49-F238E27FC236}">
                <a16:creationId xmlns:a16="http://schemas.microsoft.com/office/drawing/2014/main" id="{8D1B6DF7-E385-4189-9D1D-140120D55A34}"/>
              </a:ext>
            </a:extLst>
          </p:cNvPr>
          <p:cNvPicPr>
            <a:picLocks noChangeAspect="1"/>
          </p:cNvPicPr>
          <p:nvPr/>
        </p:nvPicPr>
        <p:blipFill rotWithShape="1">
          <a:blip r:embed="rId2"/>
          <a:srcRect t="48976" r="49278" b="1452"/>
          <a:stretch/>
        </p:blipFill>
        <p:spPr>
          <a:xfrm>
            <a:off x="2794388" y="3646449"/>
            <a:ext cx="3483750" cy="3021980"/>
          </a:xfrm>
          <a:prstGeom prst="rect">
            <a:avLst/>
          </a:prstGeom>
        </p:spPr>
      </p:pic>
      <p:pic>
        <p:nvPicPr>
          <p:cNvPr id="10" name="Grafik 9">
            <a:extLst>
              <a:ext uri="{FF2B5EF4-FFF2-40B4-BE49-F238E27FC236}">
                <a16:creationId xmlns:a16="http://schemas.microsoft.com/office/drawing/2014/main" id="{DABAF276-8441-4788-8FFD-19F28D3E2F0A}"/>
              </a:ext>
            </a:extLst>
          </p:cNvPr>
          <p:cNvPicPr>
            <a:picLocks noChangeAspect="1"/>
          </p:cNvPicPr>
          <p:nvPr/>
        </p:nvPicPr>
        <p:blipFill rotWithShape="1">
          <a:blip r:embed="rId2"/>
          <a:srcRect l="50723" t="48976" r="-2028" b="1452"/>
          <a:stretch/>
        </p:blipFill>
        <p:spPr>
          <a:xfrm>
            <a:off x="6278138" y="3646449"/>
            <a:ext cx="3523784" cy="3021980"/>
          </a:xfrm>
          <a:prstGeom prst="rect">
            <a:avLst/>
          </a:prstGeom>
        </p:spPr>
      </p:pic>
    </p:spTree>
    <p:extLst>
      <p:ext uri="{BB962C8B-B14F-4D97-AF65-F5344CB8AC3E}">
        <p14:creationId xmlns:p14="http://schemas.microsoft.com/office/powerpoint/2010/main" val="155884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Datumsplatzhalter 1">
            <a:extLst>
              <a:ext uri="{FF2B5EF4-FFF2-40B4-BE49-F238E27FC236}">
                <a16:creationId xmlns:a16="http://schemas.microsoft.com/office/drawing/2014/main" id="{E6ABFAE0-36CB-4065-BF3A-3946E107B1D5}"/>
              </a:ext>
            </a:extLst>
          </p:cNvPr>
          <p:cNvSpPr>
            <a:spLocks noGrp="1"/>
          </p:cNvSpPr>
          <p:nvPr>
            <p:ph type="dt" sz="half" idx="10"/>
          </p:nvPr>
        </p:nvSpPr>
        <p:spPr/>
        <p:txBody>
          <a:bodyPr/>
          <a:lstStyle/>
          <a:p>
            <a:pPr lvl="0"/>
            <a:r>
              <a:rPr lang="en-US"/>
              <a:t>09.04.2018</a:t>
            </a:r>
          </a:p>
        </p:txBody>
      </p:sp>
      <p:sp>
        <p:nvSpPr>
          <p:cNvPr id="77" name="Fußzeilenplatzhalter 2">
            <a:extLst>
              <a:ext uri="{FF2B5EF4-FFF2-40B4-BE49-F238E27FC236}">
                <a16:creationId xmlns:a16="http://schemas.microsoft.com/office/drawing/2014/main" id="{39822CD4-4977-41F9-A79D-A35E285BF80C}"/>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51B2B067-A4D6-4F17-91B5-AA946D44C866}"/>
              </a:ext>
            </a:extLst>
          </p:cNvPr>
          <p:cNvSpPr txBox="1">
            <a:spLocks noGrp="1"/>
          </p:cNvSpPr>
          <p:nvPr>
            <p:ph type="title" idx="4294967295"/>
          </p:nvPr>
        </p:nvSpPr>
        <p:spPr/>
        <p:txBody>
          <a:bodyPr lIns="0" tIns="0" rIns="0" bIns="0"/>
          <a:lstStyle/>
          <a:p>
            <a:endParaRPr lang="en-US" sz="1800" dirty="0">
              <a:solidFill>
                <a:srgbClr val="000000"/>
              </a:solidFill>
            </a:endParaRPr>
          </a:p>
        </p:txBody>
      </p:sp>
      <p:sp>
        <p:nvSpPr>
          <p:cNvPr id="3" name="Titel 1">
            <a:extLst>
              <a:ext uri="{FF2B5EF4-FFF2-40B4-BE49-F238E27FC236}">
                <a16:creationId xmlns:a16="http://schemas.microsoft.com/office/drawing/2014/main" id="{95520971-81C2-4484-A724-EDFF3707E148}"/>
              </a:ext>
            </a:extLst>
          </p:cNvPr>
          <p:cNvSpPr txBox="1">
            <a:spLocks noGrp="1"/>
          </p:cNvSpPr>
          <p:nvPr>
            <p:ph type="title" idx="4294967295"/>
          </p:nvPr>
        </p:nvSpPr>
        <p:spPr>
          <a:xfrm>
            <a:off x="1524240" y="-375480"/>
            <a:ext cx="9143640" cy="2387160"/>
          </a:xfrm>
        </p:spPr>
        <p:txBody>
          <a:bodyPr/>
          <a:lstStyle/>
          <a:p>
            <a:pPr lvl="0" algn="ctr"/>
            <a:r>
              <a:rPr lang="en-US" dirty="0">
                <a:solidFill>
                  <a:schemeClr val="bg1"/>
                </a:solidFill>
              </a:rPr>
              <a:t>Quantum Chemistry</a:t>
            </a:r>
          </a:p>
        </p:txBody>
      </p:sp>
      <p:sp>
        <p:nvSpPr>
          <p:cNvPr id="4" name="Textfeld 3">
            <a:extLst>
              <a:ext uri="{FF2B5EF4-FFF2-40B4-BE49-F238E27FC236}">
                <a16:creationId xmlns:a16="http://schemas.microsoft.com/office/drawing/2014/main" id="{D5F7A4F2-3A17-423A-BA50-1D5DF86EEA0B}"/>
              </a:ext>
            </a:extLst>
          </p:cNvPr>
          <p:cNvSpPr txBox="1"/>
          <p:nvPr/>
        </p:nvSpPr>
        <p:spPr>
          <a:xfrm>
            <a:off x="1097640" y="1738800"/>
            <a:ext cx="7680960" cy="1370159"/>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cap="none" dirty="0">
              <a:ln>
                <a:noFill/>
              </a:ln>
              <a:solidFill>
                <a:srgbClr val="FFFFFF"/>
              </a:solidFill>
              <a:latin typeface="Liberation Sans" pitchFamily="18"/>
              <a:ea typeface="WenQuanYi Micro Hei" pitchFamily="2"/>
              <a:cs typeface="Lohit Devanagari" pitchFamily="2"/>
            </a:endParaRPr>
          </a:p>
          <a:p>
            <a:pPr marL="0" marR="0" lvl="0" indent="0" rtl="0" hangingPunct="0">
              <a:lnSpc>
                <a:spcPct val="100000"/>
              </a:lnSpc>
              <a:spcBef>
                <a:spcPts val="0"/>
              </a:spcBef>
              <a:spcAft>
                <a:spcPts val="0"/>
              </a:spcAft>
              <a:buNone/>
              <a:tabLst/>
            </a:pPr>
            <a:r>
              <a:rPr lang="en-US" sz="1800" b="0" i="0" u="none" strike="noStrike" kern="1200" cap="none" dirty="0">
                <a:ln>
                  <a:noFill/>
                </a:ln>
                <a:solidFill>
                  <a:srgbClr val="FFFFFF"/>
                </a:solidFill>
                <a:latin typeface="Liberation Sans" pitchFamily="18"/>
                <a:ea typeface="WenQuanYi Micro Hei" pitchFamily="2"/>
                <a:cs typeface="Lohit Devanagari" pitchFamily="2"/>
              </a:rPr>
              <a:t> </a:t>
            </a:r>
          </a:p>
          <a:p>
            <a:pPr marL="0" marR="0" lvl="0" indent="0" rtl="0" hangingPunct="0">
              <a:lnSpc>
                <a:spcPct val="100000"/>
              </a:lnSpc>
              <a:spcBef>
                <a:spcPts val="0"/>
              </a:spcBef>
              <a:spcAft>
                <a:spcPts val="0"/>
              </a:spcAft>
              <a:buNone/>
              <a:tabLst/>
            </a:pPr>
            <a:endParaRPr lang="en-US" sz="1800" b="0" i="0" u="none" strike="noStrike" kern="1200" cap="none" dirty="0">
              <a:ln>
                <a:noFill/>
              </a:ln>
              <a:solidFill>
                <a:srgbClr val="FFFFFF"/>
              </a:solidFill>
              <a:latin typeface="Liberation Sans" pitchFamily="18"/>
              <a:ea typeface="WenQuanYi Micro Hei" pitchFamily="2"/>
              <a:cs typeface="Lohit Devanagari" pitchFamily="2"/>
            </a:endParaRPr>
          </a:p>
        </p:txBody>
      </p:sp>
      <p:sp>
        <p:nvSpPr>
          <p:cNvPr id="5" name="Textplatzhalter 4">
            <a:extLst>
              <a:ext uri="{FF2B5EF4-FFF2-40B4-BE49-F238E27FC236}">
                <a16:creationId xmlns:a16="http://schemas.microsoft.com/office/drawing/2014/main" id="{13A6D61B-6A73-4029-8B47-104CBD9138ED}"/>
              </a:ext>
            </a:extLst>
          </p:cNvPr>
          <p:cNvSpPr txBox="1">
            <a:spLocks noGrp="1"/>
          </p:cNvSpPr>
          <p:nvPr>
            <p:ph type="body" idx="4294967295"/>
          </p:nvPr>
        </p:nvSpPr>
        <p:spPr>
          <a:xfrm>
            <a:off x="609840" y="2286000"/>
            <a:ext cx="10972440" cy="3295800"/>
          </a:xfrm>
        </p:spPr>
        <p:txBody>
          <a:bodyPr lIns="0" tIns="0" rIns="0" bIns="0"/>
          <a:lstStyle/>
          <a:p>
            <a:pPr lvl="0" algn="ctr">
              <a:buNone/>
            </a:pPr>
            <a:r>
              <a:rPr lang="en-US" dirty="0">
                <a:solidFill>
                  <a:schemeClr val="bg1"/>
                </a:solidFill>
              </a:rPr>
              <a:t>Quantum mechanics → chemical properties</a:t>
            </a:r>
          </a:p>
          <a:p>
            <a:pPr lvl="0">
              <a:buNone/>
            </a:pPr>
            <a:endParaRPr lang="en-US" dirty="0"/>
          </a:p>
          <a:p>
            <a:pPr lvl="0">
              <a:buNone/>
            </a:pPr>
            <a:endParaRPr lang="en-US" dirty="0"/>
          </a:p>
        </p:txBody>
      </p:sp>
      <p:grpSp>
        <p:nvGrpSpPr>
          <p:cNvPr id="6" name="Gruppieren 5" descr="28§display§H = - \sum_i \frac{\nabla^2 R_i}{2 M_i} - \sum_i \frac{\nabla^2 r_i}{2} &#10;- \sum_{i,j} \frac{Z_i}{|R_i - r_j|} + \sum_{i&gt;j} \frac{Z_i Z_j}{|R_i - R_j|} + \sum_{i&gt;j}\frac{1}{|r_i - r_j|}§svg§600§FALSE§" title="TexMaths">
            <a:extLst>
              <a:ext uri="{FF2B5EF4-FFF2-40B4-BE49-F238E27FC236}">
                <a16:creationId xmlns:a16="http://schemas.microsoft.com/office/drawing/2014/main" id="{8315E766-9B6D-4653-85D7-5CD04B78DEA9}"/>
              </a:ext>
            </a:extLst>
          </p:cNvPr>
          <p:cNvGrpSpPr/>
          <p:nvPr/>
        </p:nvGrpSpPr>
        <p:grpSpPr>
          <a:xfrm>
            <a:off x="568080" y="4023360"/>
            <a:ext cx="10969920" cy="965160"/>
            <a:chOff x="568080" y="4023360"/>
            <a:chExt cx="10969920" cy="965160"/>
          </a:xfrm>
        </p:grpSpPr>
        <p:sp>
          <p:nvSpPr>
            <p:cNvPr id="7" name="Freihandform: Form 6">
              <a:extLst>
                <a:ext uri="{FF2B5EF4-FFF2-40B4-BE49-F238E27FC236}">
                  <a16:creationId xmlns:a16="http://schemas.microsoft.com/office/drawing/2014/main" id="{651B49DF-161A-405C-A509-AFD9F36997BB}"/>
                </a:ext>
              </a:extLst>
            </p:cNvPr>
            <p:cNvSpPr/>
            <p:nvPr/>
          </p:nvSpPr>
          <p:spPr>
            <a:xfrm>
              <a:off x="568080" y="4303080"/>
              <a:ext cx="281880" cy="233640"/>
            </a:xfrm>
            <a:custGeom>
              <a:avLst/>
              <a:gdLst/>
              <a:ahLst/>
              <a:cxnLst>
                <a:cxn ang="3cd4">
                  <a:pos x="hc" y="t"/>
                </a:cxn>
                <a:cxn ang="cd2">
                  <a:pos x="l" y="vc"/>
                </a:cxn>
                <a:cxn ang="cd4">
                  <a:pos x="hc" y="b"/>
                </a:cxn>
                <a:cxn ang="0">
                  <a:pos x="r" y="vc"/>
                </a:cxn>
              </a:cxnLst>
              <a:rect l="l" t="t" r="r" b="b"/>
              <a:pathLst>
                <a:path w="784" h="650">
                  <a:moveTo>
                    <a:pt x="674" y="73"/>
                  </a:moveTo>
                  <a:cubicBezTo>
                    <a:pt x="681" y="38"/>
                    <a:pt x="684" y="30"/>
                    <a:pt x="753" y="30"/>
                  </a:cubicBezTo>
                  <a:cubicBezTo>
                    <a:pt x="777" y="30"/>
                    <a:pt x="784" y="30"/>
                    <a:pt x="784" y="11"/>
                  </a:cubicBezTo>
                  <a:cubicBezTo>
                    <a:pt x="784" y="0"/>
                    <a:pt x="774" y="0"/>
                    <a:pt x="771" y="0"/>
                  </a:cubicBezTo>
                  <a:cubicBezTo>
                    <a:pt x="745" y="0"/>
                    <a:pt x="679" y="3"/>
                    <a:pt x="652" y="3"/>
                  </a:cubicBezTo>
                  <a:cubicBezTo>
                    <a:pt x="626" y="3"/>
                    <a:pt x="560" y="0"/>
                    <a:pt x="531" y="0"/>
                  </a:cubicBezTo>
                  <a:cubicBezTo>
                    <a:pt x="526" y="0"/>
                    <a:pt x="515" y="0"/>
                    <a:pt x="515" y="19"/>
                  </a:cubicBezTo>
                  <a:cubicBezTo>
                    <a:pt x="515" y="30"/>
                    <a:pt x="523" y="30"/>
                    <a:pt x="541" y="30"/>
                  </a:cubicBezTo>
                  <a:cubicBezTo>
                    <a:pt x="541" y="30"/>
                    <a:pt x="560" y="30"/>
                    <a:pt x="576" y="32"/>
                  </a:cubicBezTo>
                  <a:cubicBezTo>
                    <a:pt x="592" y="32"/>
                    <a:pt x="600" y="35"/>
                    <a:pt x="600" y="46"/>
                  </a:cubicBezTo>
                  <a:cubicBezTo>
                    <a:pt x="600" y="51"/>
                    <a:pt x="600" y="51"/>
                    <a:pt x="597" y="65"/>
                  </a:cubicBezTo>
                  <a:lnTo>
                    <a:pt x="541" y="297"/>
                  </a:lnTo>
                  <a:lnTo>
                    <a:pt x="256" y="297"/>
                  </a:lnTo>
                  <a:lnTo>
                    <a:pt x="312" y="73"/>
                  </a:lnTo>
                  <a:cubicBezTo>
                    <a:pt x="320" y="38"/>
                    <a:pt x="322" y="30"/>
                    <a:pt x="391" y="30"/>
                  </a:cubicBezTo>
                  <a:cubicBezTo>
                    <a:pt x="415" y="30"/>
                    <a:pt x="423" y="30"/>
                    <a:pt x="423" y="11"/>
                  </a:cubicBezTo>
                  <a:cubicBezTo>
                    <a:pt x="423" y="0"/>
                    <a:pt x="412" y="0"/>
                    <a:pt x="409" y="0"/>
                  </a:cubicBezTo>
                  <a:cubicBezTo>
                    <a:pt x="383" y="0"/>
                    <a:pt x="317" y="3"/>
                    <a:pt x="291" y="3"/>
                  </a:cubicBezTo>
                  <a:cubicBezTo>
                    <a:pt x="261" y="3"/>
                    <a:pt x="195" y="0"/>
                    <a:pt x="169" y="0"/>
                  </a:cubicBezTo>
                  <a:cubicBezTo>
                    <a:pt x="161" y="0"/>
                    <a:pt x="151" y="0"/>
                    <a:pt x="151" y="19"/>
                  </a:cubicBezTo>
                  <a:cubicBezTo>
                    <a:pt x="151" y="30"/>
                    <a:pt x="161" y="30"/>
                    <a:pt x="177" y="30"/>
                  </a:cubicBezTo>
                  <a:cubicBezTo>
                    <a:pt x="180" y="30"/>
                    <a:pt x="198" y="30"/>
                    <a:pt x="214" y="32"/>
                  </a:cubicBezTo>
                  <a:cubicBezTo>
                    <a:pt x="230" y="32"/>
                    <a:pt x="238" y="35"/>
                    <a:pt x="238" y="46"/>
                  </a:cubicBezTo>
                  <a:cubicBezTo>
                    <a:pt x="238" y="51"/>
                    <a:pt x="238" y="54"/>
                    <a:pt x="235" y="65"/>
                  </a:cubicBezTo>
                  <a:lnTo>
                    <a:pt x="111" y="577"/>
                  </a:lnTo>
                  <a:cubicBezTo>
                    <a:pt x="100" y="612"/>
                    <a:pt x="98" y="621"/>
                    <a:pt x="26" y="621"/>
                  </a:cubicBezTo>
                  <a:cubicBezTo>
                    <a:pt x="8" y="621"/>
                    <a:pt x="0" y="621"/>
                    <a:pt x="0" y="639"/>
                  </a:cubicBezTo>
                  <a:cubicBezTo>
                    <a:pt x="0" y="650"/>
                    <a:pt x="11" y="650"/>
                    <a:pt x="13" y="650"/>
                  </a:cubicBezTo>
                  <a:cubicBezTo>
                    <a:pt x="40" y="650"/>
                    <a:pt x="106" y="648"/>
                    <a:pt x="132" y="648"/>
                  </a:cubicBezTo>
                  <a:cubicBezTo>
                    <a:pt x="151" y="648"/>
                    <a:pt x="172" y="648"/>
                    <a:pt x="190" y="648"/>
                  </a:cubicBezTo>
                  <a:cubicBezTo>
                    <a:pt x="211" y="648"/>
                    <a:pt x="232" y="650"/>
                    <a:pt x="251" y="650"/>
                  </a:cubicBezTo>
                  <a:cubicBezTo>
                    <a:pt x="259" y="650"/>
                    <a:pt x="269" y="650"/>
                    <a:pt x="269" y="631"/>
                  </a:cubicBezTo>
                  <a:cubicBezTo>
                    <a:pt x="269" y="621"/>
                    <a:pt x="261" y="621"/>
                    <a:pt x="243" y="621"/>
                  </a:cubicBezTo>
                  <a:cubicBezTo>
                    <a:pt x="209" y="621"/>
                    <a:pt x="182" y="621"/>
                    <a:pt x="182" y="604"/>
                  </a:cubicBezTo>
                  <a:cubicBezTo>
                    <a:pt x="182" y="599"/>
                    <a:pt x="185" y="594"/>
                    <a:pt x="188" y="588"/>
                  </a:cubicBezTo>
                  <a:lnTo>
                    <a:pt x="251" y="326"/>
                  </a:lnTo>
                  <a:lnTo>
                    <a:pt x="534" y="326"/>
                  </a:lnTo>
                  <a:cubicBezTo>
                    <a:pt x="494" y="486"/>
                    <a:pt x="473" y="575"/>
                    <a:pt x="470" y="588"/>
                  </a:cubicBezTo>
                  <a:cubicBezTo>
                    <a:pt x="460" y="621"/>
                    <a:pt x="444" y="621"/>
                    <a:pt x="386" y="621"/>
                  </a:cubicBezTo>
                  <a:cubicBezTo>
                    <a:pt x="370" y="621"/>
                    <a:pt x="362" y="621"/>
                    <a:pt x="362" y="639"/>
                  </a:cubicBezTo>
                  <a:cubicBezTo>
                    <a:pt x="362" y="650"/>
                    <a:pt x="372" y="650"/>
                    <a:pt x="375" y="650"/>
                  </a:cubicBezTo>
                  <a:cubicBezTo>
                    <a:pt x="401" y="650"/>
                    <a:pt x="468" y="648"/>
                    <a:pt x="494" y="648"/>
                  </a:cubicBezTo>
                  <a:cubicBezTo>
                    <a:pt x="512" y="648"/>
                    <a:pt x="534" y="648"/>
                    <a:pt x="552" y="648"/>
                  </a:cubicBezTo>
                  <a:cubicBezTo>
                    <a:pt x="573" y="648"/>
                    <a:pt x="594" y="650"/>
                    <a:pt x="613" y="650"/>
                  </a:cubicBezTo>
                  <a:cubicBezTo>
                    <a:pt x="621" y="650"/>
                    <a:pt x="631" y="650"/>
                    <a:pt x="631" y="631"/>
                  </a:cubicBezTo>
                  <a:cubicBezTo>
                    <a:pt x="631" y="621"/>
                    <a:pt x="623" y="621"/>
                    <a:pt x="608" y="621"/>
                  </a:cubicBezTo>
                  <a:cubicBezTo>
                    <a:pt x="573" y="621"/>
                    <a:pt x="547" y="621"/>
                    <a:pt x="547" y="604"/>
                  </a:cubicBezTo>
                  <a:cubicBezTo>
                    <a:pt x="547" y="599"/>
                    <a:pt x="547" y="594"/>
                    <a:pt x="549" y="5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 name="Freihandform: Form 7">
              <a:extLst>
                <a:ext uri="{FF2B5EF4-FFF2-40B4-BE49-F238E27FC236}">
                  <a16:creationId xmlns:a16="http://schemas.microsoft.com/office/drawing/2014/main" id="{9D0D09F3-3C5E-4D98-B26C-42A260E3BA84}"/>
                </a:ext>
              </a:extLst>
            </p:cNvPr>
            <p:cNvSpPr/>
            <p:nvPr/>
          </p:nvSpPr>
          <p:spPr>
            <a:xfrm>
              <a:off x="970200" y="4411080"/>
              <a:ext cx="223200" cy="80280"/>
            </a:xfrm>
            <a:custGeom>
              <a:avLst/>
              <a:gdLst/>
              <a:ahLst/>
              <a:cxnLst>
                <a:cxn ang="3cd4">
                  <a:pos x="hc" y="t"/>
                </a:cxn>
                <a:cxn ang="cd2">
                  <a:pos x="l" y="vc"/>
                </a:cxn>
                <a:cxn ang="cd4">
                  <a:pos x="hc" y="b"/>
                </a:cxn>
                <a:cxn ang="0">
                  <a:pos x="r" y="vc"/>
                </a:cxn>
              </a:cxnLst>
              <a:rect l="l" t="t" r="r" b="b"/>
              <a:pathLst>
                <a:path w="621" h="224">
                  <a:moveTo>
                    <a:pt x="589" y="38"/>
                  </a:moveTo>
                  <a:cubicBezTo>
                    <a:pt x="602" y="38"/>
                    <a:pt x="621" y="38"/>
                    <a:pt x="621" y="19"/>
                  </a:cubicBezTo>
                  <a:cubicBezTo>
                    <a:pt x="621" y="0"/>
                    <a:pt x="602" y="0"/>
                    <a:pt x="589" y="0"/>
                  </a:cubicBezTo>
                  <a:lnTo>
                    <a:pt x="32" y="0"/>
                  </a:lnTo>
                  <a:cubicBezTo>
                    <a:pt x="18" y="0"/>
                    <a:pt x="0" y="0"/>
                    <a:pt x="0" y="19"/>
                  </a:cubicBezTo>
                  <a:cubicBezTo>
                    <a:pt x="0" y="38"/>
                    <a:pt x="18" y="38"/>
                    <a:pt x="32" y="38"/>
                  </a:cubicBezTo>
                  <a:close/>
                  <a:moveTo>
                    <a:pt x="589" y="224"/>
                  </a:moveTo>
                  <a:cubicBezTo>
                    <a:pt x="602" y="224"/>
                    <a:pt x="621" y="224"/>
                    <a:pt x="621" y="205"/>
                  </a:cubicBezTo>
                  <a:cubicBezTo>
                    <a:pt x="621" y="186"/>
                    <a:pt x="602" y="186"/>
                    <a:pt x="589" y="186"/>
                  </a:cubicBezTo>
                  <a:lnTo>
                    <a:pt x="32" y="186"/>
                  </a:lnTo>
                  <a:cubicBezTo>
                    <a:pt x="18" y="186"/>
                    <a:pt x="0" y="186"/>
                    <a:pt x="0" y="205"/>
                  </a:cubicBezTo>
                  <a:cubicBezTo>
                    <a:pt x="0" y="224"/>
                    <a:pt x="18" y="224"/>
                    <a:pt x="32" y="22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01BE974E-2CA5-4B59-BA34-C9CA8069BF10}"/>
                </a:ext>
              </a:extLst>
            </p:cNvPr>
            <p:cNvSpPr/>
            <p:nvPr/>
          </p:nvSpPr>
          <p:spPr>
            <a:xfrm>
              <a:off x="1330920" y="444384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Freihandform: Form 9">
              <a:extLst>
                <a:ext uri="{FF2B5EF4-FFF2-40B4-BE49-F238E27FC236}">
                  <a16:creationId xmlns:a16="http://schemas.microsoft.com/office/drawing/2014/main" id="{DAA044A6-6527-475C-9CF1-33182443F3A9}"/>
                </a:ext>
              </a:extLst>
            </p:cNvPr>
            <p:cNvSpPr/>
            <p:nvPr/>
          </p:nvSpPr>
          <p:spPr>
            <a:xfrm>
              <a:off x="1636920" y="4211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1"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8"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Freihandform: Form 10">
              <a:extLst>
                <a:ext uri="{FF2B5EF4-FFF2-40B4-BE49-F238E27FC236}">
                  <a16:creationId xmlns:a16="http://schemas.microsoft.com/office/drawing/2014/main" id="{5FB8A5C2-E47F-4ED2-BFD5-3806AA21564B}"/>
                </a:ext>
              </a:extLst>
            </p:cNvPr>
            <p:cNvSpPr/>
            <p:nvPr/>
          </p:nvSpPr>
          <p:spPr>
            <a:xfrm>
              <a:off x="1823399" y="4781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2" name="Freihandform: Form 11">
              <a:extLst>
                <a:ext uri="{FF2B5EF4-FFF2-40B4-BE49-F238E27FC236}">
                  <a16:creationId xmlns:a16="http://schemas.microsoft.com/office/drawing/2014/main" id="{C211B6E9-2254-4790-AF81-C8999FDDB9AA}"/>
                </a:ext>
              </a:extLst>
            </p:cNvPr>
            <p:cNvSpPr/>
            <p:nvPr/>
          </p:nvSpPr>
          <p:spPr>
            <a:xfrm>
              <a:off x="2212200" y="4071960"/>
              <a:ext cx="246960" cy="245520"/>
            </a:xfrm>
            <a:custGeom>
              <a:avLst/>
              <a:gdLst/>
              <a:ahLst/>
              <a:cxnLst>
                <a:cxn ang="3cd4">
                  <a:pos x="hc" y="t"/>
                </a:cxn>
                <a:cxn ang="cd2">
                  <a:pos x="l" y="vc"/>
                </a:cxn>
                <a:cxn ang="cd4">
                  <a:pos x="hc" y="b"/>
                </a:cxn>
                <a:cxn ang="0">
                  <a:pos x="r" y="vc"/>
                </a:cxn>
              </a:cxnLst>
              <a:rect l="l" t="t" r="r" b="b"/>
              <a:pathLst>
                <a:path w="687" h="683">
                  <a:moveTo>
                    <a:pt x="684" y="22"/>
                  </a:moveTo>
                  <a:cubicBezTo>
                    <a:pt x="684" y="19"/>
                    <a:pt x="687" y="11"/>
                    <a:pt x="687" y="8"/>
                  </a:cubicBezTo>
                  <a:cubicBezTo>
                    <a:pt x="687" y="0"/>
                    <a:pt x="687" y="0"/>
                    <a:pt x="666" y="0"/>
                  </a:cubicBezTo>
                  <a:lnTo>
                    <a:pt x="21" y="0"/>
                  </a:lnTo>
                  <a:cubicBezTo>
                    <a:pt x="0" y="0"/>
                    <a:pt x="0" y="0"/>
                    <a:pt x="0" y="8"/>
                  </a:cubicBezTo>
                  <a:cubicBezTo>
                    <a:pt x="0" y="11"/>
                    <a:pt x="3" y="19"/>
                    <a:pt x="5" y="22"/>
                  </a:cubicBezTo>
                  <a:lnTo>
                    <a:pt x="320" y="664"/>
                  </a:lnTo>
                  <a:cubicBezTo>
                    <a:pt x="325" y="677"/>
                    <a:pt x="328" y="683"/>
                    <a:pt x="343" y="683"/>
                  </a:cubicBezTo>
                  <a:cubicBezTo>
                    <a:pt x="359" y="683"/>
                    <a:pt x="362" y="677"/>
                    <a:pt x="370" y="664"/>
                  </a:cubicBezTo>
                  <a:close/>
                  <a:moveTo>
                    <a:pt x="116" y="67"/>
                  </a:moveTo>
                  <a:lnTo>
                    <a:pt x="626" y="67"/>
                  </a:lnTo>
                  <a:lnTo>
                    <a:pt x="372" y="591"/>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3" name="Freihandform: Form 12">
              <a:extLst>
                <a:ext uri="{FF2B5EF4-FFF2-40B4-BE49-F238E27FC236}">
                  <a16:creationId xmlns:a16="http://schemas.microsoft.com/office/drawing/2014/main" id="{B97B8A95-85E9-4D79-85B8-299EE3CE5BA5}"/>
                </a:ext>
              </a:extLst>
            </p:cNvPr>
            <p:cNvSpPr/>
            <p:nvPr/>
          </p:nvSpPr>
          <p:spPr>
            <a:xfrm>
              <a:off x="2489040" y="4023360"/>
              <a:ext cx="104400" cy="159120"/>
            </a:xfrm>
            <a:custGeom>
              <a:avLst/>
              <a:gdLst/>
              <a:ahLst/>
              <a:cxnLst>
                <a:cxn ang="3cd4">
                  <a:pos x="hc" y="t"/>
                </a:cxn>
                <a:cxn ang="cd2">
                  <a:pos x="l" y="vc"/>
                </a:cxn>
                <a:cxn ang="cd4">
                  <a:pos x="hc" y="b"/>
                </a:cxn>
                <a:cxn ang="0">
                  <a:pos x="r" y="vc"/>
                </a:cxn>
              </a:cxnLst>
              <a:rect l="l" t="t" r="r" b="b"/>
              <a:pathLst>
                <a:path w="291" h="443">
                  <a:moveTo>
                    <a:pt x="291" y="321"/>
                  </a:moveTo>
                  <a:lnTo>
                    <a:pt x="267" y="321"/>
                  </a:lnTo>
                  <a:cubicBezTo>
                    <a:pt x="267" y="337"/>
                    <a:pt x="259" y="375"/>
                    <a:pt x="251" y="383"/>
                  </a:cubicBezTo>
                  <a:cubicBezTo>
                    <a:pt x="246" y="386"/>
                    <a:pt x="195" y="386"/>
                    <a:pt x="185" y="386"/>
                  </a:cubicBezTo>
                  <a:lnTo>
                    <a:pt x="66" y="386"/>
                  </a:lnTo>
                  <a:cubicBezTo>
                    <a:pt x="135" y="324"/>
                    <a:pt x="156" y="305"/>
                    <a:pt x="195" y="275"/>
                  </a:cubicBezTo>
                  <a:cubicBezTo>
                    <a:pt x="246" y="235"/>
                    <a:pt x="291" y="194"/>
                    <a:pt x="291" y="130"/>
                  </a:cubicBezTo>
                  <a:cubicBezTo>
                    <a:pt x="291" y="49"/>
                    <a:pt x="219" y="0"/>
                    <a:pt x="137" y="0"/>
                  </a:cubicBezTo>
                  <a:cubicBezTo>
                    <a:pt x="55" y="0"/>
                    <a:pt x="0" y="59"/>
                    <a:pt x="0" y="119"/>
                  </a:cubicBezTo>
                  <a:cubicBezTo>
                    <a:pt x="0" y="154"/>
                    <a:pt x="29" y="156"/>
                    <a:pt x="34" y="156"/>
                  </a:cubicBezTo>
                  <a:cubicBezTo>
                    <a:pt x="50" y="156"/>
                    <a:pt x="69" y="146"/>
                    <a:pt x="69" y="121"/>
                  </a:cubicBezTo>
                  <a:cubicBezTo>
                    <a:pt x="69" y="111"/>
                    <a:pt x="66" y="86"/>
                    <a:pt x="32" y="86"/>
                  </a:cubicBezTo>
                  <a:cubicBezTo>
                    <a:pt x="50" y="38"/>
                    <a:pt x="95" y="24"/>
                    <a:pt x="127" y="24"/>
                  </a:cubicBezTo>
                  <a:cubicBezTo>
                    <a:pt x="193" y="24"/>
                    <a:pt x="227" y="76"/>
                    <a:pt x="227" y="130"/>
                  </a:cubicBezTo>
                  <a:cubicBezTo>
                    <a:pt x="227" y="189"/>
                    <a:pt x="185" y="235"/>
                    <a:pt x="164" y="259"/>
                  </a:cubicBezTo>
                  <a:lnTo>
                    <a:pt x="5" y="418"/>
                  </a:lnTo>
                  <a:cubicBezTo>
                    <a:pt x="0" y="424"/>
                    <a:pt x="0" y="424"/>
                    <a:pt x="0" y="443"/>
                  </a:cubicBezTo>
                  <a:lnTo>
                    <a:pt x="269" y="443"/>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4" name="Freihandform: Form 13">
              <a:extLst>
                <a:ext uri="{FF2B5EF4-FFF2-40B4-BE49-F238E27FC236}">
                  <a16:creationId xmlns:a16="http://schemas.microsoft.com/office/drawing/2014/main" id="{EA97D33C-8898-4CD0-B6BF-701864C5B2B1}"/>
                </a:ext>
              </a:extLst>
            </p:cNvPr>
            <p:cNvSpPr/>
            <p:nvPr/>
          </p:nvSpPr>
          <p:spPr>
            <a:xfrm>
              <a:off x="2637360" y="4071960"/>
              <a:ext cx="239400" cy="241560"/>
            </a:xfrm>
            <a:custGeom>
              <a:avLst/>
              <a:gdLst/>
              <a:ahLst/>
              <a:cxnLst>
                <a:cxn ang="3cd4">
                  <a:pos x="hc" y="t"/>
                </a:cxn>
                <a:cxn ang="cd2">
                  <a:pos x="l" y="vc"/>
                </a:cxn>
                <a:cxn ang="cd4">
                  <a:pos x="hc" y="b"/>
                </a:cxn>
                <a:cxn ang="0">
                  <a:pos x="r" y="vc"/>
                </a:cxn>
              </a:cxnLst>
              <a:rect l="l" t="t" r="r" b="b"/>
              <a:pathLst>
                <a:path w="666" h="672">
                  <a:moveTo>
                    <a:pt x="312" y="65"/>
                  </a:moveTo>
                  <a:cubicBezTo>
                    <a:pt x="317" y="43"/>
                    <a:pt x="320" y="32"/>
                    <a:pt x="338" y="30"/>
                  </a:cubicBezTo>
                  <a:cubicBezTo>
                    <a:pt x="346" y="30"/>
                    <a:pt x="375" y="30"/>
                    <a:pt x="394" y="30"/>
                  </a:cubicBezTo>
                  <a:cubicBezTo>
                    <a:pt x="460" y="30"/>
                    <a:pt x="565" y="30"/>
                    <a:pt x="565" y="124"/>
                  </a:cubicBezTo>
                  <a:cubicBezTo>
                    <a:pt x="565" y="156"/>
                    <a:pt x="549" y="221"/>
                    <a:pt x="512" y="259"/>
                  </a:cubicBezTo>
                  <a:cubicBezTo>
                    <a:pt x="489" y="283"/>
                    <a:pt x="438" y="313"/>
                    <a:pt x="354" y="313"/>
                  </a:cubicBezTo>
                  <a:lnTo>
                    <a:pt x="251" y="313"/>
                  </a:lnTo>
                  <a:close/>
                  <a:moveTo>
                    <a:pt x="446" y="326"/>
                  </a:moveTo>
                  <a:cubicBezTo>
                    <a:pt x="539" y="305"/>
                    <a:pt x="650" y="240"/>
                    <a:pt x="650" y="143"/>
                  </a:cubicBezTo>
                  <a:cubicBezTo>
                    <a:pt x="650" y="62"/>
                    <a:pt x="568" y="0"/>
                    <a:pt x="444" y="0"/>
                  </a:cubicBezTo>
                  <a:lnTo>
                    <a:pt x="180" y="0"/>
                  </a:lnTo>
                  <a:cubicBezTo>
                    <a:pt x="161" y="0"/>
                    <a:pt x="153" y="0"/>
                    <a:pt x="153" y="19"/>
                  </a:cubicBezTo>
                  <a:cubicBezTo>
                    <a:pt x="153" y="30"/>
                    <a:pt x="161" y="30"/>
                    <a:pt x="177" y="30"/>
                  </a:cubicBezTo>
                  <a:cubicBezTo>
                    <a:pt x="180" y="30"/>
                    <a:pt x="198" y="30"/>
                    <a:pt x="214" y="32"/>
                  </a:cubicBezTo>
                  <a:cubicBezTo>
                    <a:pt x="230" y="32"/>
                    <a:pt x="238" y="35"/>
                    <a:pt x="238" y="46"/>
                  </a:cubicBezTo>
                  <a:cubicBezTo>
                    <a:pt x="238" y="51"/>
                    <a:pt x="238" y="54"/>
                    <a:pt x="235" y="65"/>
                  </a:cubicBezTo>
                  <a:lnTo>
                    <a:pt x="111" y="575"/>
                  </a:lnTo>
                  <a:cubicBezTo>
                    <a:pt x="100" y="612"/>
                    <a:pt x="98" y="621"/>
                    <a:pt x="26" y="621"/>
                  </a:cubicBezTo>
                  <a:cubicBezTo>
                    <a:pt x="8" y="621"/>
                    <a:pt x="0" y="621"/>
                    <a:pt x="0" y="639"/>
                  </a:cubicBezTo>
                  <a:cubicBezTo>
                    <a:pt x="0" y="650"/>
                    <a:pt x="11" y="650"/>
                    <a:pt x="13" y="650"/>
                  </a:cubicBezTo>
                  <a:cubicBezTo>
                    <a:pt x="40" y="650"/>
                    <a:pt x="106" y="648"/>
                    <a:pt x="129" y="648"/>
                  </a:cubicBezTo>
                  <a:cubicBezTo>
                    <a:pt x="156" y="648"/>
                    <a:pt x="222" y="650"/>
                    <a:pt x="248" y="650"/>
                  </a:cubicBezTo>
                  <a:cubicBezTo>
                    <a:pt x="256" y="650"/>
                    <a:pt x="267" y="650"/>
                    <a:pt x="267" y="631"/>
                  </a:cubicBezTo>
                  <a:cubicBezTo>
                    <a:pt x="267" y="621"/>
                    <a:pt x="259" y="621"/>
                    <a:pt x="240" y="621"/>
                  </a:cubicBezTo>
                  <a:cubicBezTo>
                    <a:pt x="206" y="621"/>
                    <a:pt x="180" y="621"/>
                    <a:pt x="180" y="604"/>
                  </a:cubicBezTo>
                  <a:cubicBezTo>
                    <a:pt x="180" y="599"/>
                    <a:pt x="182" y="594"/>
                    <a:pt x="185" y="588"/>
                  </a:cubicBezTo>
                  <a:lnTo>
                    <a:pt x="246" y="335"/>
                  </a:lnTo>
                  <a:lnTo>
                    <a:pt x="357" y="335"/>
                  </a:lnTo>
                  <a:cubicBezTo>
                    <a:pt x="441" y="335"/>
                    <a:pt x="457" y="389"/>
                    <a:pt x="457" y="421"/>
                  </a:cubicBezTo>
                  <a:cubicBezTo>
                    <a:pt x="457" y="437"/>
                    <a:pt x="449" y="467"/>
                    <a:pt x="444" y="488"/>
                  </a:cubicBezTo>
                  <a:cubicBezTo>
                    <a:pt x="438" y="515"/>
                    <a:pt x="431" y="550"/>
                    <a:pt x="431" y="569"/>
                  </a:cubicBezTo>
                  <a:cubicBezTo>
                    <a:pt x="431" y="672"/>
                    <a:pt x="541" y="672"/>
                    <a:pt x="555" y="672"/>
                  </a:cubicBezTo>
                  <a:cubicBezTo>
                    <a:pt x="634" y="672"/>
                    <a:pt x="666" y="575"/>
                    <a:pt x="666" y="561"/>
                  </a:cubicBezTo>
                  <a:cubicBezTo>
                    <a:pt x="666" y="550"/>
                    <a:pt x="655" y="550"/>
                    <a:pt x="655" y="550"/>
                  </a:cubicBezTo>
                  <a:cubicBezTo>
                    <a:pt x="647" y="550"/>
                    <a:pt x="644" y="556"/>
                    <a:pt x="642" y="564"/>
                  </a:cubicBezTo>
                  <a:cubicBezTo>
                    <a:pt x="618" y="634"/>
                    <a:pt x="578" y="650"/>
                    <a:pt x="557" y="650"/>
                  </a:cubicBezTo>
                  <a:cubicBezTo>
                    <a:pt x="526" y="650"/>
                    <a:pt x="520" y="629"/>
                    <a:pt x="520" y="591"/>
                  </a:cubicBezTo>
                  <a:cubicBezTo>
                    <a:pt x="520" y="564"/>
                    <a:pt x="526" y="515"/>
                    <a:pt x="528" y="483"/>
                  </a:cubicBezTo>
                  <a:cubicBezTo>
                    <a:pt x="531" y="469"/>
                    <a:pt x="534" y="453"/>
                    <a:pt x="534" y="440"/>
                  </a:cubicBezTo>
                  <a:cubicBezTo>
                    <a:pt x="534" y="367"/>
                    <a:pt x="470" y="337"/>
                    <a:pt x="446" y="32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5" name="Freihandform: Form 14">
              <a:extLst>
                <a:ext uri="{FF2B5EF4-FFF2-40B4-BE49-F238E27FC236}">
                  <a16:creationId xmlns:a16="http://schemas.microsoft.com/office/drawing/2014/main" id="{86DAB391-91F4-473E-9DE5-7FD081B4C878}"/>
                </a:ext>
              </a:extLst>
            </p:cNvPr>
            <p:cNvSpPr/>
            <p:nvPr/>
          </p:nvSpPr>
          <p:spPr>
            <a:xfrm>
              <a:off x="2887200" y="419832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6" name="Freihandform: Form 15">
              <a:extLst>
                <a:ext uri="{FF2B5EF4-FFF2-40B4-BE49-F238E27FC236}">
                  <a16:creationId xmlns:a16="http://schemas.microsoft.com/office/drawing/2014/main" id="{910820E9-F28A-40BE-95BE-AAEAF78752FF}"/>
                </a:ext>
              </a:extLst>
            </p:cNvPr>
            <p:cNvSpPr/>
            <p:nvPr/>
          </p:nvSpPr>
          <p:spPr>
            <a:xfrm>
              <a:off x="2308320" y="4543200"/>
              <a:ext cx="133560" cy="227880"/>
            </a:xfrm>
            <a:custGeom>
              <a:avLst/>
              <a:gdLst/>
              <a:ahLst/>
              <a:cxnLst>
                <a:cxn ang="3cd4">
                  <a:pos x="hc" y="t"/>
                </a:cxn>
                <a:cxn ang="cd2">
                  <a:pos x="l" y="vc"/>
                </a:cxn>
                <a:cxn ang="cd4">
                  <a:pos x="hc" y="b"/>
                </a:cxn>
                <a:cxn ang="0">
                  <a:pos x="r" y="vc"/>
                </a:cxn>
              </a:cxnLst>
              <a:rect l="l" t="t" r="r" b="b"/>
              <a:pathLst>
                <a:path w="372" h="634">
                  <a:moveTo>
                    <a:pt x="71" y="561"/>
                  </a:moveTo>
                  <a:lnTo>
                    <a:pt x="172" y="464"/>
                  </a:lnTo>
                  <a:cubicBezTo>
                    <a:pt x="317" y="332"/>
                    <a:pt x="372" y="281"/>
                    <a:pt x="372" y="183"/>
                  </a:cubicBezTo>
                  <a:cubicBezTo>
                    <a:pt x="372" y="76"/>
                    <a:pt x="288" y="0"/>
                    <a:pt x="174" y="0"/>
                  </a:cubicBezTo>
                  <a:cubicBezTo>
                    <a:pt x="69" y="0"/>
                    <a:pt x="0" y="86"/>
                    <a:pt x="0" y="173"/>
                  </a:cubicBezTo>
                  <a:cubicBezTo>
                    <a:pt x="0" y="227"/>
                    <a:pt x="48" y="227"/>
                    <a:pt x="50" y="227"/>
                  </a:cubicBezTo>
                  <a:cubicBezTo>
                    <a:pt x="66" y="227"/>
                    <a:pt x="98" y="213"/>
                    <a:pt x="98" y="175"/>
                  </a:cubicBezTo>
                  <a:cubicBezTo>
                    <a:pt x="98" y="151"/>
                    <a:pt x="82" y="127"/>
                    <a:pt x="48" y="127"/>
                  </a:cubicBezTo>
                  <a:cubicBezTo>
                    <a:pt x="42" y="127"/>
                    <a:pt x="40" y="127"/>
                    <a:pt x="37" y="127"/>
                  </a:cubicBezTo>
                  <a:cubicBezTo>
                    <a:pt x="58" y="65"/>
                    <a:pt x="108" y="30"/>
                    <a:pt x="164" y="30"/>
                  </a:cubicBezTo>
                  <a:cubicBezTo>
                    <a:pt x="248" y="30"/>
                    <a:pt x="288" y="108"/>
                    <a:pt x="288" y="183"/>
                  </a:cubicBezTo>
                  <a:cubicBezTo>
                    <a:pt x="288" y="262"/>
                    <a:pt x="240" y="337"/>
                    <a:pt x="190" y="394"/>
                  </a:cubicBezTo>
                  <a:lnTo>
                    <a:pt x="11" y="599"/>
                  </a:lnTo>
                  <a:cubicBezTo>
                    <a:pt x="0" y="610"/>
                    <a:pt x="0" y="612"/>
                    <a:pt x="0" y="634"/>
                  </a:cubicBezTo>
                  <a:lnTo>
                    <a:pt x="346" y="634"/>
                  </a:lnTo>
                  <a:lnTo>
                    <a:pt x="372" y="469"/>
                  </a:lnTo>
                  <a:lnTo>
                    <a:pt x="349" y="469"/>
                  </a:lnTo>
                  <a:cubicBezTo>
                    <a:pt x="346" y="496"/>
                    <a:pt x="338" y="540"/>
                    <a:pt x="330" y="553"/>
                  </a:cubicBezTo>
                  <a:cubicBezTo>
                    <a:pt x="322" y="561"/>
                    <a:pt x="261" y="561"/>
                    <a:pt x="240" y="56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7" name="Freihandform: Form 16">
              <a:extLst>
                <a:ext uri="{FF2B5EF4-FFF2-40B4-BE49-F238E27FC236}">
                  <a16:creationId xmlns:a16="http://schemas.microsoft.com/office/drawing/2014/main" id="{E6DD9B09-E705-4D56-8AD1-5C98536DB065}"/>
                </a:ext>
              </a:extLst>
            </p:cNvPr>
            <p:cNvSpPr/>
            <p:nvPr/>
          </p:nvSpPr>
          <p:spPr>
            <a:xfrm>
              <a:off x="2472840" y="4537080"/>
              <a:ext cx="335160" cy="233640"/>
            </a:xfrm>
            <a:custGeom>
              <a:avLst/>
              <a:gdLst/>
              <a:ahLst/>
              <a:cxnLst>
                <a:cxn ang="3cd4">
                  <a:pos x="hc" y="t"/>
                </a:cxn>
                <a:cxn ang="cd2">
                  <a:pos x="l" y="vc"/>
                </a:cxn>
                <a:cxn ang="cd4">
                  <a:pos x="hc" y="b"/>
                </a:cxn>
                <a:cxn ang="0">
                  <a:pos x="r" y="vc"/>
                </a:cxn>
              </a:cxnLst>
              <a:rect l="l" t="t" r="r" b="b"/>
              <a:pathLst>
                <a:path w="932" h="650">
                  <a:moveTo>
                    <a:pt x="824" y="73"/>
                  </a:moveTo>
                  <a:cubicBezTo>
                    <a:pt x="832" y="38"/>
                    <a:pt x="832" y="30"/>
                    <a:pt x="903" y="30"/>
                  </a:cubicBezTo>
                  <a:cubicBezTo>
                    <a:pt x="924" y="30"/>
                    <a:pt x="932" y="30"/>
                    <a:pt x="932" y="11"/>
                  </a:cubicBezTo>
                  <a:cubicBezTo>
                    <a:pt x="932" y="0"/>
                    <a:pt x="924" y="0"/>
                    <a:pt x="909" y="0"/>
                  </a:cubicBezTo>
                  <a:lnTo>
                    <a:pt x="784" y="0"/>
                  </a:lnTo>
                  <a:cubicBezTo>
                    <a:pt x="761" y="0"/>
                    <a:pt x="761" y="0"/>
                    <a:pt x="747" y="19"/>
                  </a:cubicBezTo>
                  <a:lnTo>
                    <a:pt x="409" y="561"/>
                  </a:lnTo>
                  <a:lnTo>
                    <a:pt x="335" y="22"/>
                  </a:lnTo>
                  <a:cubicBezTo>
                    <a:pt x="333" y="0"/>
                    <a:pt x="330" y="0"/>
                    <a:pt x="306" y="0"/>
                  </a:cubicBezTo>
                  <a:lnTo>
                    <a:pt x="180" y="0"/>
                  </a:lnTo>
                  <a:cubicBezTo>
                    <a:pt x="161" y="0"/>
                    <a:pt x="151" y="0"/>
                    <a:pt x="151" y="19"/>
                  </a:cubicBezTo>
                  <a:cubicBezTo>
                    <a:pt x="151" y="30"/>
                    <a:pt x="161" y="30"/>
                    <a:pt x="180" y="30"/>
                  </a:cubicBezTo>
                  <a:cubicBezTo>
                    <a:pt x="190" y="30"/>
                    <a:pt x="209" y="30"/>
                    <a:pt x="219" y="32"/>
                  </a:cubicBezTo>
                  <a:cubicBezTo>
                    <a:pt x="232" y="32"/>
                    <a:pt x="240" y="35"/>
                    <a:pt x="240" y="46"/>
                  </a:cubicBezTo>
                  <a:cubicBezTo>
                    <a:pt x="240" y="51"/>
                    <a:pt x="238" y="54"/>
                    <a:pt x="235" y="65"/>
                  </a:cubicBezTo>
                  <a:lnTo>
                    <a:pt x="116" y="550"/>
                  </a:lnTo>
                  <a:cubicBezTo>
                    <a:pt x="108" y="588"/>
                    <a:pt x="92" y="618"/>
                    <a:pt x="16" y="621"/>
                  </a:cubicBezTo>
                  <a:cubicBezTo>
                    <a:pt x="13" y="621"/>
                    <a:pt x="0" y="621"/>
                    <a:pt x="0" y="639"/>
                  </a:cubicBezTo>
                  <a:cubicBezTo>
                    <a:pt x="0" y="648"/>
                    <a:pt x="5" y="650"/>
                    <a:pt x="13" y="650"/>
                  </a:cubicBezTo>
                  <a:cubicBezTo>
                    <a:pt x="42" y="650"/>
                    <a:pt x="77" y="648"/>
                    <a:pt x="106" y="648"/>
                  </a:cubicBezTo>
                  <a:cubicBezTo>
                    <a:pt x="137" y="648"/>
                    <a:pt x="172" y="650"/>
                    <a:pt x="201" y="650"/>
                  </a:cubicBezTo>
                  <a:cubicBezTo>
                    <a:pt x="206" y="650"/>
                    <a:pt x="219" y="650"/>
                    <a:pt x="219" y="631"/>
                  </a:cubicBezTo>
                  <a:cubicBezTo>
                    <a:pt x="219" y="621"/>
                    <a:pt x="209" y="621"/>
                    <a:pt x="201" y="621"/>
                  </a:cubicBezTo>
                  <a:cubicBezTo>
                    <a:pt x="148" y="621"/>
                    <a:pt x="140" y="602"/>
                    <a:pt x="140" y="580"/>
                  </a:cubicBezTo>
                  <a:cubicBezTo>
                    <a:pt x="140" y="572"/>
                    <a:pt x="140" y="567"/>
                    <a:pt x="143" y="556"/>
                  </a:cubicBezTo>
                  <a:lnTo>
                    <a:pt x="269" y="38"/>
                  </a:lnTo>
                  <a:lnTo>
                    <a:pt x="351" y="629"/>
                  </a:lnTo>
                  <a:cubicBezTo>
                    <a:pt x="351" y="639"/>
                    <a:pt x="354" y="650"/>
                    <a:pt x="365" y="650"/>
                  </a:cubicBezTo>
                  <a:cubicBezTo>
                    <a:pt x="375" y="650"/>
                    <a:pt x="380" y="639"/>
                    <a:pt x="386" y="634"/>
                  </a:cubicBezTo>
                  <a:lnTo>
                    <a:pt x="761" y="30"/>
                  </a:lnTo>
                  <a:lnTo>
                    <a:pt x="629" y="577"/>
                  </a:lnTo>
                  <a:cubicBezTo>
                    <a:pt x="618" y="612"/>
                    <a:pt x="618" y="621"/>
                    <a:pt x="544" y="621"/>
                  </a:cubicBezTo>
                  <a:cubicBezTo>
                    <a:pt x="528" y="621"/>
                    <a:pt x="518" y="621"/>
                    <a:pt x="518" y="639"/>
                  </a:cubicBezTo>
                  <a:cubicBezTo>
                    <a:pt x="518" y="650"/>
                    <a:pt x="528" y="650"/>
                    <a:pt x="531" y="650"/>
                  </a:cubicBezTo>
                  <a:cubicBezTo>
                    <a:pt x="557" y="650"/>
                    <a:pt x="621" y="648"/>
                    <a:pt x="647" y="648"/>
                  </a:cubicBezTo>
                  <a:cubicBezTo>
                    <a:pt x="684" y="648"/>
                    <a:pt x="726" y="650"/>
                    <a:pt x="763" y="650"/>
                  </a:cubicBezTo>
                  <a:cubicBezTo>
                    <a:pt x="769" y="650"/>
                    <a:pt x="782" y="650"/>
                    <a:pt x="782" y="631"/>
                  </a:cubicBezTo>
                  <a:cubicBezTo>
                    <a:pt x="782" y="621"/>
                    <a:pt x="774" y="621"/>
                    <a:pt x="755" y="621"/>
                  </a:cubicBezTo>
                  <a:cubicBezTo>
                    <a:pt x="721" y="621"/>
                    <a:pt x="695" y="621"/>
                    <a:pt x="695" y="604"/>
                  </a:cubicBezTo>
                  <a:cubicBezTo>
                    <a:pt x="695" y="599"/>
                    <a:pt x="695" y="599"/>
                    <a:pt x="700" y="58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8" name="Freihandform: Form 17">
              <a:extLst>
                <a:ext uri="{FF2B5EF4-FFF2-40B4-BE49-F238E27FC236}">
                  <a16:creationId xmlns:a16="http://schemas.microsoft.com/office/drawing/2014/main" id="{7E0BDACF-124A-4654-8FF1-8B649E987674}"/>
                </a:ext>
              </a:extLst>
            </p:cNvPr>
            <p:cNvSpPr/>
            <p:nvPr/>
          </p:nvSpPr>
          <p:spPr>
            <a:xfrm>
              <a:off x="2792160" y="466344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9" name="Freihandform: Form 18">
              <a:extLst>
                <a:ext uri="{FF2B5EF4-FFF2-40B4-BE49-F238E27FC236}">
                  <a16:creationId xmlns:a16="http://schemas.microsoft.com/office/drawing/2014/main" id="{E0DAD8D1-D1D8-4D8B-B78E-330CF33DDD7F}"/>
                </a:ext>
              </a:extLst>
            </p:cNvPr>
            <p:cNvSpPr/>
            <p:nvPr/>
          </p:nvSpPr>
          <p:spPr>
            <a:xfrm>
              <a:off x="3131640" y="444384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0" name="Freihandform: Form 19">
              <a:extLst>
                <a:ext uri="{FF2B5EF4-FFF2-40B4-BE49-F238E27FC236}">
                  <a16:creationId xmlns:a16="http://schemas.microsoft.com/office/drawing/2014/main" id="{105B6F13-22FD-42A1-BF5E-978977C3D730}"/>
                </a:ext>
              </a:extLst>
            </p:cNvPr>
            <p:cNvSpPr/>
            <p:nvPr/>
          </p:nvSpPr>
          <p:spPr>
            <a:xfrm>
              <a:off x="3456000" y="4211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4"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11"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1" name="Freihandform: Form 20">
              <a:extLst>
                <a:ext uri="{FF2B5EF4-FFF2-40B4-BE49-F238E27FC236}">
                  <a16:creationId xmlns:a16="http://schemas.microsoft.com/office/drawing/2014/main" id="{3C240F2F-9950-464D-88D2-8B984DE25C87}"/>
                </a:ext>
              </a:extLst>
            </p:cNvPr>
            <p:cNvSpPr/>
            <p:nvPr/>
          </p:nvSpPr>
          <p:spPr>
            <a:xfrm>
              <a:off x="3642479" y="4781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2" name="Freihandform: Form 21">
              <a:extLst>
                <a:ext uri="{FF2B5EF4-FFF2-40B4-BE49-F238E27FC236}">
                  <a16:creationId xmlns:a16="http://schemas.microsoft.com/office/drawing/2014/main" id="{3F0B94FE-3F92-4B24-B3D0-2BC6C25AC33F}"/>
                </a:ext>
              </a:extLst>
            </p:cNvPr>
            <p:cNvSpPr/>
            <p:nvPr/>
          </p:nvSpPr>
          <p:spPr>
            <a:xfrm>
              <a:off x="4031999" y="4071960"/>
              <a:ext cx="246960" cy="245520"/>
            </a:xfrm>
            <a:custGeom>
              <a:avLst/>
              <a:gdLst/>
              <a:ahLst/>
              <a:cxnLst>
                <a:cxn ang="3cd4">
                  <a:pos x="hc" y="t"/>
                </a:cxn>
                <a:cxn ang="cd2">
                  <a:pos x="l" y="vc"/>
                </a:cxn>
                <a:cxn ang="cd4">
                  <a:pos x="hc" y="b"/>
                </a:cxn>
                <a:cxn ang="0">
                  <a:pos x="r" y="vc"/>
                </a:cxn>
              </a:cxnLst>
              <a:rect l="l" t="t" r="r" b="b"/>
              <a:pathLst>
                <a:path w="687" h="683">
                  <a:moveTo>
                    <a:pt x="684" y="22"/>
                  </a:moveTo>
                  <a:cubicBezTo>
                    <a:pt x="684" y="19"/>
                    <a:pt x="687" y="11"/>
                    <a:pt x="687" y="8"/>
                  </a:cubicBezTo>
                  <a:cubicBezTo>
                    <a:pt x="687" y="0"/>
                    <a:pt x="687" y="0"/>
                    <a:pt x="666" y="0"/>
                  </a:cubicBezTo>
                  <a:lnTo>
                    <a:pt x="21" y="0"/>
                  </a:lnTo>
                  <a:cubicBezTo>
                    <a:pt x="0" y="0"/>
                    <a:pt x="0" y="0"/>
                    <a:pt x="0" y="8"/>
                  </a:cubicBezTo>
                  <a:cubicBezTo>
                    <a:pt x="0" y="11"/>
                    <a:pt x="3" y="19"/>
                    <a:pt x="5" y="22"/>
                  </a:cubicBezTo>
                  <a:lnTo>
                    <a:pt x="320" y="664"/>
                  </a:lnTo>
                  <a:cubicBezTo>
                    <a:pt x="325" y="677"/>
                    <a:pt x="328" y="683"/>
                    <a:pt x="343" y="683"/>
                  </a:cubicBezTo>
                  <a:cubicBezTo>
                    <a:pt x="359" y="683"/>
                    <a:pt x="362" y="677"/>
                    <a:pt x="370" y="664"/>
                  </a:cubicBezTo>
                  <a:close/>
                  <a:moveTo>
                    <a:pt x="116" y="67"/>
                  </a:moveTo>
                  <a:lnTo>
                    <a:pt x="626" y="67"/>
                  </a:lnTo>
                  <a:lnTo>
                    <a:pt x="372" y="591"/>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3" name="Freihandform: Form 22">
              <a:extLst>
                <a:ext uri="{FF2B5EF4-FFF2-40B4-BE49-F238E27FC236}">
                  <a16:creationId xmlns:a16="http://schemas.microsoft.com/office/drawing/2014/main" id="{8F67E149-3DF5-45EF-A9B4-8ECF673E05B4}"/>
                </a:ext>
              </a:extLst>
            </p:cNvPr>
            <p:cNvSpPr/>
            <p:nvPr/>
          </p:nvSpPr>
          <p:spPr>
            <a:xfrm>
              <a:off x="4307760" y="4023360"/>
              <a:ext cx="104400" cy="159120"/>
            </a:xfrm>
            <a:custGeom>
              <a:avLst/>
              <a:gdLst/>
              <a:ahLst/>
              <a:cxnLst>
                <a:cxn ang="3cd4">
                  <a:pos x="hc" y="t"/>
                </a:cxn>
                <a:cxn ang="cd2">
                  <a:pos x="l" y="vc"/>
                </a:cxn>
                <a:cxn ang="cd4">
                  <a:pos x="hc" y="b"/>
                </a:cxn>
                <a:cxn ang="0">
                  <a:pos x="r" y="vc"/>
                </a:cxn>
              </a:cxnLst>
              <a:rect l="l" t="t" r="r" b="b"/>
              <a:pathLst>
                <a:path w="291" h="443">
                  <a:moveTo>
                    <a:pt x="291" y="321"/>
                  </a:moveTo>
                  <a:lnTo>
                    <a:pt x="267" y="321"/>
                  </a:lnTo>
                  <a:cubicBezTo>
                    <a:pt x="267" y="337"/>
                    <a:pt x="259" y="375"/>
                    <a:pt x="251" y="383"/>
                  </a:cubicBezTo>
                  <a:cubicBezTo>
                    <a:pt x="246" y="386"/>
                    <a:pt x="195" y="386"/>
                    <a:pt x="185" y="386"/>
                  </a:cubicBezTo>
                  <a:lnTo>
                    <a:pt x="66" y="386"/>
                  </a:lnTo>
                  <a:cubicBezTo>
                    <a:pt x="135" y="324"/>
                    <a:pt x="156" y="305"/>
                    <a:pt x="195" y="275"/>
                  </a:cubicBezTo>
                  <a:cubicBezTo>
                    <a:pt x="246" y="235"/>
                    <a:pt x="291" y="194"/>
                    <a:pt x="291" y="130"/>
                  </a:cubicBezTo>
                  <a:cubicBezTo>
                    <a:pt x="291" y="49"/>
                    <a:pt x="219" y="0"/>
                    <a:pt x="137" y="0"/>
                  </a:cubicBezTo>
                  <a:cubicBezTo>
                    <a:pt x="55" y="0"/>
                    <a:pt x="0" y="59"/>
                    <a:pt x="0" y="119"/>
                  </a:cubicBezTo>
                  <a:cubicBezTo>
                    <a:pt x="0" y="154"/>
                    <a:pt x="29" y="156"/>
                    <a:pt x="34" y="156"/>
                  </a:cubicBezTo>
                  <a:cubicBezTo>
                    <a:pt x="50" y="156"/>
                    <a:pt x="69" y="146"/>
                    <a:pt x="69" y="121"/>
                  </a:cubicBezTo>
                  <a:cubicBezTo>
                    <a:pt x="69" y="111"/>
                    <a:pt x="66" y="86"/>
                    <a:pt x="32" y="86"/>
                  </a:cubicBezTo>
                  <a:cubicBezTo>
                    <a:pt x="50" y="38"/>
                    <a:pt x="95" y="24"/>
                    <a:pt x="127" y="24"/>
                  </a:cubicBezTo>
                  <a:cubicBezTo>
                    <a:pt x="193" y="24"/>
                    <a:pt x="227" y="76"/>
                    <a:pt x="227" y="130"/>
                  </a:cubicBezTo>
                  <a:cubicBezTo>
                    <a:pt x="227" y="189"/>
                    <a:pt x="185" y="235"/>
                    <a:pt x="164" y="259"/>
                  </a:cubicBezTo>
                  <a:lnTo>
                    <a:pt x="5" y="418"/>
                  </a:lnTo>
                  <a:cubicBezTo>
                    <a:pt x="0" y="424"/>
                    <a:pt x="0" y="424"/>
                    <a:pt x="0" y="443"/>
                  </a:cubicBezTo>
                  <a:lnTo>
                    <a:pt x="269" y="443"/>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4" name="Freihandform: Form 23">
              <a:extLst>
                <a:ext uri="{FF2B5EF4-FFF2-40B4-BE49-F238E27FC236}">
                  <a16:creationId xmlns:a16="http://schemas.microsoft.com/office/drawing/2014/main" id="{45E4A054-6ABB-40C0-B92B-48C72E896CA4}"/>
                </a:ext>
              </a:extLst>
            </p:cNvPr>
            <p:cNvSpPr/>
            <p:nvPr/>
          </p:nvSpPr>
          <p:spPr>
            <a:xfrm>
              <a:off x="4453560" y="4154399"/>
              <a:ext cx="136440" cy="155160"/>
            </a:xfrm>
            <a:custGeom>
              <a:avLst/>
              <a:gdLst/>
              <a:ahLst/>
              <a:cxnLst>
                <a:cxn ang="3cd4">
                  <a:pos x="hc" y="t"/>
                </a:cxn>
                <a:cxn ang="cd2">
                  <a:pos x="l" y="vc"/>
                </a:cxn>
                <a:cxn ang="cd4">
                  <a:pos x="hc" y="b"/>
                </a:cxn>
                <a:cxn ang="0">
                  <a:pos x="r" y="vc"/>
                </a:cxn>
              </a:cxnLst>
              <a:rect l="l" t="t" r="r" b="b"/>
              <a:pathLst>
                <a:path w="380" h="432">
                  <a:moveTo>
                    <a:pt x="55" y="364"/>
                  </a:moveTo>
                  <a:cubicBezTo>
                    <a:pt x="53" y="380"/>
                    <a:pt x="48" y="402"/>
                    <a:pt x="48" y="407"/>
                  </a:cubicBezTo>
                  <a:cubicBezTo>
                    <a:pt x="48" y="424"/>
                    <a:pt x="61" y="432"/>
                    <a:pt x="74" y="432"/>
                  </a:cubicBezTo>
                  <a:cubicBezTo>
                    <a:pt x="85" y="432"/>
                    <a:pt x="103" y="424"/>
                    <a:pt x="108" y="405"/>
                  </a:cubicBezTo>
                  <a:cubicBezTo>
                    <a:pt x="111" y="402"/>
                    <a:pt x="143" y="273"/>
                    <a:pt x="145" y="254"/>
                  </a:cubicBezTo>
                  <a:cubicBezTo>
                    <a:pt x="153" y="224"/>
                    <a:pt x="169" y="156"/>
                    <a:pt x="177" y="130"/>
                  </a:cubicBezTo>
                  <a:cubicBezTo>
                    <a:pt x="180" y="119"/>
                    <a:pt x="206" y="73"/>
                    <a:pt x="227" y="51"/>
                  </a:cubicBezTo>
                  <a:cubicBezTo>
                    <a:pt x="235" y="46"/>
                    <a:pt x="261" y="22"/>
                    <a:pt x="304" y="22"/>
                  </a:cubicBezTo>
                  <a:cubicBezTo>
                    <a:pt x="328" y="22"/>
                    <a:pt x="341" y="32"/>
                    <a:pt x="343" y="32"/>
                  </a:cubicBezTo>
                  <a:cubicBezTo>
                    <a:pt x="314" y="38"/>
                    <a:pt x="293" y="59"/>
                    <a:pt x="293" y="84"/>
                  </a:cubicBezTo>
                  <a:cubicBezTo>
                    <a:pt x="293" y="100"/>
                    <a:pt x="304" y="119"/>
                    <a:pt x="330" y="119"/>
                  </a:cubicBezTo>
                  <a:cubicBezTo>
                    <a:pt x="354" y="119"/>
                    <a:pt x="380" y="97"/>
                    <a:pt x="380" y="62"/>
                  </a:cubicBezTo>
                  <a:cubicBezTo>
                    <a:pt x="380" y="30"/>
                    <a:pt x="351" y="0"/>
                    <a:pt x="304" y="0"/>
                  </a:cubicBezTo>
                  <a:cubicBezTo>
                    <a:pt x="243" y="0"/>
                    <a:pt x="201" y="46"/>
                    <a:pt x="182" y="73"/>
                  </a:cubicBezTo>
                  <a:cubicBezTo>
                    <a:pt x="177" y="30"/>
                    <a:pt x="143" y="0"/>
                    <a:pt x="98" y="0"/>
                  </a:cubicBezTo>
                  <a:cubicBezTo>
                    <a:pt x="55" y="0"/>
                    <a:pt x="37" y="38"/>
                    <a:pt x="29" y="54"/>
                  </a:cubicBezTo>
                  <a:cubicBezTo>
                    <a:pt x="13" y="86"/>
                    <a:pt x="0" y="143"/>
                    <a:pt x="0" y="146"/>
                  </a:cubicBezTo>
                  <a:cubicBezTo>
                    <a:pt x="0" y="156"/>
                    <a:pt x="11" y="156"/>
                    <a:pt x="11" y="156"/>
                  </a:cubicBezTo>
                  <a:cubicBezTo>
                    <a:pt x="21" y="156"/>
                    <a:pt x="21" y="156"/>
                    <a:pt x="26" y="135"/>
                  </a:cubicBezTo>
                  <a:cubicBezTo>
                    <a:pt x="42" y="67"/>
                    <a:pt x="61" y="22"/>
                    <a:pt x="95" y="22"/>
                  </a:cubicBezTo>
                  <a:cubicBezTo>
                    <a:pt x="111" y="22"/>
                    <a:pt x="124" y="30"/>
                    <a:pt x="124" y="65"/>
                  </a:cubicBezTo>
                  <a:cubicBezTo>
                    <a:pt x="124" y="84"/>
                    <a:pt x="122" y="94"/>
                    <a:pt x="108" y="1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5" name="Freihandform: Form 24">
              <a:extLst>
                <a:ext uri="{FF2B5EF4-FFF2-40B4-BE49-F238E27FC236}">
                  <a16:creationId xmlns:a16="http://schemas.microsoft.com/office/drawing/2014/main" id="{223E09CB-95A9-4FEA-ABC7-7B0CA5F6C90C}"/>
                </a:ext>
              </a:extLst>
            </p:cNvPr>
            <p:cNvSpPr/>
            <p:nvPr/>
          </p:nvSpPr>
          <p:spPr>
            <a:xfrm>
              <a:off x="4604759" y="419832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6" name="Freihandform: Form 25">
              <a:extLst>
                <a:ext uri="{FF2B5EF4-FFF2-40B4-BE49-F238E27FC236}">
                  <a16:creationId xmlns:a16="http://schemas.microsoft.com/office/drawing/2014/main" id="{3FD42CEA-56CA-4D19-BA67-91236741C1B0}"/>
                </a:ext>
              </a:extLst>
            </p:cNvPr>
            <p:cNvSpPr/>
            <p:nvPr/>
          </p:nvSpPr>
          <p:spPr>
            <a:xfrm>
              <a:off x="4294440" y="4543200"/>
              <a:ext cx="133560" cy="227880"/>
            </a:xfrm>
            <a:custGeom>
              <a:avLst/>
              <a:gdLst/>
              <a:ahLst/>
              <a:cxnLst>
                <a:cxn ang="3cd4">
                  <a:pos x="hc" y="t"/>
                </a:cxn>
                <a:cxn ang="cd2">
                  <a:pos x="l" y="vc"/>
                </a:cxn>
                <a:cxn ang="cd4">
                  <a:pos x="hc" y="b"/>
                </a:cxn>
                <a:cxn ang="0">
                  <a:pos x="r" y="vc"/>
                </a:cxn>
              </a:cxnLst>
              <a:rect l="l" t="t" r="r" b="b"/>
              <a:pathLst>
                <a:path w="372" h="634">
                  <a:moveTo>
                    <a:pt x="71" y="561"/>
                  </a:moveTo>
                  <a:lnTo>
                    <a:pt x="172" y="464"/>
                  </a:lnTo>
                  <a:cubicBezTo>
                    <a:pt x="317" y="332"/>
                    <a:pt x="372" y="281"/>
                    <a:pt x="372" y="183"/>
                  </a:cubicBezTo>
                  <a:cubicBezTo>
                    <a:pt x="372" y="76"/>
                    <a:pt x="288" y="0"/>
                    <a:pt x="174" y="0"/>
                  </a:cubicBezTo>
                  <a:cubicBezTo>
                    <a:pt x="69" y="0"/>
                    <a:pt x="0" y="86"/>
                    <a:pt x="0" y="173"/>
                  </a:cubicBezTo>
                  <a:cubicBezTo>
                    <a:pt x="0" y="227"/>
                    <a:pt x="48" y="227"/>
                    <a:pt x="50" y="227"/>
                  </a:cubicBezTo>
                  <a:cubicBezTo>
                    <a:pt x="66" y="227"/>
                    <a:pt x="98" y="213"/>
                    <a:pt x="98" y="175"/>
                  </a:cubicBezTo>
                  <a:cubicBezTo>
                    <a:pt x="98" y="151"/>
                    <a:pt x="82" y="127"/>
                    <a:pt x="48" y="127"/>
                  </a:cubicBezTo>
                  <a:cubicBezTo>
                    <a:pt x="42" y="127"/>
                    <a:pt x="40" y="127"/>
                    <a:pt x="37" y="127"/>
                  </a:cubicBezTo>
                  <a:cubicBezTo>
                    <a:pt x="58" y="65"/>
                    <a:pt x="108" y="30"/>
                    <a:pt x="164" y="30"/>
                  </a:cubicBezTo>
                  <a:cubicBezTo>
                    <a:pt x="248" y="30"/>
                    <a:pt x="288" y="108"/>
                    <a:pt x="288" y="183"/>
                  </a:cubicBezTo>
                  <a:cubicBezTo>
                    <a:pt x="288" y="262"/>
                    <a:pt x="240" y="337"/>
                    <a:pt x="190" y="394"/>
                  </a:cubicBezTo>
                  <a:lnTo>
                    <a:pt x="11" y="599"/>
                  </a:lnTo>
                  <a:cubicBezTo>
                    <a:pt x="0" y="610"/>
                    <a:pt x="0" y="612"/>
                    <a:pt x="0" y="634"/>
                  </a:cubicBezTo>
                  <a:lnTo>
                    <a:pt x="346" y="634"/>
                  </a:lnTo>
                  <a:lnTo>
                    <a:pt x="372" y="469"/>
                  </a:lnTo>
                  <a:lnTo>
                    <a:pt x="349" y="469"/>
                  </a:lnTo>
                  <a:cubicBezTo>
                    <a:pt x="346" y="496"/>
                    <a:pt x="338" y="540"/>
                    <a:pt x="330" y="553"/>
                  </a:cubicBezTo>
                  <a:cubicBezTo>
                    <a:pt x="322" y="561"/>
                    <a:pt x="261" y="561"/>
                    <a:pt x="240" y="56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7" name="Freihandform: Form 26">
              <a:extLst>
                <a:ext uri="{FF2B5EF4-FFF2-40B4-BE49-F238E27FC236}">
                  <a16:creationId xmlns:a16="http://schemas.microsoft.com/office/drawing/2014/main" id="{85E1C5DD-10C8-43A1-8007-1332CED5DA08}"/>
                </a:ext>
              </a:extLst>
            </p:cNvPr>
            <p:cNvSpPr/>
            <p:nvPr/>
          </p:nvSpPr>
          <p:spPr>
            <a:xfrm>
              <a:off x="4848840" y="444384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8" name="Freihandform: Form 27">
              <a:extLst>
                <a:ext uri="{FF2B5EF4-FFF2-40B4-BE49-F238E27FC236}">
                  <a16:creationId xmlns:a16="http://schemas.microsoft.com/office/drawing/2014/main" id="{D00992A1-77B6-46D5-9C57-F5571A21BDEE}"/>
                </a:ext>
              </a:extLst>
            </p:cNvPr>
            <p:cNvSpPr/>
            <p:nvPr/>
          </p:nvSpPr>
          <p:spPr>
            <a:xfrm>
              <a:off x="5173200" y="4211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1"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11"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9" name="Freihandform: Form 28">
              <a:extLst>
                <a:ext uri="{FF2B5EF4-FFF2-40B4-BE49-F238E27FC236}">
                  <a16:creationId xmlns:a16="http://schemas.microsoft.com/office/drawing/2014/main" id="{86A4292B-BBFE-44B6-B9AC-9F097B67F113}"/>
                </a:ext>
              </a:extLst>
            </p:cNvPr>
            <p:cNvSpPr/>
            <p:nvPr/>
          </p:nvSpPr>
          <p:spPr>
            <a:xfrm>
              <a:off x="5257800" y="4781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0" name="Freihandform: Form 29">
              <a:extLst>
                <a:ext uri="{FF2B5EF4-FFF2-40B4-BE49-F238E27FC236}">
                  <a16:creationId xmlns:a16="http://schemas.microsoft.com/office/drawing/2014/main" id="{AF260BD4-DA66-46FD-9B6B-F9F9217C73E9}"/>
                </a:ext>
              </a:extLst>
            </p:cNvPr>
            <p:cNvSpPr/>
            <p:nvPr/>
          </p:nvSpPr>
          <p:spPr>
            <a:xfrm>
              <a:off x="5367240" y="4912200"/>
              <a:ext cx="30240" cy="74520"/>
            </a:xfrm>
            <a:custGeom>
              <a:avLst/>
              <a:gdLst/>
              <a:ahLst/>
              <a:cxnLst>
                <a:cxn ang="3cd4">
                  <a:pos x="hc" y="t"/>
                </a:cxn>
                <a:cxn ang="cd2">
                  <a:pos x="l" y="vc"/>
                </a:cxn>
                <a:cxn ang="cd4">
                  <a:pos x="hc" y="b"/>
                </a:cxn>
                <a:cxn ang="0">
                  <a:pos x="r" y="vc"/>
                </a:cxn>
              </a:cxnLst>
              <a:rect l="l" t="t" r="r" b="b"/>
              <a:pathLst>
                <a:path w="85" h="208">
                  <a:moveTo>
                    <a:pt x="66" y="67"/>
                  </a:moveTo>
                  <a:cubicBezTo>
                    <a:pt x="66" y="103"/>
                    <a:pt x="61" y="146"/>
                    <a:pt x="13" y="189"/>
                  </a:cubicBezTo>
                  <a:cubicBezTo>
                    <a:pt x="11" y="192"/>
                    <a:pt x="11" y="194"/>
                    <a:pt x="11" y="197"/>
                  </a:cubicBezTo>
                  <a:cubicBezTo>
                    <a:pt x="11" y="202"/>
                    <a:pt x="16" y="208"/>
                    <a:pt x="18" y="208"/>
                  </a:cubicBezTo>
                  <a:cubicBezTo>
                    <a:pt x="29" y="208"/>
                    <a:pt x="85" y="154"/>
                    <a:pt x="85" y="73"/>
                  </a:cubicBezTo>
                  <a:cubicBezTo>
                    <a:pt x="85" y="32"/>
                    <a:pt x="69" y="0"/>
                    <a:pt x="37" y="0"/>
                  </a:cubicBezTo>
                  <a:cubicBezTo>
                    <a:pt x="16" y="0"/>
                    <a:pt x="0" y="16"/>
                    <a:pt x="0" y="38"/>
                  </a:cubicBezTo>
                  <a:cubicBezTo>
                    <a:pt x="0" y="59"/>
                    <a:pt x="16" y="78"/>
                    <a:pt x="40" y="78"/>
                  </a:cubicBezTo>
                  <a:cubicBezTo>
                    <a:pt x="55" y="78"/>
                    <a:pt x="66" y="67"/>
                    <a:pt x="66" y="6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1" name="Freihandform: Form 30">
              <a:extLst>
                <a:ext uri="{FF2B5EF4-FFF2-40B4-BE49-F238E27FC236}">
                  <a16:creationId xmlns:a16="http://schemas.microsoft.com/office/drawing/2014/main" id="{FD7602D1-6CD8-4E59-8DCC-6FF5840A7DBF}"/>
                </a:ext>
              </a:extLst>
            </p:cNvPr>
            <p:cNvSpPr/>
            <p:nvPr/>
          </p:nvSpPr>
          <p:spPr>
            <a:xfrm>
              <a:off x="5419440" y="478116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3"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2" name="Freihandform: Form 31">
              <a:extLst>
                <a:ext uri="{FF2B5EF4-FFF2-40B4-BE49-F238E27FC236}">
                  <a16:creationId xmlns:a16="http://schemas.microsoft.com/office/drawing/2014/main" id="{CFAFE113-5510-41B3-B464-9978B57C8640}"/>
                </a:ext>
              </a:extLst>
            </p:cNvPr>
            <p:cNvSpPr/>
            <p:nvPr/>
          </p:nvSpPr>
          <p:spPr>
            <a:xfrm>
              <a:off x="6207840" y="4071960"/>
              <a:ext cx="223200" cy="233640"/>
            </a:xfrm>
            <a:custGeom>
              <a:avLst/>
              <a:gdLst/>
              <a:ahLst/>
              <a:cxnLst>
                <a:cxn ang="3cd4">
                  <a:pos x="hc" y="t"/>
                </a:cxn>
                <a:cxn ang="cd2">
                  <a:pos x="l" y="vc"/>
                </a:cxn>
                <a:cxn ang="cd4">
                  <a:pos x="hc" y="b"/>
                </a:cxn>
                <a:cxn ang="0">
                  <a:pos x="r" y="vc"/>
                </a:cxn>
              </a:cxnLst>
              <a:rect l="l" t="t" r="r" b="b"/>
              <a:pathLst>
                <a:path w="621" h="650">
                  <a:moveTo>
                    <a:pt x="618" y="22"/>
                  </a:moveTo>
                  <a:cubicBezTo>
                    <a:pt x="618" y="19"/>
                    <a:pt x="621" y="13"/>
                    <a:pt x="621" y="8"/>
                  </a:cubicBezTo>
                  <a:cubicBezTo>
                    <a:pt x="621" y="0"/>
                    <a:pt x="615" y="0"/>
                    <a:pt x="597" y="0"/>
                  </a:cubicBezTo>
                  <a:lnTo>
                    <a:pt x="203" y="0"/>
                  </a:lnTo>
                  <a:cubicBezTo>
                    <a:pt x="180" y="0"/>
                    <a:pt x="180" y="0"/>
                    <a:pt x="174" y="19"/>
                  </a:cubicBezTo>
                  <a:lnTo>
                    <a:pt x="124" y="192"/>
                  </a:lnTo>
                  <a:cubicBezTo>
                    <a:pt x="122" y="194"/>
                    <a:pt x="122" y="202"/>
                    <a:pt x="122" y="205"/>
                  </a:cubicBezTo>
                  <a:cubicBezTo>
                    <a:pt x="122" y="205"/>
                    <a:pt x="122" y="213"/>
                    <a:pt x="132" y="213"/>
                  </a:cubicBezTo>
                  <a:cubicBezTo>
                    <a:pt x="140" y="213"/>
                    <a:pt x="143" y="208"/>
                    <a:pt x="143" y="205"/>
                  </a:cubicBezTo>
                  <a:cubicBezTo>
                    <a:pt x="180" y="92"/>
                    <a:pt x="227" y="30"/>
                    <a:pt x="372" y="30"/>
                  </a:cubicBezTo>
                  <a:lnTo>
                    <a:pt x="526" y="30"/>
                  </a:lnTo>
                  <a:lnTo>
                    <a:pt x="3" y="626"/>
                  </a:lnTo>
                  <a:cubicBezTo>
                    <a:pt x="3" y="626"/>
                    <a:pt x="0" y="639"/>
                    <a:pt x="0" y="642"/>
                  </a:cubicBezTo>
                  <a:cubicBezTo>
                    <a:pt x="0" y="650"/>
                    <a:pt x="5" y="650"/>
                    <a:pt x="24" y="650"/>
                  </a:cubicBezTo>
                  <a:lnTo>
                    <a:pt x="428" y="650"/>
                  </a:lnTo>
                  <a:cubicBezTo>
                    <a:pt x="452" y="650"/>
                    <a:pt x="452" y="650"/>
                    <a:pt x="457" y="631"/>
                  </a:cubicBezTo>
                  <a:lnTo>
                    <a:pt x="523" y="421"/>
                  </a:lnTo>
                  <a:cubicBezTo>
                    <a:pt x="526" y="418"/>
                    <a:pt x="528" y="410"/>
                    <a:pt x="528" y="407"/>
                  </a:cubicBezTo>
                  <a:cubicBezTo>
                    <a:pt x="528" y="402"/>
                    <a:pt x="523" y="397"/>
                    <a:pt x="515" y="397"/>
                  </a:cubicBezTo>
                  <a:cubicBezTo>
                    <a:pt x="507" y="397"/>
                    <a:pt x="507" y="399"/>
                    <a:pt x="499" y="421"/>
                  </a:cubicBezTo>
                  <a:cubicBezTo>
                    <a:pt x="460" y="550"/>
                    <a:pt x="415" y="618"/>
                    <a:pt x="256" y="618"/>
                  </a:cubicBezTo>
                  <a:lnTo>
                    <a:pt x="95" y="618"/>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3" name="Freihandform: Form 32">
              <a:extLst>
                <a:ext uri="{FF2B5EF4-FFF2-40B4-BE49-F238E27FC236}">
                  <a16:creationId xmlns:a16="http://schemas.microsoft.com/office/drawing/2014/main" id="{2A961A72-EA52-4072-A54F-3F945646C30B}"/>
                </a:ext>
              </a:extLst>
            </p:cNvPr>
            <p:cNvSpPr/>
            <p:nvPr/>
          </p:nvSpPr>
          <p:spPr>
            <a:xfrm>
              <a:off x="6426360" y="419832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4" name="Freihandform: Form 33">
              <a:extLst>
                <a:ext uri="{FF2B5EF4-FFF2-40B4-BE49-F238E27FC236}">
                  <a16:creationId xmlns:a16="http://schemas.microsoft.com/office/drawing/2014/main" id="{2D2BCE0D-D50B-4FD6-BE50-DC9354F5834C}"/>
                </a:ext>
              </a:extLst>
            </p:cNvPr>
            <p:cNvSpPr/>
            <p:nvPr/>
          </p:nvSpPr>
          <p:spPr>
            <a:xfrm>
              <a:off x="5772240" y="4514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5" name="Freihandform: Form 34">
              <a:extLst>
                <a:ext uri="{FF2B5EF4-FFF2-40B4-BE49-F238E27FC236}">
                  <a16:creationId xmlns:a16="http://schemas.microsoft.com/office/drawing/2014/main" id="{915DACE7-CBDB-4DBC-9B36-84297549BA52}"/>
                </a:ext>
              </a:extLst>
            </p:cNvPr>
            <p:cNvSpPr/>
            <p:nvPr/>
          </p:nvSpPr>
          <p:spPr>
            <a:xfrm>
              <a:off x="5838840" y="4537080"/>
              <a:ext cx="239400" cy="241560"/>
            </a:xfrm>
            <a:custGeom>
              <a:avLst/>
              <a:gdLst/>
              <a:ahLst/>
              <a:cxnLst>
                <a:cxn ang="3cd4">
                  <a:pos x="hc" y="t"/>
                </a:cxn>
                <a:cxn ang="cd2">
                  <a:pos x="l" y="vc"/>
                </a:cxn>
                <a:cxn ang="cd4">
                  <a:pos x="hc" y="b"/>
                </a:cxn>
                <a:cxn ang="0">
                  <a:pos x="r" y="vc"/>
                </a:cxn>
              </a:cxnLst>
              <a:rect l="l" t="t" r="r" b="b"/>
              <a:pathLst>
                <a:path w="666" h="672">
                  <a:moveTo>
                    <a:pt x="312" y="65"/>
                  </a:moveTo>
                  <a:cubicBezTo>
                    <a:pt x="317" y="43"/>
                    <a:pt x="320" y="32"/>
                    <a:pt x="338" y="30"/>
                  </a:cubicBezTo>
                  <a:cubicBezTo>
                    <a:pt x="346" y="30"/>
                    <a:pt x="375" y="30"/>
                    <a:pt x="394" y="30"/>
                  </a:cubicBezTo>
                  <a:cubicBezTo>
                    <a:pt x="460" y="30"/>
                    <a:pt x="563" y="30"/>
                    <a:pt x="563" y="124"/>
                  </a:cubicBezTo>
                  <a:cubicBezTo>
                    <a:pt x="563" y="156"/>
                    <a:pt x="549" y="221"/>
                    <a:pt x="512" y="259"/>
                  </a:cubicBezTo>
                  <a:cubicBezTo>
                    <a:pt x="489" y="283"/>
                    <a:pt x="438" y="313"/>
                    <a:pt x="354" y="313"/>
                  </a:cubicBezTo>
                  <a:lnTo>
                    <a:pt x="251" y="313"/>
                  </a:lnTo>
                  <a:close/>
                  <a:moveTo>
                    <a:pt x="446" y="326"/>
                  </a:moveTo>
                  <a:cubicBezTo>
                    <a:pt x="539" y="305"/>
                    <a:pt x="650" y="240"/>
                    <a:pt x="650" y="143"/>
                  </a:cubicBezTo>
                  <a:cubicBezTo>
                    <a:pt x="650" y="62"/>
                    <a:pt x="568" y="0"/>
                    <a:pt x="444" y="0"/>
                  </a:cubicBezTo>
                  <a:lnTo>
                    <a:pt x="180" y="0"/>
                  </a:lnTo>
                  <a:cubicBezTo>
                    <a:pt x="161" y="0"/>
                    <a:pt x="153" y="0"/>
                    <a:pt x="153" y="19"/>
                  </a:cubicBezTo>
                  <a:cubicBezTo>
                    <a:pt x="153" y="30"/>
                    <a:pt x="161" y="30"/>
                    <a:pt x="177" y="30"/>
                  </a:cubicBezTo>
                  <a:cubicBezTo>
                    <a:pt x="180" y="30"/>
                    <a:pt x="198" y="30"/>
                    <a:pt x="214" y="32"/>
                  </a:cubicBezTo>
                  <a:cubicBezTo>
                    <a:pt x="230" y="32"/>
                    <a:pt x="238" y="35"/>
                    <a:pt x="238" y="46"/>
                  </a:cubicBezTo>
                  <a:cubicBezTo>
                    <a:pt x="238" y="51"/>
                    <a:pt x="238" y="54"/>
                    <a:pt x="235" y="65"/>
                  </a:cubicBezTo>
                  <a:lnTo>
                    <a:pt x="111" y="575"/>
                  </a:lnTo>
                  <a:cubicBezTo>
                    <a:pt x="100" y="612"/>
                    <a:pt x="98" y="621"/>
                    <a:pt x="26" y="621"/>
                  </a:cubicBezTo>
                  <a:cubicBezTo>
                    <a:pt x="8" y="621"/>
                    <a:pt x="0" y="621"/>
                    <a:pt x="0" y="639"/>
                  </a:cubicBezTo>
                  <a:cubicBezTo>
                    <a:pt x="0" y="650"/>
                    <a:pt x="11" y="650"/>
                    <a:pt x="13" y="650"/>
                  </a:cubicBezTo>
                  <a:cubicBezTo>
                    <a:pt x="40" y="650"/>
                    <a:pt x="106" y="648"/>
                    <a:pt x="129" y="648"/>
                  </a:cubicBezTo>
                  <a:cubicBezTo>
                    <a:pt x="156" y="648"/>
                    <a:pt x="222" y="650"/>
                    <a:pt x="248" y="650"/>
                  </a:cubicBezTo>
                  <a:cubicBezTo>
                    <a:pt x="256" y="650"/>
                    <a:pt x="267" y="650"/>
                    <a:pt x="267" y="631"/>
                  </a:cubicBezTo>
                  <a:cubicBezTo>
                    <a:pt x="267" y="621"/>
                    <a:pt x="259" y="621"/>
                    <a:pt x="240" y="621"/>
                  </a:cubicBezTo>
                  <a:cubicBezTo>
                    <a:pt x="206" y="621"/>
                    <a:pt x="180" y="621"/>
                    <a:pt x="180" y="604"/>
                  </a:cubicBezTo>
                  <a:cubicBezTo>
                    <a:pt x="180" y="599"/>
                    <a:pt x="182" y="594"/>
                    <a:pt x="185" y="588"/>
                  </a:cubicBezTo>
                  <a:lnTo>
                    <a:pt x="246" y="335"/>
                  </a:lnTo>
                  <a:lnTo>
                    <a:pt x="357" y="335"/>
                  </a:lnTo>
                  <a:cubicBezTo>
                    <a:pt x="441" y="335"/>
                    <a:pt x="457" y="389"/>
                    <a:pt x="457" y="421"/>
                  </a:cubicBezTo>
                  <a:cubicBezTo>
                    <a:pt x="457" y="437"/>
                    <a:pt x="449" y="467"/>
                    <a:pt x="444" y="488"/>
                  </a:cubicBezTo>
                  <a:cubicBezTo>
                    <a:pt x="438" y="515"/>
                    <a:pt x="431" y="550"/>
                    <a:pt x="431" y="569"/>
                  </a:cubicBezTo>
                  <a:cubicBezTo>
                    <a:pt x="431" y="672"/>
                    <a:pt x="541" y="672"/>
                    <a:pt x="555" y="672"/>
                  </a:cubicBezTo>
                  <a:cubicBezTo>
                    <a:pt x="634" y="672"/>
                    <a:pt x="666" y="575"/>
                    <a:pt x="666" y="561"/>
                  </a:cubicBezTo>
                  <a:cubicBezTo>
                    <a:pt x="666" y="550"/>
                    <a:pt x="655" y="550"/>
                    <a:pt x="655" y="550"/>
                  </a:cubicBezTo>
                  <a:cubicBezTo>
                    <a:pt x="647" y="550"/>
                    <a:pt x="644" y="556"/>
                    <a:pt x="642" y="564"/>
                  </a:cubicBezTo>
                  <a:cubicBezTo>
                    <a:pt x="618" y="634"/>
                    <a:pt x="578" y="650"/>
                    <a:pt x="557" y="650"/>
                  </a:cubicBezTo>
                  <a:cubicBezTo>
                    <a:pt x="526" y="650"/>
                    <a:pt x="520" y="629"/>
                    <a:pt x="520" y="591"/>
                  </a:cubicBezTo>
                  <a:cubicBezTo>
                    <a:pt x="520" y="564"/>
                    <a:pt x="526" y="515"/>
                    <a:pt x="528" y="483"/>
                  </a:cubicBezTo>
                  <a:cubicBezTo>
                    <a:pt x="531" y="469"/>
                    <a:pt x="534" y="453"/>
                    <a:pt x="534" y="440"/>
                  </a:cubicBezTo>
                  <a:cubicBezTo>
                    <a:pt x="534" y="367"/>
                    <a:pt x="470" y="337"/>
                    <a:pt x="446" y="32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6" name="Freihandform: Form 35">
              <a:extLst>
                <a:ext uri="{FF2B5EF4-FFF2-40B4-BE49-F238E27FC236}">
                  <a16:creationId xmlns:a16="http://schemas.microsoft.com/office/drawing/2014/main" id="{92A0EF13-B42A-4B87-9D4C-BEF79DA29AB4}"/>
                </a:ext>
              </a:extLst>
            </p:cNvPr>
            <p:cNvSpPr/>
            <p:nvPr/>
          </p:nvSpPr>
          <p:spPr>
            <a:xfrm>
              <a:off x="6089040" y="466344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7" name="Freihandform: Form 36">
              <a:extLst>
                <a:ext uri="{FF2B5EF4-FFF2-40B4-BE49-F238E27FC236}">
                  <a16:creationId xmlns:a16="http://schemas.microsoft.com/office/drawing/2014/main" id="{4BCE54E1-2726-4337-8465-FE743C27C809}"/>
                </a:ext>
              </a:extLst>
            </p:cNvPr>
            <p:cNvSpPr/>
            <p:nvPr/>
          </p:nvSpPr>
          <p:spPr>
            <a:xfrm>
              <a:off x="6291360" y="467820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8" name="Freihandform: Form 37">
              <a:extLst>
                <a:ext uri="{FF2B5EF4-FFF2-40B4-BE49-F238E27FC236}">
                  <a16:creationId xmlns:a16="http://schemas.microsoft.com/office/drawing/2014/main" id="{010D6950-E341-4127-92E3-A673B5555E4D}"/>
                </a:ext>
              </a:extLst>
            </p:cNvPr>
            <p:cNvSpPr/>
            <p:nvPr/>
          </p:nvSpPr>
          <p:spPr>
            <a:xfrm>
              <a:off x="6606360" y="4619880"/>
              <a:ext cx="136440" cy="155160"/>
            </a:xfrm>
            <a:custGeom>
              <a:avLst/>
              <a:gdLst/>
              <a:ahLst/>
              <a:cxnLst>
                <a:cxn ang="3cd4">
                  <a:pos x="hc" y="t"/>
                </a:cxn>
                <a:cxn ang="cd2">
                  <a:pos x="l" y="vc"/>
                </a:cxn>
                <a:cxn ang="cd4">
                  <a:pos x="hc" y="b"/>
                </a:cxn>
                <a:cxn ang="0">
                  <a:pos x="r" y="vc"/>
                </a:cxn>
              </a:cxnLst>
              <a:rect l="l" t="t" r="r" b="b"/>
              <a:pathLst>
                <a:path w="380" h="432">
                  <a:moveTo>
                    <a:pt x="55" y="364"/>
                  </a:moveTo>
                  <a:cubicBezTo>
                    <a:pt x="53" y="380"/>
                    <a:pt x="48" y="402"/>
                    <a:pt x="48" y="407"/>
                  </a:cubicBezTo>
                  <a:cubicBezTo>
                    <a:pt x="48" y="424"/>
                    <a:pt x="61" y="432"/>
                    <a:pt x="74" y="432"/>
                  </a:cubicBezTo>
                  <a:cubicBezTo>
                    <a:pt x="85" y="432"/>
                    <a:pt x="103" y="424"/>
                    <a:pt x="108" y="405"/>
                  </a:cubicBezTo>
                  <a:cubicBezTo>
                    <a:pt x="111" y="402"/>
                    <a:pt x="143" y="273"/>
                    <a:pt x="145" y="254"/>
                  </a:cubicBezTo>
                  <a:cubicBezTo>
                    <a:pt x="153" y="224"/>
                    <a:pt x="169" y="156"/>
                    <a:pt x="177" y="130"/>
                  </a:cubicBezTo>
                  <a:cubicBezTo>
                    <a:pt x="180" y="119"/>
                    <a:pt x="206" y="73"/>
                    <a:pt x="227" y="51"/>
                  </a:cubicBezTo>
                  <a:cubicBezTo>
                    <a:pt x="235" y="46"/>
                    <a:pt x="261" y="22"/>
                    <a:pt x="304" y="22"/>
                  </a:cubicBezTo>
                  <a:cubicBezTo>
                    <a:pt x="328" y="22"/>
                    <a:pt x="341" y="32"/>
                    <a:pt x="343" y="32"/>
                  </a:cubicBezTo>
                  <a:cubicBezTo>
                    <a:pt x="314" y="38"/>
                    <a:pt x="293" y="59"/>
                    <a:pt x="293" y="84"/>
                  </a:cubicBezTo>
                  <a:cubicBezTo>
                    <a:pt x="293" y="100"/>
                    <a:pt x="304" y="119"/>
                    <a:pt x="330" y="119"/>
                  </a:cubicBezTo>
                  <a:cubicBezTo>
                    <a:pt x="354" y="119"/>
                    <a:pt x="380" y="97"/>
                    <a:pt x="380" y="62"/>
                  </a:cubicBezTo>
                  <a:cubicBezTo>
                    <a:pt x="380" y="30"/>
                    <a:pt x="351" y="0"/>
                    <a:pt x="304" y="0"/>
                  </a:cubicBezTo>
                  <a:cubicBezTo>
                    <a:pt x="243" y="0"/>
                    <a:pt x="201" y="46"/>
                    <a:pt x="182" y="73"/>
                  </a:cubicBezTo>
                  <a:cubicBezTo>
                    <a:pt x="177" y="30"/>
                    <a:pt x="143" y="0"/>
                    <a:pt x="98" y="0"/>
                  </a:cubicBezTo>
                  <a:cubicBezTo>
                    <a:pt x="55" y="0"/>
                    <a:pt x="37" y="38"/>
                    <a:pt x="29" y="54"/>
                  </a:cubicBezTo>
                  <a:cubicBezTo>
                    <a:pt x="13" y="86"/>
                    <a:pt x="0" y="143"/>
                    <a:pt x="0" y="146"/>
                  </a:cubicBezTo>
                  <a:cubicBezTo>
                    <a:pt x="0" y="156"/>
                    <a:pt x="11" y="156"/>
                    <a:pt x="11" y="156"/>
                  </a:cubicBezTo>
                  <a:cubicBezTo>
                    <a:pt x="21" y="156"/>
                    <a:pt x="21" y="156"/>
                    <a:pt x="26" y="135"/>
                  </a:cubicBezTo>
                  <a:cubicBezTo>
                    <a:pt x="42" y="67"/>
                    <a:pt x="61" y="22"/>
                    <a:pt x="95" y="22"/>
                  </a:cubicBezTo>
                  <a:cubicBezTo>
                    <a:pt x="111" y="22"/>
                    <a:pt x="124" y="30"/>
                    <a:pt x="124" y="65"/>
                  </a:cubicBezTo>
                  <a:cubicBezTo>
                    <a:pt x="124" y="84"/>
                    <a:pt x="122" y="94"/>
                    <a:pt x="108" y="1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9" name="Freihandform: Form 38">
              <a:extLst>
                <a:ext uri="{FF2B5EF4-FFF2-40B4-BE49-F238E27FC236}">
                  <a16:creationId xmlns:a16="http://schemas.microsoft.com/office/drawing/2014/main" id="{8F192BF4-78E5-47DC-B80D-8D4EBB835B03}"/>
                </a:ext>
              </a:extLst>
            </p:cNvPr>
            <p:cNvSpPr/>
            <p:nvPr/>
          </p:nvSpPr>
          <p:spPr>
            <a:xfrm>
              <a:off x="6746760" y="466344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6"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0" name="Freihandform: Form 39">
              <a:extLst>
                <a:ext uri="{FF2B5EF4-FFF2-40B4-BE49-F238E27FC236}">
                  <a16:creationId xmlns:a16="http://schemas.microsoft.com/office/drawing/2014/main" id="{02311FF4-7EE5-44C9-87EA-C6CADA46D1CE}"/>
                </a:ext>
              </a:extLst>
            </p:cNvPr>
            <p:cNvSpPr/>
            <p:nvPr/>
          </p:nvSpPr>
          <p:spPr>
            <a:xfrm>
              <a:off x="6927479" y="4514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1" name="Freihandform: Form 40">
              <a:extLst>
                <a:ext uri="{FF2B5EF4-FFF2-40B4-BE49-F238E27FC236}">
                  <a16:creationId xmlns:a16="http://schemas.microsoft.com/office/drawing/2014/main" id="{BD69FD09-B48D-4663-9A85-A81C00E27FB4}"/>
                </a:ext>
              </a:extLst>
            </p:cNvPr>
            <p:cNvSpPr/>
            <p:nvPr/>
          </p:nvSpPr>
          <p:spPr>
            <a:xfrm>
              <a:off x="7116839" y="4337279"/>
              <a:ext cx="223200" cy="227880"/>
            </a:xfrm>
            <a:custGeom>
              <a:avLst/>
              <a:gdLst/>
              <a:ahLst/>
              <a:cxnLst>
                <a:cxn ang="3cd4">
                  <a:pos x="hc" y="t"/>
                </a:cxn>
                <a:cxn ang="cd2">
                  <a:pos x="l" y="vc"/>
                </a:cxn>
                <a:cxn ang="cd4">
                  <a:pos x="hc" y="b"/>
                </a:cxn>
                <a:cxn ang="0">
                  <a:pos x="r" y="vc"/>
                </a:cxn>
              </a:cxnLst>
              <a:rect l="l" t="t" r="r" b="b"/>
              <a:pathLst>
                <a:path w="621" h="634">
                  <a:moveTo>
                    <a:pt x="330" y="337"/>
                  </a:moveTo>
                  <a:lnTo>
                    <a:pt x="589" y="337"/>
                  </a:lnTo>
                  <a:cubicBezTo>
                    <a:pt x="602" y="337"/>
                    <a:pt x="621" y="337"/>
                    <a:pt x="621" y="318"/>
                  </a:cubicBezTo>
                  <a:cubicBezTo>
                    <a:pt x="621" y="297"/>
                    <a:pt x="602" y="297"/>
                    <a:pt x="589" y="297"/>
                  </a:cubicBezTo>
                  <a:lnTo>
                    <a:pt x="330" y="297"/>
                  </a:lnTo>
                  <a:lnTo>
                    <a:pt x="330" y="32"/>
                  </a:lnTo>
                  <a:cubicBezTo>
                    <a:pt x="330" y="19"/>
                    <a:pt x="330" y="0"/>
                    <a:pt x="312" y="0"/>
                  </a:cubicBezTo>
                  <a:cubicBezTo>
                    <a:pt x="291" y="0"/>
                    <a:pt x="291" y="19"/>
                    <a:pt x="291" y="32"/>
                  </a:cubicBezTo>
                  <a:lnTo>
                    <a:pt x="291" y="297"/>
                  </a:lnTo>
                  <a:lnTo>
                    <a:pt x="32" y="297"/>
                  </a:lnTo>
                  <a:cubicBezTo>
                    <a:pt x="18" y="297"/>
                    <a:pt x="0" y="297"/>
                    <a:pt x="0" y="318"/>
                  </a:cubicBezTo>
                  <a:cubicBezTo>
                    <a:pt x="0" y="337"/>
                    <a:pt x="18" y="337"/>
                    <a:pt x="32" y="337"/>
                  </a:cubicBezTo>
                  <a:lnTo>
                    <a:pt x="291" y="337"/>
                  </a:lnTo>
                  <a:lnTo>
                    <a:pt x="291" y="602"/>
                  </a:lnTo>
                  <a:cubicBezTo>
                    <a:pt x="291" y="615"/>
                    <a:pt x="291" y="634"/>
                    <a:pt x="312" y="634"/>
                  </a:cubicBezTo>
                  <a:cubicBezTo>
                    <a:pt x="330" y="634"/>
                    <a:pt x="330" y="615"/>
                    <a:pt x="330" y="60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2" name="Freihandform: Form 41">
              <a:extLst>
                <a:ext uri="{FF2B5EF4-FFF2-40B4-BE49-F238E27FC236}">
                  <a16:creationId xmlns:a16="http://schemas.microsoft.com/office/drawing/2014/main" id="{87B6A6DB-A407-4C00-A496-C96736353A06}"/>
                </a:ext>
              </a:extLst>
            </p:cNvPr>
            <p:cNvSpPr/>
            <p:nvPr/>
          </p:nvSpPr>
          <p:spPr>
            <a:xfrm>
              <a:off x="7449480" y="4211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1"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8"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3" name="Freihandform: Form 42">
              <a:extLst>
                <a:ext uri="{FF2B5EF4-FFF2-40B4-BE49-F238E27FC236}">
                  <a16:creationId xmlns:a16="http://schemas.microsoft.com/office/drawing/2014/main" id="{92BA398C-B729-4424-BC7C-C4352E99DDFC}"/>
                </a:ext>
              </a:extLst>
            </p:cNvPr>
            <p:cNvSpPr/>
            <p:nvPr/>
          </p:nvSpPr>
          <p:spPr>
            <a:xfrm>
              <a:off x="7469640" y="4781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4" name="Freihandform: Form 43">
              <a:extLst>
                <a:ext uri="{FF2B5EF4-FFF2-40B4-BE49-F238E27FC236}">
                  <a16:creationId xmlns:a16="http://schemas.microsoft.com/office/drawing/2014/main" id="{61622939-B47A-4295-9891-9F705FB65908}"/>
                </a:ext>
              </a:extLst>
            </p:cNvPr>
            <p:cNvSpPr/>
            <p:nvPr/>
          </p:nvSpPr>
          <p:spPr>
            <a:xfrm>
              <a:off x="7578000" y="4801320"/>
              <a:ext cx="158400" cy="156960"/>
            </a:xfrm>
            <a:custGeom>
              <a:avLst/>
              <a:gdLst/>
              <a:ahLst/>
              <a:cxnLst>
                <a:cxn ang="3cd4">
                  <a:pos x="hc" y="t"/>
                </a:cxn>
                <a:cxn ang="cd2">
                  <a:pos x="l" y="vc"/>
                </a:cxn>
                <a:cxn ang="cd4">
                  <a:pos x="hc" y="b"/>
                </a:cxn>
                <a:cxn ang="0">
                  <a:pos x="r" y="vc"/>
                </a:cxn>
              </a:cxnLst>
              <a:rect l="l" t="t" r="r" b="b"/>
              <a:pathLst>
                <a:path w="441" h="437">
                  <a:moveTo>
                    <a:pt x="428" y="235"/>
                  </a:moveTo>
                  <a:cubicBezTo>
                    <a:pt x="436" y="232"/>
                    <a:pt x="441" y="227"/>
                    <a:pt x="441" y="219"/>
                  </a:cubicBezTo>
                  <a:cubicBezTo>
                    <a:pt x="441" y="208"/>
                    <a:pt x="436" y="205"/>
                    <a:pt x="428" y="202"/>
                  </a:cubicBezTo>
                  <a:lnTo>
                    <a:pt x="29" y="5"/>
                  </a:lnTo>
                  <a:cubicBezTo>
                    <a:pt x="21" y="0"/>
                    <a:pt x="18" y="0"/>
                    <a:pt x="16" y="0"/>
                  </a:cubicBezTo>
                  <a:cubicBezTo>
                    <a:pt x="8" y="0"/>
                    <a:pt x="0" y="8"/>
                    <a:pt x="0" y="16"/>
                  </a:cubicBezTo>
                  <a:cubicBezTo>
                    <a:pt x="0" y="27"/>
                    <a:pt x="8" y="30"/>
                    <a:pt x="13" y="32"/>
                  </a:cubicBezTo>
                  <a:lnTo>
                    <a:pt x="388" y="219"/>
                  </a:lnTo>
                  <a:lnTo>
                    <a:pt x="13" y="402"/>
                  </a:lnTo>
                  <a:cubicBezTo>
                    <a:pt x="5" y="407"/>
                    <a:pt x="0" y="410"/>
                    <a:pt x="0" y="418"/>
                  </a:cubicBezTo>
                  <a:cubicBezTo>
                    <a:pt x="0" y="429"/>
                    <a:pt x="8" y="437"/>
                    <a:pt x="16" y="437"/>
                  </a:cubicBezTo>
                  <a:cubicBezTo>
                    <a:pt x="16" y="437"/>
                    <a:pt x="21" y="437"/>
                    <a:pt x="29" y="4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5" name="Freihandform: Form 44">
              <a:extLst>
                <a:ext uri="{FF2B5EF4-FFF2-40B4-BE49-F238E27FC236}">
                  <a16:creationId xmlns:a16="http://schemas.microsoft.com/office/drawing/2014/main" id="{CBD0D949-573C-4D60-8F75-2F1EABE2ED53}"/>
                </a:ext>
              </a:extLst>
            </p:cNvPr>
            <p:cNvSpPr/>
            <p:nvPr/>
          </p:nvSpPr>
          <p:spPr>
            <a:xfrm>
              <a:off x="7760520" y="478116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3"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6" name="Freihandform: Form 45">
              <a:extLst>
                <a:ext uri="{FF2B5EF4-FFF2-40B4-BE49-F238E27FC236}">
                  <a16:creationId xmlns:a16="http://schemas.microsoft.com/office/drawing/2014/main" id="{59103D0B-34D8-44B2-A223-B390B10374CA}"/>
                </a:ext>
              </a:extLst>
            </p:cNvPr>
            <p:cNvSpPr/>
            <p:nvPr/>
          </p:nvSpPr>
          <p:spPr>
            <a:xfrm>
              <a:off x="8352000" y="4071960"/>
              <a:ext cx="223200" cy="233640"/>
            </a:xfrm>
            <a:custGeom>
              <a:avLst/>
              <a:gdLst/>
              <a:ahLst/>
              <a:cxnLst>
                <a:cxn ang="3cd4">
                  <a:pos x="hc" y="t"/>
                </a:cxn>
                <a:cxn ang="cd2">
                  <a:pos x="l" y="vc"/>
                </a:cxn>
                <a:cxn ang="cd4">
                  <a:pos x="hc" y="b"/>
                </a:cxn>
                <a:cxn ang="0">
                  <a:pos x="r" y="vc"/>
                </a:cxn>
              </a:cxnLst>
              <a:rect l="l" t="t" r="r" b="b"/>
              <a:pathLst>
                <a:path w="621" h="650">
                  <a:moveTo>
                    <a:pt x="618" y="22"/>
                  </a:moveTo>
                  <a:cubicBezTo>
                    <a:pt x="618" y="19"/>
                    <a:pt x="621" y="13"/>
                    <a:pt x="621" y="8"/>
                  </a:cubicBezTo>
                  <a:cubicBezTo>
                    <a:pt x="621" y="0"/>
                    <a:pt x="615" y="0"/>
                    <a:pt x="597" y="0"/>
                  </a:cubicBezTo>
                  <a:lnTo>
                    <a:pt x="203" y="0"/>
                  </a:lnTo>
                  <a:cubicBezTo>
                    <a:pt x="180" y="0"/>
                    <a:pt x="180" y="0"/>
                    <a:pt x="174" y="19"/>
                  </a:cubicBezTo>
                  <a:lnTo>
                    <a:pt x="124" y="192"/>
                  </a:lnTo>
                  <a:cubicBezTo>
                    <a:pt x="122" y="194"/>
                    <a:pt x="122" y="202"/>
                    <a:pt x="122" y="205"/>
                  </a:cubicBezTo>
                  <a:cubicBezTo>
                    <a:pt x="122" y="205"/>
                    <a:pt x="122" y="213"/>
                    <a:pt x="132" y="213"/>
                  </a:cubicBezTo>
                  <a:cubicBezTo>
                    <a:pt x="140" y="213"/>
                    <a:pt x="143" y="208"/>
                    <a:pt x="143" y="205"/>
                  </a:cubicBezTo>
                  <a:cubicBezTo>
                    <a:pt x="180" y="92"/>
                    <a:pt x="227" y="30"/>
                    <a:pt x="372" y="30"/>
                  </a:cubicBezTo>
                  <a:lnTo>
                    <a:pt x="526" y="30"/>
                  </a:lnTo>
                  <a:lnTo>
                    <a:pt x="3" y="626"/>
                  </a:lnTo>
                  <a:cubicBezTo>
                    <a:pt x="3" y="626"/>
                    <a:pt x="0" y="639"/>
                    <a:pt x="0" y="642"/>
                  </a:cubicBezTo>
                  <a:cubicBezTo>
                    <a:pt x="0" y="650"/>
                    <a:pt x="5" y="650"/>
                    <a:pt x="24" y="650"/>
                  </a:cubicBezTo>
                  <a:lnTo>
                    <a:pt x="428" y="650"/>
                  </a:lnTo>
                  <a:cubicBezTo>
                    <a:pt x="452" y="650"/>
                    <a:pt x="452" y="650"/>
                    <a:pt x="457" y="631"/>
                  </a:cubicBezTo>
                  <a:lnTo>
                    <a:pt x="523" y="421"/>
                  </a:lnTo>
                  <a:cubicBezTo>
                    <a:pt x="526" y="418"/>
                    <a:pt x="528" y="410"/>
                    <a:pt x="528" y="407"/>
                  </a:cubicBezTo>
                  <a:cubicBezTo>
                    <a:pt x="528" y="402"/>
                    <a:pt x="523" y="397"/>
                    <a:pt x="515" y="397"/>
                  </a:cubicBezTo>
                  <a:cubicBezTo>
                    <a:pt x="507" y="397"/>
                    <a:pt x="507" y="399"/>
                    <a:pt x="499" y="421"/>
                  </a:cubicBezTo>
                  <a:cubicBezTo>
                    <a:pt x="460" y="550"/>
                    <a:pt x="415" y="618"/>
                    <a:pt x="256" y="618"/>
                  </a:cubicBezTo>
                  <a:lnTo>
                    <a:pt x="95" y="618"/>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7" name="Freihandform: Form 46">
              <a:extLst>
                <a:ext uri="{FF2B5EF4-FFF2-40B4-BE49-F238E27FC236}">
                  <a16:creationId xmlns:a16="http://schemas.microsoft.com/office/drawing/2014/main" id="{B3965DD2-662D-4FC7-A0F0-495B75F2733B}"/>
                </a:ext>
              </a:extLst>
            </p:cNvPr>
            <p:cNvSpPr/>
            <p:nvPr/>
          </p:nvSpPr>
          <p:spPr>
            <a:xfrm>
              <a:off x="8570520" y="419832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8" name="Freihandform: Form 47">
              <a:extLst>
                <a:ext uri="{FF2B5EF4-FFF2-40B4-BE49-F238E27FC236}">
                  <a16:creationId xmlns:a16="http://schemas.microsoft.com/office/drawing/2014/main" id="{0C2EE6CE-72E9-45FF-BC11-89D3910DC607}"/>
                </a:ext>
              </a:extLst>
            </p:cNvPr>
            <p:cNvSpPr/>
            <p:nvPr/>
          </p:nvSpPr>
          <p:spPr>
            <a:xfrm>
              <a:off x="8690400" y="4071960"/>
              <a:ext cx="223200" cy="233640"/>
            </a:xfrm>
            <a:custGeom>
              <a:avLst/>
              <a:gdLst/>
              <a:ahLst/>
              <a:cxnLst>
                <a:cxn ang="3cd4">
                  <a:pos x="hc" y="t"/>
                </a:cxn>
                <a:cxn ang="cd2">
                  <a:pos x="l" y="vc"/>
                </a:cxn>
                <a:cxn ang="cd4">
                  <a:pos x="hc" y="b"/>
                </a:cxn>
                <a:cxn ang="0">
                  <a:pos x="r" y="vc"/>
                </a:cxn>
              </a:cxnLst>
              <a:rect l="l" t="t" r="r" b="b"/>
              <a:pathLst>
                <a:path w="621" h="650">
                  <a:moveTo>
                    <a:pt x="618" y="22"/>
                  </a:moveTo>
                  <a:cubicBezTo>
                    <a:pt x="618" y="19"/>
                    <a:pt x="621" y="13"/>
                    <a:pt x="621" y="8"/>
                  </a:cubicBezTo>
                  <a:cubicBezTo>
                    <a:pt x="621" y="0"/>
                    <a:pt x="615" y="0"/>
                    <a:pt x="597" y="0"/>
                  </a:cubicBezTo>
                  <a:lnTo>
                    <a:pt x="203" y="0"/>
                  </a:lnTo>
                  <a:cubicBezTo>
                    <a:pt x="180" y="0"/>
                    <a:pt x="180" y="0"/>
                    <a:pt x="174" y="19"/>
                  </a:cubicBezTo>
                  <a:lnTo>
                    <a:pt x="124" y="192"/>
                  </a:lnTo>
                  <a:cubicBezTo>
                    <a:pt x="122" y="194"/>
                    <a:pt x="122" y="202"/>
                    <a:pt x="122" y="205"/>
                  </a:cubicBezTo>
                  <a:cubicBezTo>
                    <a:pt x="122" y="205"/>
                    <a:pt x="122" y="213"/>
                    <a:pt x="132" y="213"/>
                  </a:cubicBezTo>
                  <a:cubicBezTo>
                    <a:pt x="140" y="213"/>
                    <a:pt x="143" y="208"/>
                    <a:pt x="143" y="205"/>
                  </a:cubicBezTo>
                  <a:cubicBezTo>
                    <a:pt x="180" y="92"/>
                    <a:pt x="227" y="30"/>
                    <a:pt x="372" y="30"/>
                  </a:cubicBezTo>
                  <a:lnTo>
                    <a:pt x="526" y="30"/>
                  </a:lnTo>
                  <a:lnTo>
                    <a:pt x="3" y="626"/>
                  </a:lnTo>
                  <a:cubicBezTo>
                    <a:pt x="3" y="626"/>
                    <a:pt x="0" y="639"/>
                    <a:pt x="0" y="642"/>
                  </a:cubicBezTo>
                  <a:cubicBezTo>
                    <a:pt x="0" y="650"/>
                    <a:pt x="5" y="650"/>
                    <a:pt x="24" y="650"/>
                  </a:cubicBezTo>
                  <a:lnTo>
                    <a:pt x="428" y="650"/>
                  </a:lnTo>
                  <a:cubicBezTo>
                    <a:pt x="452" y="650"/>
                    <a:pt x="452" y="650"/>
                    <a:pt x="457" y="631"/>
                  </a:cubicBezTo>
                  <a:lnTo>
                    <a:pt x="523" y="421"/>
                  </a:lnTo>
                  <a:cubicBezTo>
                    <a:pt x="526" y="418"/>
                    <a:pt x="528" y="410"/>
                    <a:pt x="528" y="407"/>
                  </a:cubicBezTo>
                  <a:cubicBezTo>
                    <a:pt x="528" y="402"/>
                    <a:pt x="523" y="397"/>
                    <a:pt x="515" y="397"/>
                  </a:cubicBezTo>
                  <a:cubicBezTo>
                    <a:pt x="507" y="397"/>
                    <a:pt x="507" y="399"/>
                    <a:pt x="499" y="421"/>
                  </a:cubicBezTo>
                  <a:cubicBezTo>
                    <a:pt x="460" y="550"/>
                    <a:pt x="415" y="618"/>
                    <a:pt x="256" y="618"/>
                  </a:cubicBezTo>
                  <a:lnTo>
                    <a:pt x="95" y="618"/>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9" name="Freihandform: Form 48">
              <a:extLst>
                <a:ext uri="{FF2B5EF4-FFF2-40B4-BE49-F238E27FC236}">
                  <a16:creationId xmlns:a16="http://schemas.microsoft.com/office/drawing/2014/main" id="{C50466E0-8215-43DE-8923-D35B5DEFC149}"/>
                </a:ext>
              </a:extLst>
            </p:cNvPr>
            <p:cNvSpPr/>
            <p:nvPr/>
          </p:nvSpPr>
          <p:spPr>
            <a:xfrm>
              <a:off x="8897760" y="419832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6"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3"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0" name="Freihandform: Form 49">
              <a:extLst>
                <a:ext uri="{FF2B5EF4-FFF2-40B4-BE49-F238E27FC236}">
                  <a16:creationId xmlns:a16="http://schemas.microsoft.com/office/drawing/2014/main" id="{37289019-6E2F-4443-BB5F-3117CC0E8363}"/>
                </a:ext>
              </a:extLst>
            </p:cNvPr>
            <p:cNvSpPr/>
            <p:nvPr/>
          </p:nvSpPr>
          <p:spPr>
            <a:xfrm>
              <a:off x="8049600" y="4514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1" name="Freihandform: Form 50">
              <a:extLst>
                <a:ext uri="{FF2B5EF4-FFF2-40B4-BE49-F238E27FC236}">
                  <a16:creationId xmlns:a16="http://schemas.microsoft.com/office/drawing/2014/main" id="{451B2192-543B-47C7-8E5A-19B4ED6253B1}"/>
                </a:ext>
              </a:extLst>
            </p:cNvPr>
            <p:cNvSpPr/>
            <p:nvPr/>
          </p:nvSpPr>
          <p:spPr>
            <a:xfrm>
              <a:off x="8115119" y="4537080"/>
              <a:ext cx="239400" cy="241560"/>
            </a:xfrm>
            <a:custGeom>
              <a:avLst/>
              <a:gdLst/>
              <a:ahLst/>
              <a:cxnLst>
                <a:cxn ang="3cd4">
                  <a:pos x="hc" y="t"/>
                </a:cxn>
                <a:cxn ang="cd2">
                  <a:pos x="l" y="vc"/>
                </a:cxn>
                <a:cxn ang="cd4">
                  <a:pos x="hc" y="b"/>
                </a:cxn>
                <a:cxn ang="0">
                  <a:pos x="r" y="vc"/>
                </a:cxn>
              </a:cxnLst>
              <a:rect l="l" t="t" r="r" b="b"/>
              <a:pathLst>
                <a:path w="666" h="672">
                  <a:moveTo>
                    <a:pt x="312" y="65"/>
                  </a:moveTo>
                  <a:cubicBezTo>
                    <a:pt x="317" y="43"/>
                    <a:pt x="320" y="32"/>
                    <a:pt x="338" y="30"/>
                  </a:cubicBezTo>
                  <a:cubicBezTo>
                    <a:pt x="346" y="30"/>
                    <a:pt x="375" y="30"/>
                    <a:pt x="394" y="30"/>
                  </a:cubicBezTo>
                  <a:cubicBezTo>
                    <a:pt x="460" y="30"/>
                    <a:pt x="563" y="30"/>
                    <a:pt x="563" y="124"/>
                  </a:cubicBezTo>
                  <a:cubicBezTo>
                    <a:pt x="563" y="156"/>
                    <a:pt x="549" y="221"/>
                    <a:pt x="512" y="259"/>
                  </a:cubicBezTo>
                  <a:cubicBezTo>
                    <a:pt x="489" y="283"/>
                    <a:pt x="438" y="313"/>
                    <a:pt x="354" y="313"/>
                  </a:cubicBezTo>
                  <a:lnTo>
                    <a:pt x="251" y="313"/>
                  </a:lnTo>
                  <a:close/>
                  <a:moveTo>
                    <a:pt x="446" y="326"/>
                  </a:moveTo>
                  <a:cubicBezTo>
                    <a:pt x="539" y="305"/>
                    <a:pt x="650" y="240"/>
                    <a:pt x="650" y="143"/>
                  </a:cubicBezTo>
                  <a:cubicBezTo>
                    <a:pt x="650" y="62"/>
                    <a:pt x="568" y="0"/>
                    <a:pt x="444" y="0"/>
                  </a:cubicBezTo>
                  <a:lnTo>
                    <a:pt x="180" y="0"/>
                  </a:lnTo>
                  <a:cubicBezTo>
                    <a:pt x="161" y="0"/>
                    <a:pt x="153" y="0"/>
                    <a:pt x="153" y="19"/>
                  </a:cubicBezTo>
                  <a:cubicBezTo>
                    <a:pt x="153" y="30"/>
                    <a:pt x="161" y="30"/>
                    <a:pt x="177" y="30"/>
                  </a:cubicBezTo>
                  <a:cubicBezTo>
                    <a:pt x="180" y="30"/>
                    <a:pt x="198" y="30"/>
                    <a:pt x="214" y="32"/>
                  </a:cubicBezTo>
                  <a:cubicBezTo>
                    <a:pt x="230" y="32"/>
                    <a:pt x="238" y="35"/>
                    <a:pt x="238" y="46"/>
                  </a:cubicBezTo>
                  <a:cubicBezTo>
                    <a:pt x="238" y="51"/>
                    <a:pt x="238" y="54"/>
                    <a:pt x="235" y="65"/>
                  </a:cubicBezTo>
                  <a:lnTo>
                    <a:pt x="111" y="575"/>
                  </a:lnTo>
                  <a:cubicBezTo>
                    <a:pt x="100" y="612"/>
                    <a:pt x="98" y="621"/>
                    <a:pt x="26" y="621"/>
                  </a:cubicBezTo>
                  <a:cubicBezTo>
                    <a:pt x="8" y="621"/>
                    <a:pt x="0" y="621"/>
                    <a:pt x="0" y="639"/>
                  </a:cubicBezTo>
                  <a:cubicBezTo>
                    <a:pt x="0" y="650"/>
                    <a:pt x="11" y="650"/>
                    <a:pt x="13" y="650"/>
                  </a:cubicBezTo>
                  <a:cubicBezTo>
                    <a:pt x="40" y="650"/>
                    <a:pt x="103" y="648"/>
                    <a:pt x="129" y="648"/>
                  </a:cubicBezTo>
                  <a:cubicBezTo>
                    <a:pt x="156" y="648"/>
                    <a:pt x="222" y="650"/>
                    <a:pt x="248" y="650"/>
                  </a:cubicBezTo>
                  <a:cubicBezTo>
                    <a:pt x="256" y="650"/>
                    <a:pt x="267" y="650"/>
                    <a:pt x="267" y="631"/>
                  </a:cubicBezTo>
                  <a:cubicBezTo>
                    <a:pt x="267" y="621"/>
                    <a:pt x="259" y="621"/>
                    <a:pt x="240" y="621"/>
                  </a:cubicBezTo>
                  <a:cubicBezTo>
                    <a:pt x="206" y="621"/>
                    <a:pt x="180" y="621"/>
                    <a:pt x="180" y="604"/>
                  </a:cubicBezTo>
                  <a:cubicBezTo>
                    <a:pt x="180" y="599"/>
                    <a:pt x="182" y="594"/>
                    <a:pt x="182" y="588"/>
                  </a:cubicBezTo>
                  <a:lnTo>
                    <a:pt x="246" y="335"/>
                  </a:lnTo>
                  <a:lnTo>
                    <a:pt x="357" y="335"/>
                  </a:lnTo>
                  <a:cubicBezTo>
                    <a:pt x="441" y="335"/>
                    <a:pt x="457" y="389"/>
                    <a:pt x="457" y="421"/>
                  </a:cubicBezTo>
                  <a:cubicBezTo>
                    <a:pt x="457" y="437"/>
                    <a:pt x="449" y="467"/>
                    <a:pt x="444" y="488"/>
                  </a:cubicBezTo>
                  <a:cubicBezTo>
                    <a:pt x="438" y="515"/>
                    <a:pt x="431" y="550"/>
                    <a:pt x="431" y="569"/>
                  </a:cubicBezTo>
                  <a:cubicBezTo>
                    <a:pt x="431" y="672"/>
                    <a:pt x="541" y="672"/>
                    <a:pt x="555" y="672"/>
                  </a:cubicBezTo>
                  <a:cubicBezTo>
                    <a:pt x="634" y="672"/>
                    <a:pt x="666" y="575"/>
                    <a:pt x="666" y="561"/>
                  </a:cubicBezTo>
                  <a:cubicBezTo>
                    <a:pt x="666" y="550"/>
                    <a:pt x="655" y="550"/>
                    <a:pt x="655" y="550"/>
                  </a:cubicBezTo>
                  <a:cubicBezTo>
                    <a:pt x="647" y="550"/>
                    <a:pt x="644" y="556"/>
                    <a:pt x="642" y="564"/>
                  </a:cubicBezTo>
                  <a:cubicBezTo>
                    <a:pt x="618" y="634"/>
                    <a:pt x="578" y="650"/>
                    <a:pt x="557" y="650"/>
                  </a:cubicBezTo>
                  <a:cubicBezTo>
                    <a:pt x="526" y="650"/>
                    <a:pt x="520" y="629"/>
                    <a:pt x="520" y="591"/>
                  </a:cubicBezTo>
                  <a:cubicBezTo>
                    <a:pt x="520" y="564"/>
                    <a:pt x="526" y="515"/>
                    <a:pt x="528" y="483"/>
                  </a:cubicBezTo>
                  <a:cubicBezTo>
                    <a:pt x="531" y="469"/>
                    <a:pt x="534" y="453"/>
                    <a:pt x="534" y="440"/>
                  </a:cubicBezTo>
                  <a:cubicBezTo>
                    <a:pt x="534" y="367"/>
                    <a:pt x="470" y="337"/>
                    <a:pt x="446" y="32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2" name="Freihandform: Form 51">
              <a:extLst>
                <a:ext uri="{FF2B5EF4-FFF2-40B4-BE49-F238E27FC236}">
                  <a16:creationId xmlns:a16="http://schemas.microsoft.com/office/drawing/2014/main" id="{52F1C6AA-D0A5-4884-841A-77EF113FCAE8}"/>
                </a:ext>
              </a:extLst>
            </p:cNvPr>
            <p:cNvSpPr/>
            <p:nvPr/>
          </p:nvSpPr>
          <p:spPr>
            <a:xfrm>
              <a:off x="8365320" y="466344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3" name="Freihandform: Form 52">
              <a:extLst>
                <a:ext uri="{FF2B5EF4-FFF2-40B4-BE49-F238E27FC236}">
                  <a16:creationId xmlns:a16="http://schemas.microsoft.com/office/drawing/2014/main" id="{EAA1695E-9D69-4A41-932C-C4D565DBBCAD}"/>
                </a:ext>
              </a:extLst>
            </p:cNvPr>
            <p:cNvSpPr/>
            <p:nvPr/>
          </p:nvSpPr>
          <p:spPr>
            <a:xfrm>
              <a:off x="8568000" y="467820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4" name="Freihandform: Form 53">
              <a:extLst>
                <a:ext uri="{FF2B5EF4-FFF2-40B4-BE49-F238E27FC236}">
                  <a16:creationId xmlns:a16="http://schemas.microsoft.com/office/drawing/2014/main" id="{CD20D96D-0069-47E4-9116-2E05097A5D25}"/>
                </a:ext>
              </a:extLst>
            </p:cNvPr>
            <p:cNvSpPr/>
            <p:nvPr/>
          </p:nvSpPr>
          <p:spPr>
            <a:xfrm>
              <a:off x="8887320" y="4537080"/>
              <a:ext cx="239400" cy="241560"/>
            </a:xfrm>
            <a:custGeom>
              <a:avLst/>
              <a:gdLst/>
              <a:ahLst/>
              <a:cxnLst>
                <a:cxn ang="3cd4">
                  <a:pos x="hc" y="t"/>
                </a:cxn>
                <a:cxn ang="cd2">
                  <a:pos x="l" y="vc"/>
                </a:cxn>
                <a:cxn ang="cd4">
                  <a:pos x="hc" y="b"/>
                </a:cxn>
                <a:cxn ang="0">
                  <a:pos x="r" y="vc"/>
                </a:cxn>
              </a:cxnLst>
              <a:rect l="l" t="t" r="r" b="b"/>
              <a:pathLst>
                <a:path w="666" h="672">
                  <a:moveTo>
                    <a:pt x="312" y="65"/>
                  </a:moveTo>
                  <a:cubicBezTo>
                    <a:pt x="317" y="43"/>
                    <a:pt x="320" y="32"/>
                    <a:pt x="338" y="30"/>
                  </a:cubicBezTo>
                  <a:cubicBezTo>
                    <a:pt x="346" y="30"/>
                    <a:pt x="375" y="30"/>
                    <a:pt x="394" y="30"/>
                  </a:cubicBezTo>
                  <a:cubicBezTo>
                    <a:pt x="460" y="30"/>
                    <a:pt x="565" y="30"/>
                    <a:pt x="565" y="124"/>
                  </a:cubicBezTo>
                  <a:cubicBezTo>
                    <a:pt x="565" y="156"/>
                    <a:pt x="549" y="221"/>
                    <a:pt x="512" y="259"/>
                  </a:cubicBezTo>
                  <a:cubicBezTo>
                    <a:pt x="489" y="283"/>
                    <a:pt x="438" y="313"/>
                    <a:pt x="354" y="313"/>
                  </a:cubicBezTo>
                  <a:lnTo>
                    <a:pt x="251" y="313"/>
                  </a:lnTo>
                  <a:close/>
                  <a:moveTo>
                    <a:pt x="446" y="326"/>
                  </a:moveTo>
                  <a:cubicBezTo>
                    <a:pt x="539" y="305"/>
                    <a:pt x="650" y="240"/>
                    <a:pt x="650" y="143"/>
                  </a:cubicBezTo>
                  <a:cubicBezTo>
                    <a:pt x="650" y="62"/>
                    <a:pt x="568" y="0"/>
                    <a:pt x="444" y="0"/>
                  </a:cubicBezTo>
                  <a:lnTo>
                    <a:pt x="180" y="0"/>
                  </a:lnTo>
                  <a:cubicBezTo>
                    <a:pt x="161" y="0"/>
                    <a:pt x="153" y="0"/>
                    <a:pt x="153" y="19"/>
                  </a:cubicBezTo>
                  <a:cubicBezTo>
                    <a:pt x="153" y="30"/>
                    <a:pt x="161" y="30"/>
                    <a:pt x="177" y="30"/>
                  </a:cubicBezTo>
                  <a:cubicBezTo>
                    <a:pt x="180" y="30"/>
                    <a:pt x="198" y="30"/>
                    <a:pt x="214" y="32"/>
                  </a:cubicBezTo>
                  <a:cubicBezTo>
                    <a:pt x="230" y="32"/>
                    <a:pt x="238" y="35"/>
                    <a:pt x="238" y="46"/>
                  </a:cubicBezTo>
                  <a:cubicBezTo>
                    <a:pt x="238" y="51"/>
                    <a:pt x="238" y="54"/>
                    <a:pt x="235" y="65"/>
                  </a:cubicBezTo>
                  <a:lnTo>
                    <a:pt x="111" y="575"/>
                  </a:lnTo>
                  <a:cubicBezTo>
                    <a:pt x="100" y="612"/>
                    <a:pt x="98" y="621"/>
                    <a:pt x="26" y="621"/>
                  </a:cubicBezTo>
                  <a:cubicBezTo>
                    <a:pt x="8" y="621"/>
                    <a:pt x="0" y="621"/>
                    <a:pt x="0" y="639"/>
                  </a:cubicBezTo>
                  <a:cubicBezTo>
                    <a:pt x="0" y="650"/>
                    <a:pt x="11" y="650"/>
                    <a:pt x="13" y="650"/>
                  </a:cubicBezTo>
                  <a:cubicBezTo>
                    <a:pt x="40" y="650"/>
                    <a:pt x="106" y="648"/>
                    <a:pt x="129" y="648"/>
                  </a:cubicBezTo>
                  <a:cubicBezTo>
                    <a:pt x="156" y="648"/>
                    <a:pt x="222" y="650"/>
                    <a:pt x="248" y="650"/>
                  </a:cubicBezTo>
                  <a:cubicBezTo>
                    <a:pt x="256" y="650"/>
                    <a:pt x="267" y="650"/>
                    <a:pt x="267" y="631"/>
                  </a:cubicBezTo>
                  <a:cubicBezTo>
                    <a:pt x="267" y="621"/>
                    <a:pt x="259" y="621"/>
                    <a:pt x="240" y="621"/>
                  </a:cubicBezTo>
                  <a:cubicBezTo>
                    <a:pt x="206" y="621"/>
                    <a:pt x="180" y="621"/>
                    <a:pt x="180" y="604"/>
                  </a:cubicBezTo>
                  <a:cubicBezTo>
                    <a:pt x="180" y="599"/>
                    <a:pt x="182" y="594"/>
                    <a:pt x="185" y="588"/>
                  </a:cubicBezTo>
                  <a:lnTo>
                    <a:pt x="246" y="335"/>
                  </a:lnTo>
                  <a:lnTo>
                    <a:pt x="357" y="335"/>
                  </a:lnTo>
                  <a:cubicBezTo>
                    <a:pt x="441" y="335"/>
                    <a:pt x="457" y="389"/>
                    <a:pt x="457" y="421"/>
                  </a:cubicBezTo>
                  <a:cubicBezTo>
                    <a:pt x="457" y="437"/>
                    <a:pt x="449" y="467"/>
                    <a:pt x="444" y="488"/>
                  </a:cubicBezTo>
                  <a:cubicBezTo>
                    <a:pt x="438" y="515"/>
                    <a:pt x="431" y="550"/>
                    <a:pt x="431" y="569"/>
                  </a:cubicBezTo>
                  <a:cubicBezTo>
                    <a:pt x="431" y="672"/>
                    <a:pt x="541" y="672"/>
                    <a:pt x="555" y="672"/>
                  </a:cubicBezTo>
                  <a:cubicBezTo>
                    <a:pt x="634" y="672"/>
                    <a:pt x="666" y="575"/>
                    <a:pt x="666" y="561"/>
                  </a:cubicBezTo>
                  <a:cubicBezTo>
                    <a:pt x="666" y="550"/>
                    <a:pt x="655" y="550"/>
                    <a:pt x="655" y="550"/>
                  </a:cubicBezTo>
                  <a:cubicBezTo>
                    <a:pt x="647" y="550"/>
                    <a:pt x="644" y="556"/>
                    <a:pt x="642" y="564"/>
                  </a:cubicBezTo>
                  <a:cubicBezTo>
                    <a:pt x="618" y="634"/>
                    <a:pt x="578" y="650"/>
                    <a:pt x="557" y="650"/>
                  </a:cubicBezTo>
                  <a:cubicBezTo>
                    <a:pt x="526" y="650"/>
                    <a:pt x="520" y="629"/>
                    <a:pt x="520" y="591"/>
                  </a:cubicBezTo>
                  <a:cubicBezTo>
                    <a:pt x="520" y="564"/>
                    <a:pt x="526" y="515"/>
                    <a:pt x="528" y="483"/>
                  </a:cubicBezTo>
                  <a:cubicBezTo>
                    <a:pt x="531" y="469"/>
                    <a:pt x="534" y="453"/>
                    <a:pt x="534" y="440"/>
                  </a:cubicBezTo>
                  <a:cubicBezTo>
                    <a:pt x="534" y="367"/>
                    <a:pt x="470" y="337"/>
                    <a:pt x="446" y="32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5" name="Freihandform: Form 54">
              <a:extLst>
                <a:ext uri="{FF2B5EF4-FFF2-40B4-BE49-F238E27FC236}">
                  <a16:creationId xmlns:a16="http://schemas.microsoft.com/office/drawing/2014/main" id="{8BE91AB4-7862-4D75-8DE8-4BB36558C9C9}"/>
                </a:ext>
              </a:extLst>
            </p:cNvPr>
            <p:cNvSpPr/>
            <p:nvPr/>
          </p:nvSpPr>
          <p:spPr>
            <a:xfrm>
              <a:off x="9126000" y="466344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6"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6" name="Freihandform: Form 55">
              <a:extLst>
                <a:ext uri="{FF2B5EF4-FFF2-40B4-BE49-F238E27FC236}">
                  <a16:creationId xmlns:a16="http://schemas.microsoft.com/office/drawing/2014/main" id="{0DDC5B98-3D69-4712-8F28-ECB369B8A5C6}"/>
                </a:ext>
              </a:extLst>
            </p:cNvPr>
            <p:cNvSpPr/>
            <p:nvPr/>
          </p:nvSpPr>
          <p:spPr>
            <a:xfrm>
              <a:off x="9306720" y="4514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7" name="Freihandform: Form 56">
              <a:extLst>
                <a:ext uri="{FF2B5EF4-FFF2-40B4-BE49-F238E27FC236}">
                  <a16:creationId xmlns:a16="http://schemas.microsoft.com/office/drawing/2014/main" id="{7AC5ABB4-C3A0-42DA-9920-FEC148F2180B}"/>
                </a:ext>
              </a:extLst>
            </p:cNvPr>
            <p:cNvSpPr/>
            <p:nvPr/>
          </p:nvSpPr>
          <p:spPr>
            <a:xfrm>
              <a:off x="9495720" y="4337279"/>
              <a:ext cx="223200" cy="227880"/>
            </a:xfrm>
            <a:custGeom>
              <a:avLst/>
              <a:gdLst/>
              <a:ahLst/>
              <a:cxnLst>
                <a:cxn ang="3cd4">
                  <a:pos x="hc" y="t"/>
                </a:cxn>
                <a:cxn ang="cd2">
                  <a:pos x="l" y="vc"/>
                </a:cxn>
                <a:cxn ang="cd4">
                  <a:pos x="hc" y="b"/>
                </a:cxn>
                <a:cxn ang="0">
                  <a:pos x="r" y="vc"/>
                </a:cxn>
              </a:cxnLst>
              <a:rect l="l" t="t" r="r" b="b"/>
              <a:pathLst>
                <a:path w="621" h="634">
                  <a:moveTo>
                    <a:pt x="330" y="337"/>
                  </a:moveTo>
                  <a:lnTo>
                    <a:pt x="589" y="337"/>
                  </a:lnTo>
                  <a:cubicBezTo>
                    <a:pt x="602" y="337"/>
                    <a:pt x="621" y="337"/>
                    <a:pt x="621" y="318"/>
                  </a:cubicBezTo>
                  <a:cubicBezTo>
                    <a:pt x="621" y="297"/>
                    <a:pt x="602" y="297"/>
                    <a:pt x="589" y="297"/>
                  </a:cubicBezTo>
                  <a:lnTo>
                    <a:pt x="330" y="297"/>
                  </a:lnTo>
                  <a:lnTo>
                    <a:pt x="330" y="32"/>
                  </a:lnTo>
                  <a:cubicBezTo>
                    <a:pt x="330" y="19"/>
                    <a:pt x="330" y="0"/>
                    <a:pt x="312" y="0"/>
                  </a:cubicBezTo>
                  <a:cubicBezTo>
                    <a:pt x="293" y="0"/>
                    <a:pt x="293" y="19"/>
                    <a:pt x="293" y="32"/>
                  </a:cubicBezTo>
                  <a:lnTo>
                    <a:pt x="293" y="297"/>
                  </a:lnTo>
                  <a:lnTo>
                    <a:pt x="32" y="297"/>
                  </a:lnTo>
                  <a:cubicBezTo>
                    <a:pt x="18" y="297"/>
                    <a:pt x="0" y="297"/>
                    <a:pt x="0" y="318"/>
                  </a:cubicBezTo>
                  <a:cubicBezTo>
                    <a:pt x="0" y="337"/>
                    <a:pt x="18" y="337"/>
                    <a:pt x="32" y="337"/>
                  </a:cubicBezTo>
                  <a:lnTo>
                    <a:pt x="293" y="337"/>
                  </a:lnTo>
                  <a:lnTo>
                    <a:pt x="293" y="602"/>
                  </a:lnTo>
                  <a:cubicBezTo>
                    <a:pt x="293" y="615"/>
                    <a:pt x="293" y="634"/>
                    <a:pt x="312" y="634"/>
                  </a:cubicBezTo>
                  <a:cubicBezTo>
                    <a:pt x="330" y="634"/>
                    <a:pt x="330" y="615"/>
                    <a:pt x="330" y="60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8" name="Freihandform: Form 57">
              <a:extLst>
                <a:ext uri="{FF2B5EF4-FFF2-40B4-BE49-F238E27FC236}">
                  <a16:creationId xmlns:a16="http://schemas.microsoft.com/office/drawing/2014/main" id="{6C41CA83-4142-44CE-948C-F8079A60503D}"/>
                </a:ext>
              </a:extLst>
            </p:cNvPr>
            <p:cNvSpPr/>
            <p:nvPr/>
          </p:nvSpPr>
          <p:spPr>
            <a:xfrm>
              <a:off x="9829800" y="4211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1"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11"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9" name="Freihandform: Form 58">
              <a:extLst>
                <a:ext uri="{FF2B5EF4-FFF2-40B4-BE49-F238E27FC236}">
                  <a16:creationId xmlns:a16="http://schemas.microsoft.com/office/drawing/2014/main" id="{4DDB2757-AB8A-4BCD-B6D3-44412051296B}"/>
                </a:ext>
              </a:extLst>
            </p:cNvPr>
            <p:cNvSpPr/>
            <p:nvPr/>
          </p:nvSpPr>
          <p:spPr>
            <a:xfrm>
              <a:off x="9849600" y="4781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0" name="Freihandform: Form 59">
              <a:extLst>
                <a:ext uri="{FF2B5EF4-FFF2-40B4-BE49-F238E27FC236}">
                  <a16:creationId xmlns:a16="http://schemas.microsoft.com/office/drawing/2014/main" id="{915C374B-53EE-4AC1-BFEA-153A252534BE}"/>
                </a:ext>
              </a:extLst>
            </p:cNvPr>
            <p:cNvSpPr/>
            <p:nvPr/>
          </p:nvSpPr>
          <p:spPr>
            <a:xfrm>
              <a:off x="9957960" y="4801320"/>
              <a:ext cx="158400" cy="156960"/>
            </a:xfrm>
            <a:custGeom>
              <a:avLst/>
              <a:gdLst/>
              <a:ahLst/>
              <a:cxnLst>
                <a:cxn ang="3cd4">
                  <a:pos x="hc" y="t"/>
                </a:cxn>
                <a:cxn ang="cd2">
                  <a:pos x="l" y="vc"/>
                </a:cxn>
                <a:cxn ang="cd4">
                  <a:pos x="hc" y="b"/>
                </a:cxn>
                <a:cxn ang="0">
                  <a:pos x="r" y="vc"/>
                </a:cxn>
              </a:cxnLst>
              <a:rect l="l" t="t" r="r" b="b"/>
              <a:pathLst>
                <a:path w="441" h="437">
                  <a:moveTo>
                    <a:pt x="428" y="235"/>
                  </a:moveTo>
                  <a:cubicBezTo>
                    <a:pt x="436" y="232"/>
                    <a:pt x="441" y="227"/>
                    <a:pt x="441" y="219"/>
                  </a:cubicBezTo>
                  <a:cubicBezTo>
                    <a:pt x="441" y="208"/>
                    <a:pt x="436" y="205"/>
                    <a:pt x="428" y="202"/>
                  </a:cubicBezTo>
                  <a:lnTo>
                    <a:pt x="29" y="5"/>
                  </a:lnTo>
                  <a:cubicBezTo>
                    <a:pt x="21" y="0"/>
                    <a:pt x="18" y="0"/>
                    <a:pt x="16" y="0"/>
                  </a:cubicBezTo>
                  <a:cubicBezTo>
                    <a:pt x="8" y="0"/>
                    <a:pt x="0" y="8"/>
                    <a:pt x="0" y="16"/>
                  </a:cubicBezTo>
                  <a:cubicBezTo>
                    <a:pt x="0" y="27"/>
                    <a:pt x="8" y="30"/>
                    <a:pt x="13" y="32"/>
                  </a:cubicBezTo>
                  <a:lnTo>
                    <a:pt x="388" y="219"/>
                  </a:lnTo>
                  <a:lnTo>
                    <a:pt x="13" y="402"/>
                  </a:lnTo>
                  <a:cubicBezTo>
                    <a:pt x="5" y="407"/>
                    <a:pt x="0" y="410"/>
                    <a:pt x="0" y="418"/>
                  </a:cubicBezTo>
                  <a:cubicBezTo>
                    <a:pt x="0" y="429"/>
                    <a:pt x="8" y="437"/>
                    <a:pt x="16" y="437"/>
                  </a:cubicBezTo>
                  <a:cubicBezTo>
                    <a:pt x="16" y="437"/>
                    <a:pt x="21" y="437"/>
                    <a:pt x="29" y="4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1" name="Freihandform: Form 60">
              <a:extLst>
                <a:ext uri="{FF2B5EF4-FFF2-40B4-BE49-F238E27FC236}">
                  <a16:creationId xmlns:a16="http://schemas.microsoft.com/office/drawing/2014/main" id="{06BCAED0-D626-4731-B781-DC23901EE5A4}"/>
                </a:ext>
              </a:extLst>
            </p:cNvPr>
            <p:cNvSpPr/>
            <p:nvPr/>
          </p:nvSpPr>
          <p:spPr>
            <a:xfrm>
              <a:off x="10140480" y="478116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3"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2" name="Freihandform: Form 61">
              <a:extLst>
                <a:ext uri="{FF2B5EF4-FFF2-40B4-BE49-F238E27FC236}">
                  <a16:creationId xmlns:a16="http://schemas.microsoft.com/office/drawing/2014/main" id="{DCEA18A2-35FC-4796-8A54-39BD970D5692}"/>
                </a:ext>
              </a:extLst>
            </p:cNvPr>
            <p:cNvSpPr/>
            <p:nvPr/>
          </p:nvSpPr>
          <p:spPr>
            <a:xfrm>
              <a:off x="10908720" y="4077720"/>
              <a:ext cx="110880" cy="227880"/>
            </a:xfrm>
            <a:custGeom>
              <a:avLst/>
              <a:gdLst/>
              <a:ahLst/>
              <a:cxnLst>
                <a:cxn ang="3cd4">
                  <a:pos x="hc" y="t"/>
                </a:cxn>
                <a:cxn ang="cd2">
                  <a:pos x="l" y="vc"/>
                </a:cxn>
                <a:cxn ang="cd4">
                  <a:pos x="hc" y="b"/>
                </a:cxn>
                <a:cxn ang="0">
                  <a:pos x="r" y="vc"/>
                </a:cxn>
              </a:cxnLst>
              <a:rect l="l" t="t" r="r" b="b"/>
              <a:pathLst>
                <a:path w="309" h="634">
                  <a:moveTo>
                    <a:pt x="193" y="24"/>
                  </a:moveTo>
                  <a:cubicBezTo>
                    <a:pt x="193" y="3"/>
                    <a:pt x="193" y="0"/>
                    <a:pt x="172" y="0"/>
                  </a:cubicBezTo>
                  <a:cubicBezTo>
                    <a:pt x="114" y="62"/>
                    <a:pt x="29" y="62"/>
                    <a:pt x="0" y="62"/>
                  </a:cubicBezTo>
                  <a:lnTo>
                    <a:pt x="0" y="92"/>
                  </a:lnTo>
                  <a:cubicBezTo>
                    <a:pt x="18" y="92"/>
                    <a:pt x="74" y="92"/>
                    <a:pt x="122" y="65"/>
                  </a:cubicBezTo>
                  <a:lnTo>
                    <a:pt x="122" y="559"/>
                  </a:lnTo>
                  <a:cubicBezTo>
                    <a:pt x="122" y="594"/>
                    <a:pt x="119" y="604"/>
                    <a:pt x="34" y="604"/>
                  </a:cubicBezTo>
                  <a:lnTo>
                    <a:pt x="5" y="604"/>
                  </a:lnTo>
                  <a:lnTo>
                    <a:pt x="5" y="634"/>
                  </a:lnTo>
                  <a:cubicBezTo>
                    <a:pt x="40" y="631"/>
                    <a:pt x="119" y="631"/>
                    <a:pt x="158" y="631"/>
                  </a:cubicBezTo>
                  <a:cubicBezTo>
                    <a:pt x="195" y="631"/>
                    <a:pt x="277" y="631"/>
                    <a:pt x="309" y="634"/>
                  </a:cubicBezTo>
                  <a:lnTo>
                    <a:pt x="309" y="604"/>
                  </a:lnTo>
                  <a:lnTo>
                    <a:pt x="280" y="604"/>
                  </a:lnTo>
                  <a:cubicBezTo>
                    <a:pt x="195" y="604"/>
                    <a:pt x="193" y="594"/>
                    <a:pt x="193" y="55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3" name="Freihandform: Form 62">
              <a:extLst>
                <a:ext uri="{FF2B5EF4-FFF2-40B4-BE49-F238E27FC236}">
                  <a16:creationId xmlns:a16="http://schemas.microsoft.com/office/drawing/2014/main" id="{1C042E0B-F8B1-47D2-BAD8-8668608785AA}"/>
                </a:ext>
              </a:extLst>
            </p:cNvPr>
            <p:cNvSpPr/>
            <p:nvPr/>
          </p:nvSpPr>
          <p:spPr>
            <a:xfrm>
              <a:off x="10428840" y="4514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4" name="Freihandform: Form 63">
              <a:extLst>
                <a:ext uri="{FF2B5EF4-FFF2-40B4-BE49-F238E27FC236}">
                  <a16:creationId xmlns:a16="http://schemas.microsoft.com/office/drawing/2014/main" id="{B4C51982-071B-4041-B095-047A824D2D73}"/>
                </a:ext>
              </a:extLst>
            </p:cNvPr>
            <p:cNvSpPr/>
            <p:nvPr/>
          </p:nvSpPr>
          <p:spPr>
            <a:xfrm>
              <a:off x="10491480" y="4619880"/>
              <a:ext cx="136440" cy="155160"/>
            </a:xfrm>
            <a:custGeom>
              <a:avLst/>
              <a:gdLst/>
              <a:ahLst/>
              <a:cxnLst>
                <a:cxn ang="3cd4">
                  <a:pos x="hc" y="t"/>
                </a:cxn>
                <a:cxn ang="cd2">
                  <a:pos x="l" y="vc"/>
                </a:cxn>
                <a:cxn ang="cd4">
                  <a:pos x="hc" y="b"/>
                </a:cxn>
                <a:cxn ang="0">
                  <a:pos x="r" y="vc"/>
                </a:cxn>
              </a:cxnLst>
              <a:rect l="l" t="t" r="r" b="b"/>
              <a:pathLst>
                <a:path w="380" h="432">
                  <a:moveTo>
                    <a:pt x="55" y="364"/>
                  </a:moveTo>
                  <a:cubicBezTo>
                    <a:pt x="53" y="380"/>
                    <a:pt x="48" y="402"/>
                    <a:pt x="48" y="407"/>
                  </a:cubicBezTo>
                  <a:cubicBezTo>
                    <a:pt x="48" y="424"/>
                    <a:pt x="61" y="432"/>
                    <a:pt x="74" y="432"/>
                  </a:cubicBezTo>
                  <a:cubicBezTo>
                    <a:pt x="85" y="432"/>
                    <a:pt x="103" y="424"/>
                    <a:pt x="108" y="405"/>
                  </a:cubicBezTo>
                  <a:cubicBezTo>
                    <a:pt x="111" y="402"/>
                    <a:pt x="143" y="273"/>
                    <a:pt x="145" y="254"/>
                  </a:cubicBezTo>
                  <a:cubicBezTo>
                    <a:pt x="153" y="224"/>
                    <a:pt x="169" y="156"/>
                    <a:pt x="177" y="130"/>
                  </a:cubicBezTo>
                  <a:cubicBezTo>
                    <a:pt x="180" y="119"/>
                    <a:pt x="206" y="73"/>
                    <a:pt x="227" y="51"/>
                  </a:cubicBezTo>
                  <a:cubicBezTo>
                    <a:pt x="235" y="46"/>
                    <a:pt x="261" y="22"/>
                    <a:pt x="304" y="22"/>
                  </a:cubicBezTo>
                  <a:cubicBezTo>
                    <a:pt x="328" y="22"/>
                    <a:pt x="341" y="32"/>
                    <a:pt x="343" y="32"/>
                  </a:cubicBezTo>
                  <a:cubicBezTo>
                    <a:pt x="314" y="38"/>
                    <a:pt x="293" y="59"/>
                    <a:pt x="293" y="84"/>
                  </a:cubicBezTo>
                  <a:cubicBezTo>
                    <a:pt x="293" y="100"/>
                    <a:pt x="304" y="119"/>
                    <a:pt x="330" y="119"/>
                  </a:cubicBezTo>
                  <a:cubicBezTo>
                    <a:pt x="354" y="119"/>
                    <a:pt x="380" y="97"/>
                    <a:pt x="380" y="62"/>
                  </a:cubicBezTo>
                  <a:cubicBezTo>
                    <a:pt x="380" y="30"/>
                    <a:pt x="351" y="0"/>
                    <a:pt x="304" y="0"/>
                  </a:cubicBezTo>
                  <a:cubicBezTo>
                    <a:pt x="243" y="0"/>
                    <a:pt x="201" y="46"/>
                    <a:pt x="182" y="73"/>
                  </a:cubicBezTo>
                  <a:cubicBezTo>
                    <a:pt x="177" y="30"/>
                    <a:pt x="143" y="0"/>
                    <a:pt x="98" y="0"/>
                  </a:cubicBezTo>
                  <a:cubicBezTo>
                    <a:pt x="55" y="0"/>
                    <a:pt x="37" y="38"/>
                    <a:pt x="29" y="54"/>
                  </a:cubicBezTo>
                  <a:cubicBezTo>
                    <a:pt x="13" y="86"/>
                    <a:pt x="0" y="143"/>
                    <a:pt x="0" y="146"/>
                  </a:cubicBezTo>
                  <a:cubicBezTo>
                    <a:pt x="0" y="156"/>
                    <a:pt x="11" y="156"/>
                    <a:pt x="11" y="156"/>
                  </a:cubicBezTo>
                  <a:cubicBezTo>
                    <a:pt x="21" y="156"/>
                    <a:pt x="21" y="156"/>
                    <a:pt x="26" y="135"/>
                  </a:cubicBezTo>
                  <a:cubicBezTo>
                    <a:pt x="42" y="67"/>
                    <a:pt x="61" y="22"/>
                    <a:pt x="95" y="22"/>
                  </a:cubicBezTo>
                  <a:cubicBezTo>
                    <a:pt x="111" y="22"/>
                    <a:pt x="124" y="30"/>
                    <a:pt x="124" y="65"/>
                  </a:cubicBezTo>
                  <a:cubicBezTo>
                    <a:pt x="124" y="84"/>
                    <a:pt x="122" y="94"/>
                    <a:pt x="108" y="1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5" name="Freihandform: Form 64">
              <a:extLst>
                <a:ext uri="{FF2B5EF4-FFF2-40B4-BE49-F238E27FC236}">
                  <a16:creationId xmlns:a16="http://schemas.microsoft.com/office/drawing/2014/main" id="{BB7F479A-AB0F-4112-BA6D-425FB4EB06A6}"/>
                </a:ext>
              </a:extLst>
            </p:cNvPr>
            <p:cNvSpPr/>
            <p:nvPr/>
          </p:nvSpPr>
          <p:spPr>
            <a:xfrm>
              <a:off x="10642680" y="466344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6" name="Freihandform: Form 65">
              <a:extLst>
                <a:ext uri="{FF2B5EF4-FFF2-40B4-BE49-F238E27FC236}">
                  <a16:creationId xmlns:a16="http://schemas.microsoft.com/office/drawing/2014/main" id="{903DB215-E984-4C6A-BE7C-8658E6239EC2}"/>
                </a:ext>
              </a:extLst>
            </p:cNvPr>
            <p:cNvSpPr/>
            <p:nvPr/>
          </p:nvSpPr>
          <p:spPr>
            <a:xfrm>
              <a:off x="10845000" y="467820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7" name="Freihandform: Form 66">
              <a:extLst>
                <a:ext uri="{FF2B5EF4-FFF2-40B4-BE49-F238E27FC236}">
                  <a16:creationId xmlns:a16="http://schemas.microsoft.com/office/drawing/2014/main" id="{A2BE99EE-F2DE-4204-9ACB-0E81B21AAF1D}"/>
                </a:ext>
              </a:extLst>
            </p:cNvPr>
            <p:cNvSpPr/>
            <p:nvPr/>
          </p:nvSpPr>
          <p:spPr>
            <a:xfrm>
              <a:off x="11160720" y="4619880"/>
              <a:ext cx="136440" cy="155160"/>
            </a:xfrm>
            <a:custGeom>
              <a:avLst/>
              <a:gdLst/>
              <a:ahLst/>
              <a:cxnLst>
                <a:cxn ang="3cd4">
                  <a:pos x="hc" y="t"/>
                </a:cxn>
                <a:cxn ang="cd2">
                  <a:pos x="l" y="vc"/>
                </a:cxn>
                <a:cxn ang="cd4">
                  <a:pos x="hc" y="b"/>
                </a:cxn>
                <a:cxn ang="0">
                  <a:pos x="r" y="vc"/>
                </a:cxn>
              </a:cxnLst>
              <a:rect l="l" t="t" r="r" b="b"/>
              <a:pathLst>
                <a:path w="380" h="432">
                  <a:moveTo>
                    <a:pt x="55" y="364"/>
                  </a:moveTo>
                  <a:cubicBezTo>
                    <a:pt x="53" y="380"/>
                    <a:pt x="48" y="402"/>
                    <a:pt x="48" y="407"/>
                  </a:cubicBezTo>
                  <a:cubicBezTo>
                    <a:pt x="48" y="424"/>
                    <a:pt x="61" y="432"/>
                    <a:pt x="74" y="432"/>
                  </a:cubicBezTo>
                  <a:cubicBezTo>
                    <a:pt x="85" y="432"/>
                    <a:pt x="103" y="424"/>
                    <a:pt x="108" y="405"/>
                  </a:cubicBezTo>
                  <a:cubicBezTo>
                    <a:pt x="111" y="402"/>
                    <a:pt x="143" y="273"/>
                    <a:pt x="145" y="254"/>
                  </a:cubicBezTo>
                  <a:cubicBezTo>
                    <a:pt x="153" y="224"/>
                    <a:pt x="169" y="156"/>
                    <a:pt x="177" y="130"/>
                  </a:cubicBezTo>
                  <a:cubicBezTo>
                    <a:pt x="180" y="119"/>
                    <a:pt x="206" y="73"/>
                    <a:pt x="227" y="51"/>
                  </a:cubicBezTo>
                  <a:cubicBezTo>
                    <a:pt x="235" y="46"/>
                    <a:pt x="261" y="22"/>
                    <a:pt x="304" y="22"/>
                  </a:cubicBezTo>
                  <a:cubicBezTo>
                    <a:pt x="328" y="22"/>
                    <a:pt x="341" y="32"/>
                    <a:pt x="343" y="32"/>
                  </a:cubicBezTo>
                  <a:cubicBezTo>
                    <a:pt x="314" y="38"/>
                    <a:pt x="293" y="59"/>
                    <a:pt x="293" y="84"/>
                  </a:cubicBezTo>
                  <a:cubicBezTo>
                    <a:pt x="293" y="100"/>
                    <a:pt x="304" y="119"/>
                    <a:pt x="330" y="119"/>
                  </a:cubicBezTo>
                  <a:cubicBezTo>
                    <a:pt x="354" y="119"/>
                    <a:pt x="380" y="97"/>
                    <a:pt x="380" y="62"/>
                  </a:cubicBezTo>
                  <a:cubicBezTo>
                    <a:pt x="380" y="30"/>
                    <a:pt x="351" y="0"/>
                    <a:pt x="304" y="0"/>
                  </a:cubicBezTo>
                  <a:cubicBezTo>
                    <a:pt x="243" y="0"/>
                    <a:pt x="201" y="46"/>
                    <a:pt x="182" y="73"/>
                  </a:cubicBezTo>
                  <a:cubicBezTo>
                    <a:pt x="177" y="30"/>
                    <a:pt x="143" y="0"/>
                    <a:pt x="98" y="0"/>
                  </a:cubicBezTo>
                  <a:cubicBezTo>
                    <a:pt x="55" y="0"/>
                    <a:pt x="37" y="38"/>
                    <a:pt x="29" y="54"/>
                  </a:cubicBezTo>
                  <a:cubicBezTo>
                    <a:pt x="13" y="86"/>
                    <a:pt x="0" y="143"/>
                    <a:pt x="0" y="146"/>
                  </a:cubicBezTo>
                  <a:cubicBezTo>
                    <a:pt x="0" y="156"/>
                    <a:pt x="11" y="156"/>
                    <a:pt x="11" y="156"/>
                  </a:cubicBezTo>
                  <a:cubicBezTo>
                    <a:pt x="21" y="156"/>
                    <a:pt x="21" y="156"/>
                    <a:pt x="26" y="135"/>
                  </a:cubicBezTo>
                  <a:cubicBezTo>
                    <a:pt x="42" y="67"/>
                    <a:pt x="61" y="22"/>
                    <a:pt x="95" y="22"/>
                  </a:cubicBezTo>
                  <a:cubicBezTo>
                    <a:pt x="111" y="22"/>
                    <a:pt x="124" y="30"/>
                    <a:pt x="124" y="65"/>
                  </a:cubicBezTo>
                  <a:cubicBezTo>
                    <a:pt x="124" y="84"/>
                    <a:pt x="122" y="94"/>
                    <a:pt x="108" y="1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8" name="Freihandform: Form 67">
              <a:extLst>
                <a:ext uri="{FF2B5EF4-FFF2-40B4-BE49-F238E27FC236}">
                  <a16:creationId xmlns:a16="http://schemas.microsoft.com/office/drawing/2014/main" id="{06AF4B0E-AF87-4617-8411-267828E9E39C}"/>
                </a:ext>
              </a:extLst>
            </p:cNvPr>
            <p:cNvSpPr/>
            <p:nvPr/>
          </p:nvSpPr>
          <p:spPr>
            <a:xfrm>
              <a:off x="11300760" y="466344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3"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9" name="Freihandform: Form 68">
              <a:extLst>
                <a:ext uri="{FF2B5EF4-FFF2-40B4-BE49-F238E27FC236}">
                  <a16:creationId xmlns:a16="http://schemas.microsoft.com/office/drawing/2014/main" id="{FC65124C-9BA0-4E53-9FE4-D8A384685585}"/>
                </a:ext>
              </a:extLst>
            </p:cNvPr>
            <p:cNvSpPr/>
            <p:nvPr/>
          </p:nvSpPr>
          <p:spPr>
            <a:xfrm>
              <a:off x="11481480" y="4514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0" name="Freihandform: Form 69">
              <a:extLst>
                <a:ext uri="{FF2B5EF4-FFF2-40B4-BE49-F238E27FC236}">
                  <a16:creationId xmlns:a16="http://schemas.microsoft.com/office/drawing/2014/main" id="{7FCD35BA-28A4-4D31-9591-DD2695E4A00D}"/>
                </a:ext>
              </a:extLst>
            </p:cNvPr>
            <p:cNvSpPr/>
            <p:nvPr/>
          </p:nvSpPr>
          <p:spPr>
            <a:xfrm>
              <a:off x="2197080" y="4443840"/>
              <a:ext cx="793440" cy="14040"/>
            </a:xfrm>
            <a:custGeom>
              <a:avLst/>
              <a:gdLst/>
              <a:ahLst/>
              <a:cxnLst>
                <a:cxn ang="3cd4">
                  <a:pos x="hc" y="t"/>
                </a:cxn>
                <a:cxn ang="cd2">
                  <a:pos x="l" y="vc"/>
                </a:cxn>
                <a:cxn ang="cd4">
                  <a:pos x="hc" y="b"/>
                </a:cxn>
                <a:cxn ang="0">
                  <a:pos x="r" y="vc"/>
                </a:cxn>
              </a:cxnLst>
              <a:rect l="l" t="t" r="r" b="b"/>
              <a:pathLst>
                <a:path w="2205" h="40">
                  <a:moveTo>
                    <a:pt x="1104" y="40"/>
                  </a:moveTo>
                  <a:lnTo>
                    <a:pt x="0" y="40"/>
                  </a:lnTo>
                  <a:lnTo>
                    <a:pt x="0" y="0"/>
                  </a:lnTo>
                  <a:lnTo>
                    <a:pt x="2205" y="0"/>
                  </a:lnTo>
                  <a:lnTo>
                    <a:pt x="2205"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1" name="Freihandform: Form 70">
              <a:extLst>
                <a:ext uri="{FF2B5EF4-FFF2-40B4-BE49-F238E27FC236}">
                  <a16:creationId xmlns:a16="http://schemas.microsoft.com/office/drawing/2014/main" id="{773DCEFA-4D5A-42BA-B63D-E0F5128DD3DF}"/>
                </a:ext>
              </a:extLst>
            </p:cNvPr>
            <p:cNvSpPr/>
            <p:nvPr/>
          </p:nvSpPr>
          <p:spPr>
            <a:xfrm>
              <a:off x="4016160" y="4443840"/>
              <a:ext cx="690839" cy="14040"/>
            </a:xfrm>
            <a:custGeom>
              <a:avLst/>
              <a:gdLst/>
              <a:ahLst/>
              <a:cxnLst>
                <a:cxn ang="3cd4">
                  <a:pos x="hc" y="t"/>
                </a:cxn>
                <a:cxn ang="cd2">
                  <a:pos x="l" y="vc"/>
                </a:cxn>
                <a:cxn ang="cd4">
                  <a:pos x="hc" y="b"/>
                </a:cxn>
                <a:cxn ang="0">
                  <a:pos x="r" y="vc"/>
                </a:cxn>
              </a:cxnLst>
              <a:rect l="l" t="t" r="r" b="b"/>
              <a:pathLst>
                <a:path w="1920" h="40">
                  <a:moveTo>
                    <a:pt x="961" y="40"/>
                  </a:moveTo>
                  <a:lnTo>
                    <a:pt x="0" y="40"/>
                  </a:lnTo>
                  <a:lnTo>
                    <a:pt x="0" y="0"/>
                  </a:lnTo>
                  <a:lnTo>
                    <a:pt x="1920" y="0"/>
                  </a:lnTo>
                  <a:lnTo>
                    <a:pt x="1920"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2" name="Freihandform: Form 71">
              <a:extLst>
                <a:ext uri="{FF2B5EF4-FFF2-40B4-BE49-F238E27FC236}">
                  <a16:creationId xmlns:a16="http://schemas.microsoft.com/office/drawing/2014/main" id="{A52ECA04-710E-4736-B51D-0D0882B96553}"/>
                </a:ext>
              </a:extLst>
            </p:cNvPr>
            <p:cNvSpPr/>
            <p:nvPr/>
          </p:nvSpPr>
          <p:spPr>
            <a:xfrm>
              <a:off x="5732280" y="4443840"/>
              <a:ext cx="1250999" cy="14040"/>
            </a:xfrm>
            <a:custGeom>
              <a:avLst/>
              <a:gdLst/>
              <a:ahLst/>
              <a:cxnLst>
                <a:cxn ang="3cd4">
                  <a:pos x="hc" y="t"/>
                </a:cxn>
                <a:cxn ang="cd2">
                  <a:pos x="l" y="vc"/>
                </a:cxn>
                <a:cxn ang="cd4">
                  <a:pos x="hc" y="b"/>
                </a:cxn>
                <a:cxn ang="0">
                  <a:pos x="r" y="vc"/>
                </a:cxn>
              </a:cxnLst>
              <a:rect l="l" t="t" r="r" b="b"/>
              <a:pathLst>
                <a:path w="3476" h="40">
                  <a:moveTo>
                    <a:pt x="1738" y="40"/>
                  </a:moveTo>
                  <a:lnTo>
                    <a:pt x="0" y="40"/>
                  </a:lnTo>
                  <a:lnTo>
                    <a:pt x="0" y="0"/>
                  </a:lnTo>
                  <a:lnTo>
                    <a:pt x="3476" y="0"/>
                  </a:lnTo>
                  <a:lnTo>
                    <a:pt x="3476"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3" name="Freihandform: Form 72">
              <a:extLst>
                <a:ext uri="{FF2B5EF4-FFF2-40B4-BE49-F238E27FC236}">
                  <a16:creationId xmlns:a16="http://schemas.microsoft.com/office/drawing/2014/main" id="{2A0A96EB-0C48-46D3-9F33-3131F7BE1CD6}"/>
                </a:ext>
              </a:extLst>
            </p:cNvPr>
            <p:cNvSpPr/>
            <p:nvPr/>
          </p:nvSpPr>
          <p:spPr>
            <a:xfrm>
              <a:off x="8009640" y="4443840"/>
              <a:ext cx="1354680" cy="14040"/>
            </a:xfrm>
            <a:custGeom>
              <a:avLst/>
              <a:gdLst/>
              <a:ahLst/>
              <a:cxnLst>
                <a:cxn ang="3cd4">
                  <a:pos x="hc" y="t"/>
                </a:cxn>
                <a:cxn ang="cd2">
                  <a:pos x="l" y="vc"/>
                </a:cxn>
                <a:cxn ang="cd4">
                  <a:pos x="hc" y="b"/>
                </a:cxn>
                <a:cxn ang="0">
                  <a:pos x="r" y="vc"/>
                </a:cxn>
              </a:cxnLst>
              <a:rect l="l" t="t" r="r" b="b"/>
              <a:pathLst>
                <a:path w="3764" h="40">
                  <a:moveTo>
                    <a:pt x="1881" y="40"/>
                  </a:moveTo>
                  <a:lnTo>
                    <a:pt x="0" y="40"/>
                  </a:lnTo>
                  <a:lnTo>
                    <a:pt x="0" y="0"/>
                  </a:lnTo>
                  <a:lnTo>
                    <a:pt x="3764" y="0"/>
                  </a:lnTo>
                  <a:lnTo>
                    <a:pt x="3764"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4" name="Freihandform: Form 73">
              <a:extLst>
                <a:ext uri="{FF2B5EF4-FFF2-40B4-BE49-F238E27FC236}">
                  <a16:creationId xmlns:a16="http://schemas.microsoft.com/office/drawing/2014/main" id="{4ABE4AA8-79FC-437F-872F-4E6338A60F32}"/>
                </a:ext>
              </a:extLst>
            </p:cNvPr>
            <p:cNvSpPr/>
            <p:nvPr/>
          </p:nvSpPr>
          <p:spPr>
            <a:xfrm>
              <a:off x="10389600" y="4443840"/>
              <a:ext cx="1148400" cy="14040"/>
            </a:xfrm>
            <a:custGeom>
              <a:avLst/>
              <a:gdLst/>
              <a:ahLst/>
              <a:cxnLst>
                <a:cxn ang="3cd4">
                  <a:pos x="hc" y="t"/>
                </a:cxn>
                <a:cxn ang="cd2">
                  <a:pos x="l" y="vc"/>
                </a:cxn>
                <a:cxn ang="cd4">
                  <a:pos x="hc" y="b"/>
                </a:cxn>
                <a:cxn ang="0">
                  <a:pos x="r" y="vc"/>
                </a:cxn>
              </a:cxnLst>
              <a:rect l="l" t="t" r="r" b="b"/>
              <a:pathLst>
                <a:path w="3191" h="40">
                  <a:moveTo>
                    <a:pt x="1595" y="40"/>
                  </a:moveTo>
                  <a:lnTo>
                    <a:pt x="0" y="40"/>
                  </a:lnTo>
                  <a:lnTo>
                    <a:pt x="0" y="0"/>
                  </a:lnTo>
                  <a:lnTo>
                    <a:pt x="3191" y="0"/>
                  </a:lnTo>
                  <a:lnTo>
                    <a:pt x="3191"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
        <p:nvSpPr>
          <p:cNvPr id="75" name="Textfeld 74">
            <a:extLst>
              <a:ext uri="{FF2B5EF4-FFF2-40B4-BE49-F238E27FC236}">
                <a16:creationId xmlns:a16="http://schemas.microsoft.com/office/drawing/2014/main" id="{E6234794-A4A7-4D1C-AA87-1F1EFB29270A}"/>
              </a:ext>
            </a:extLst>
          </p:cNvPr>
          <p:cNvSpPr txBox="1"/>
          <p:nvPr/>
        </p:nvSpPr>
        <p:spPr>
          <a:xfrm>
            <a:off x="1005840" y="3474720"/>
            <a:ext cx="301752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i.e. solve</a:t>
            </a:r>
          </a:p>
        </p:txBody>
      </p:sp>
    </p:spTree>
    <p:extLst>
      <p:ext uri="{BB962C8B-B14F-4D97-AF65-F5344CB8AC3E}">
        <p14:creationId xmlns:p14="http://schemas.microsoft.com/office/powerpoint/2010/main" val="243399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1">
            <a:extLst>
              <a:ext uri="{FF2B5EF4-FFF2-40B4-BE49-F238E27FC236}">
                <a16:creationId xmlns:a16="http://schemas.microsoft.com/office/drawing/2014/main" id="{53165393-1C6E-44A6-B1FC-02E2553FC428}"/>
              </a:ext>
            </a:extLst>
          </p:cNvPr>
          <p:cNvSpPr>
            <a:spLocks noGrp="1"/>
          </p:cNvSpPr>
          <p:nvPr>
            <p:ph type="title"/>
          </p:nvPr>
        </p:nvSpPr>
        <p:spPr>
          <a:xfrm>
            <a:off x="838200" y="2172043"/>
            <a:ext cx="10515600" cy="1022241"/>
          </a:xfrm>
        </p:spPr>
        <p:txBody>
          <a:bodyPr>
            <a:normAutofit/>
          </a:bodyPr>
          <a:lstStyle/>
          <a:p>
            <a:pPr marL="457200" indent="-457200">
              <a:buFont typeface="Arial" panose="020B0604020202020204" pitchFamily="34" charset="0"/>
              <a:buChar char="•"/>
            </a:pPr>
            <a:r>
              <a:rPr lang="de-CH" sz="2400" dirty="0" err="1">
                <a:solidFill>
                  <a:schemeClr val="bg1"/>
                </a:solidFill>
                <a:latin typeface="+mn-lt"/>
              </a:rPr>
              <a:t>Variational</a:t>
            </a:r>
            <a:r>
              <a:rPr lang="de-CH" sz="2400" dirty="0">
                <a:solidFill>
                  <a:schemeClr val="bg1"/>
                </a:solidFill>
                <a:latin typeface="+mn-lt"/>
              </a:rPr>
              <a:t> </a:t>
            </a:r>
            <a:r>
              <a:rPr lang="de-CH" sz="2400" dirty="0" err="1">
                <a:solidFill>
                  <a:schemeClr val="bg1"/>
                </a:solidFill>
                <a:latin typeface="+mn-lt"/>
              </a:rPr>
              <a:t>Principle</a:t>
            </a:r>
            <a:r>
              <a:rPr lang="de-CH" sz="2400" dirty="0">
                <a:solidFill>
                  <a:schemeClr val="bg1"/>
                </a:solidFill>
                <a:latin typeface="+mn-lt"/>
              </a:rPr>
              <a:t> </a:t>
            </a:r>
            <a:r>
              <a:rPr lang="de-CH" sz="2400" dirty="0">
                <a:latin typeface="+mn-lt"/>
              </a:rPr>
              <a:t>				      ,</a:t>
            </a:r>
            <a:endParaRPr lang="en-CH" sz="2400" dirty="0">
              <a:latin typeface="+mn-lt"/>
            </a:endParaRPr>
          </a:p>
        </p:txBody>
      </p:sp>
      <p:pic>
        <p:nvPicPr>
          <p:cNvPr id="11" name="Picture 10">
            <a:extLst>
              <a:ext uri="{FF2B5EF4-FFF2-40B4-BE49-F238E27FC236}">
                <a16:creationId xmlns:a16="http://schemas.microsoft.com/office/drawing/2014/main" id="{10AD7D29-CE28-4020-BBB5-80FE2E3F9AB5}"/>
              </a:ext>
            </a:extLst>
          </p:cNvPr>
          <p:cNvPicPr>
            <a:picLocks noChangeAspect="1"/>
          </p:cNvPicPr>
          <p:nvPr/>
        </p:nvPicPr>
        <p:blipFill>
          <a:blip r:embed="rId3"/>
          <a:stretch>
            <a:fillRect/>
          </a:stretch>
        </p:blipFill>
        <p:spPr>
          <a:xfrm>
            <a:off x="5002928" y="2172042"/>
            <a:ext cx="2705414" cy="1022241"/>
          </a:xfrm>
          <a:prstGeom prst="rect">
            <a:avLst/>
          </a:prstGeom>
        </p:spPr>
      </p:pic>
      <p:sp>
        <p:nvSpPr>
          <p:cNvPr id="12" name="Title 9 2">
            <a:extLst>
              <a:ext uri="{FF2B5EF4-FFF2-40B4-BE49-F238E27FC236}">
                <a16:creationId xmlns:a16="http://schemas.microsoft.com/office/drawing/2014/main" id="{65D4ED35-ACC1-4CA3-A560-8CC39C9B2984}"/>
              </a:ext>
            </a:extLst>
          </p:cNvPr>
          <p:cNvSpPr txBox="1">
            <a:spLocks/>
          </p:cNvSpPr>
          <p:nvPr/>
        </p:nvSpPr>
        <p:spPr>
          <a:xfrm>
            <a:off x="838200" y="1262505"/>
            <a:ext cx="10515600" cy="1022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457200" indent="-457200">
              <a:buFont typeface="Arial" panose="020B0604020202020204" pitchFamily="34" charset="0"/>
              <a:buChar char="•"/>
            </a:pPr>
            <a:r>
              <a:rPr lang="de-CH" sz="2400" dirty="0" err="1">
                <a:latin typeface="+mn-lt"/>
              </a:rPr>
              <a:t>Hamiltonian</a:t>
            </a:r>
            <a:r>
              <a:rPr lang="de-CH" sz="2800" dirty="0">
                <a:latin typeface="+mn-lt"/>
              </a:rPr>
              <a:t> </a:t>
            </a:r>
            <a:endParaRPr lang="en-CH" sz="2800" dirty="0">
              <a:latin typeface="+mn-lt"/>
            </a:endParaRPr>
          </a:p>
        </p:txBody>
      </p:sp>
      <p:pic>
        <p:nvPicPr>
          <p:cNvPr id="13" name="Picture 12">
            <a:extLst>
              <a:ext uri="{FF2B5EF4-FFF2-40B4-BE49-F238E27FC236}">
                <a16:creationId xmlns:a16="http://schemas.microsoft.com/office/drawing/2014/main" id="{C3FB12AF-9AA6-4538-A2A4-70ED9D3D37E0}"/>
              </a:ext>
            </a:extLst>
          </p:cNvPr>
          <p:cNvPicPr>
            <a:picLocks noChangeAspect="1"/>
          </p:cNvPicPr>
          <p:nvPr/>
        </p:nvPicPr>
        <p:blipFill>
          <a:blip r:embed="rId4"/>
          <a:stretch>
            <a:fillRect/>
          </a:stretch>
        </p:blipFill>
        <p:spPr>
          <a:xfrm>
            <a:off x="3692284" y="1553465"/>
            <a:ext cx="7338323" cy="452856"/>
          </a:xfrm>
          <a:prstGeom prst="rect">
            <a:avLst/>
          </a:prstGeom>
        </p:spPr>
      </p:pic>
      <p:pic>
        <p:nvPicPr>
          <p:cNvPr id="7" name="Picture 6">
            <a:extLst>
              <a:ext uri="{FF2B5EF4-FFF2-40B4-BE49-F238E27FC236}">
                <a16:creationId xmlns:a16="http://schemas.microsoft.com/office/drawing/2014/main" id="{6A3BA1B7-F585-46E6-883D-8DD5216FEDAB}"/>
              </a:ext>
            </a:extLst>
          </p:cNvPr>
          <p:cNvPicPr>
            <a:picLocks noChangeAspect="1"/>
          </p:cNvPicPr>
          <p:nvPr/>
        </p:nvPicPr>
        <p:blipFill>
          <a:blip r:embed="rId5">
            <a:duotone>
              <a:prstClr val="black"/>
              <a:srgbClr val="00B050">
                <a:tint val="45000"/>
                <a:satMod val="400000"/>
              </a:srgbClr>
            </a:duotone>
          </a:blip>
          <a:stretch>
            <a:fillRect/>
          </a:stretch>
        </p:blipFill>
        <p:spPr>
          <a:xfrm>
            <a:off x="4622449" y="5671143"/>
            <a:ext cx="4030799" cy="635100"/>
          </a:xfrm>
          <a:prstGeom prst="rect">
            <a:avLst/>
          </a:prstGeom>
        </p:spPr>
      </p:pic>
      <p:pic>
        <p:nvPicPr>
          <p:cNvPr id="24" name="Picture 23">
            <a:extLst>
              <a:ext uri="{FF2B5EF4-FFF2-40B4-BE49-F238E27FC236}">
                <a16:creationId xmlns:a16="http://schemas.microsoft.com/office/drawing/2014/main" id="{2FE4092D-C3D2-4305-9E3F-D32D88F2C0EE}"/>
              </a:ext>
            </a:extLst>
          </p:cNvPr>
          <p:cNvPicPr>
            <a:picLocks noChangeAspect="1"/>
          </p:cNvPicPr>
          <p:nvPr/>
        </p:nvPicPr>
        <p:blipFill>
          <a:blip r:embed="rId6">
            <a:duotone>
              <a:prstClr val="black"/>
              <a:srgbClr val="00B050">
                <a:tint val="45000"/>
                <a:satMod val="400000"/>
              </a:srgbClr>
            </a:duotone>
          </a:blip>
          <a:stretch>
            <a:fillRect/>
          </a:stretch>
        </p:blipFill>
        <p:spPr>
          <a:xfrm>
            <a:off x="8745347" y="2335781"/>
            <a:ext cx="2473705" cy="694761"/>
          </a:xfrm>
          <a:prstGeom prst="rect">
            <a:avLst/>
          </a:prstGeom>
        </p:spPr>
      </p:pic>
      <p:sp>
        <p:nvSpPr>
          <p:cNvPr id="27" name="Title 9 1">
            <a:extLst>
              <a:ext uri="{FF2B5EF4-FFF2-40B4-BE49-F238E27FC236}">
                <a16:creationId xmlns:a16="http://schemas.microsoft.com/office/drawing/2014/main" id="{2DB78DE9-7E89-4015-90F7-6FD52A7AA13E}"/>
              </a:ext>
            </a:extLst>
          </p:cNvPr>
          <p:cNvSpPr txBox="1">
            <a:spLocks/>
          </p:cNvSpPr>
          <p:nvPr/>
        </p:nvSpPr>
        <p:spPr>
          <a:xfrm>
            <a:off x="838200" y="3579816"/>
            <a:ext cx="10515600" cy="1022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de-CH" sz="2700" dirty="0">
                <a:latin typeface="+mn-lt"/>
              </a:rPr>
              <a:t>	</a:t>
            </a:r>
            <a:r>
              <a:rPr lang="de-CH" sz="2800" dirty="0">
                <a:solidFill>
                  <a:srgbClr val="99FFB0"/>
                </a:solidFill>
                <a:latin typeface="+mn-lt"/>
              </a:rPr>
              <a:t>1</a:t>
            </a:r>
            <a:r>
              <a:rPr lang="de-CH" sz="2800" baseline="30000" dirty="0">
                <a:solidFill>
                  <a:srgbClr val="99FFB0"/>
                </a:solidFill>
                <a:latin typeface="+mn-lt"/>
              </a:rPr>
              <a:t>st</a:t>
            </a:r>
            <a:r>
              <a:rPr lang="de-CH" sz="2800" dirty="0">
                <a:solidFill>
                  <a:srgbClr val="99FFB0"/>
                </a:solidFill>
                <a:latin typeface="+mn-lt"/>
              </a:rPr>
              <a:t> </a:t>
            </a:r>
            <a:r>
              <a:rPr lang="de-CH" sz="2800" dirty="0" err="1">
                <a:solidFill>
                  <a:srgbClr val="99FFB0"/>
                </a:solidFill>
                <a:latin typeface="+mn-lt"/>
              </a:rPr>
              <a:t>Idea</a:t>
            </a:r>
            <a:r>
              <a:rPr lang="de-CH" sz="2800" dirty="0">
                <a:solidFill>
                  <a:srgbClr val="99FFB0"/>
                </a:solidFill>
                <a:latin typeface="+mn-lt"/>
              </a:rPr>
              <a:t>:	</a:t>
            </a:r>
            <a:r>
              <a:rPr lang="de-CH" sz="2800" dirty="0" err="1">
                <a:solidFill>
                  <a:srgbClr val="99FFB0"/>
                </a:solidFill>
                <a:latin typeface="+mn-lt"/>
              </a:rPr>
              <a:t>Hartree</a:t>
            </a:r>
            <a:r>
              <a:rPr lang="de-CH" sz="2800" dirty="0">
                <a:solidFill>
                  <a:srgbClr val="99FFB0"/>
                </a:solidFill>
                <a:latin typeface="+mn-lt"/>
              </a:rPr>
              <a:t>-Fock Approximation</a:t>
            </a:r>
            <a:r>
              <a:rPr lang="de-CH" sz="2700" dirty="0">
                <a:latin typeface="+mn-lt"/>
              </a:rPr>
              <a:t> </a:t>
            </a:r>
            <a:endParaRPr lang="en-CH" sz="2700" dirty="0">
              <a:latin typeface="+mn-lt"/>
            </a:endParaRPr>
          </a:p>
        </p:txBody>
      </p:sp>
      <p:pic>
        <p:nvPicPr>
          <p:cNvPr id="32" name="Picture 31">
            <a:extLst>
              <a:ext uri="{FF2B5EF4-FFF2-40B4-BE49-F238E27FC236}">
                <a16:creationId xmlns:a16="http://schemas.microsoft.com/office/drawing/2014/main" id="{672D6E2A-2D96-4D81-9F56-8E75C3D1C169}"/>
              </a:ext>
            </a:extLst>
          </p:cNvPr>
          <p:cNvPicPr>
            <a:picLocks noChangeAspect="1"/>
          </p:cNvPicPr>
          <p:nvPr/>
        </p:nvPicPr>
        <p:blipFill>
          <a:blip r:embed="rId7">
            <a:duotone>
              <a:prstClr val="black"/>
              <a:srgbClr val="00B050">
                <a:tint val="45000"/>
                <a:satMod val="400000"/>
              </a:srgbClr>
            </a:duotone>
          </a:blip>
          <a:stretch>
            <a:fillRect/>
          </a:stretch>
        </p:blipFill>
        <p:spPr>
          <a:xfrm>
            <a:off x="893052" y="3884013"/>
            <a:ext cx="659002" cy="416212"/>
          </a:xfrm>
          <a:prstGeom prst="rect">
            <a:avLst/>
          </a:prstGeom>
        </p:spPr>
      </p:pic>
      <mc:AlternateContent xmlns:mc="http://schemas.openxmlformats.org/markup-compatibility/2006">
        <mc:Choice xmlns:p14="http://schemas.microsoft.com/office/powerpoint/2010/main" xmlns:aink="http://schemas.microsoft.com/office/drawing/2016/ink" xmlns="" Requires="p14 aink">
          <p:contentPart p14:bwMode="auto" r:id="rId8">
            <p14:nvContentPartPr>
              <p14:cNvPr id="128" name="Ink 127">
                <a:extLst>
                  <a:ext uri="{FF2B5EF4-FFF2-40B4-BE49-F238E27FC236}">
                    <a16:creationId xmlns:a16="http://schemas.microsoft.com/office/drawing/2014/main" id="{52FCFF96-AC5E-495D-A0E1-104C99FAB605}"/>
                  </a:ext>
                </a:extLst>
              </p14:cNvPr>
              <p14:cNvContentPartPr/>
              <p14:nvPr/>
            </p14:nvContentPartPr>
            <p14:xfrm>
              <a:off x="7245414" y="2969057"/>
              <a:ext cx="6840" cy="5400"/>
            </p14:xfrm>
          </p:contentPart>
        </mc:Choice>
        <mc:Fallback>
          <p:pic>
            <p:nvPicPr>
              <p:cNvPr id="128" name="Ink 127">
                <a:extLst>
                  <a:ext uri="{FF2B5EF4-FFF2-40B4-BE49-F238E27FC236}">
                    <a16:creationId xmlns:a16="http://schemas.microsoft.com/office/drawing/2014/main" id="{52FCFF96-AC5E-495D-A0E1-104C99FAB605}"/>
                  </a:ext>
                </a:extLst>
              </p:cNvPr>
              <p:cNvPicPr/>
              <p:nvPr/>
            </p:nvPicPr>
            <p:blipFill>
              <a:blip r:embed="rId9"/>
              <a:stretch>
                <a:fillRect/>
              </a:stretch>
            </p:blipFill>
            <p:spPr>
              <a:xfrm>
                <a:off x="7236414" y="2960417"/>
                <a:ext cx="24480" cy="23040"/>
              </a:xfrm>
              <a:prstGeom prst="rect">
                <a:avLst/>
              </a:prstGeom>
            </p:spPr>
          </p:pic>
        </mc:Fallback>
      </mc:AlternateContent>
      <p:sp>
        <p:nvSpPr>
          <p:cNvPr id="130" name="Title 9 2">
            <a:extLst>
              <a:ext uri="{FF2B5EF4-FFF2-40B4-BE49-F238E27FC236}">
                <a16:creationId xmlns:a16="http://schemas.microsoft.com/office/drawing/2014/main" id="{863AF530-B96D-4AB5-8D10-7F048D18224C}"/>
              </a:ext>
            </a:extLst>
          </p:cNvPr>
          <p:cNvSpPr txBox="1">
            <a:spLocks/>
          </p:cNvSpPr>
          <p:nvPr/>
        </p:nvSpPr>
        <p:spPr>
          <a:xfrm>
            <a:off x="903931" y="4387896"/>
            <a:ext cx="10515600" cy="1022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de-CH" sz="2800" dirty="0">
                <a:latin typeface="+mn-lt"/>
              </a:rPr>
              <a:t>	</a:t>
            </a:r>
            <a:r>
              <a:rPr lang="de-CH" sz="2800" dirty="0" err="1">
                <a:latin typeface="+mn-lt"/>
              </a:rPr>
              <a:t>Then</a:t>
            </a:r>
            <a:r>
              <a:rPr lang="de-CH" sz="2800" dirty="0">
                <a:latin typeface="+mn-lt"/>
              </a:rPr>
              <a:t>				     is </a:t>
            </a:r>
            <a:r>
              <a:rPr lang="de-CH" sz="2800" dirty="0" err="1">
                <a:latin typeface="+mn-lt"/>
              </a:rPr>
              <a:t>small</a:t>
            </a:r>
            <a:r>
              <a:rPr lang="de-CH" sz="2800" dirty="0">
                <a:latin typeface="+mn-lt"/>
              </a:rPr>
              <a:t>, but </a:t>
            </a:r>
            <a:r>
              <a:rPr lang="de-CH" sz="2800" dirty="0" err="1">
                <a:latin typeface="+mn-lt"/>
              </a:rPr>
              <a:t>crucial</a:t>
            </a:r>
            <a:r>
              <a:rPr lang="de-CH" sz="2800" dirty="0">
                <a:latin typeface="+mn-lt"/>
              </a:rPr>
              <a:t> for </a:t>
            </a:r>
            <a:r>
              <a:rPr lang="de-CH" sz="2800" dirty="0" err="1">
                <a:latin typeface="+mn-lt"/>
              </a:rPr>
              <a:t>chemistry</a:t>
            </a:r>
            <a:r>
              <a:rPr lang="de-CH" sz="2800" dirty="0">
                <a:latin typeface="+mn-lt"/>
              </a:rPr>
              <a:t>!   </a:t>
            </a:r>
            <a:endParaRPr lang="en-CH" sz="2800" dirty="0">
              <a:latin typeface="+mn-lt"/>
            </a:endParaRPr>
          </a:p>
        </p:txBody>
      </p:sp>
      <p:pic>
        <p:nvPicPr>
          <p:cNvPr id="133" name="Picture 132">
            <a:extLst>
              <a:ext uri="{FF2B5EF4-FFF2-40B4-BE49-F238E27FC236}">
                <a16:creationId xmlns:a16="http://schemas.microsoft.com/office/drawing/2014/main" id="{7493E231-0E6D-4D7D-977D-DC4C1D8CD7AC}"/>
              </a:ext>
            </a:extLst>
          </p:cNvPr>
          <p:cNvPicPr>
            <a:picLocks noChangeAspect="1"/>
          </p:cNvPicPr>
          <p:nvPr/>
        </p:nvPicPr>
        <p:blipFill>
          <a:blip r:embed="rId10"/>
          <a:stretch>
            <a:fillRect/>
          </a:stretch>
        </p:blipFill>
        <p:spPr>
          <a:xfrm>
            <a:off x="3103090" y="4735889"/>
            <a:ext cx="2652241" cy="317590"/>
          </a:xfrm>
          <a:prstGeom prst="rect">
            <a:avLst/>
          </a:prstGeom>
        </p:spPr>
      </p:pic>
      <p:sp>
        <p:nvSpPr>
          <p:cNvPr id="134" name="Title 9 1">
            <a:extLst>
              <a:ext uri="{FF2B5EF4-FFF2-40B4-BE49-F238E27FC236}">
                <a16:creationId xmlns:a16="http://schemas.microsoft.com/office/drawing/2014/main" id="{4C384DA1-BEB3-46A6-A9FB-C7484B50BBD4}"/>
              </a:ext>
            </a:extLst>
          </p:cNvPr>
          <p:cNvSpPr txBox="1">
            <a:spLocks/>
          </p:cNvSpPr>
          <p:nvPr/>
        </p:nvSpPr>
        <p:spPr>
          <a:xfrm>
            <a:off x="838200" y="5498163"/>
            <a:ext cx="10515600" cy="1022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de-CH" sz="2700" dirty="0">
                <a:latin typeface="+mn-lt"/>
              </a:rPr>
              <a:t>	</a:t>
            </a:r>
            <a:r>
              <a:rPr lang="de-CH" sz="2800" dirty="0">
                <a:solidFill>
                  <a:srgbClr val="99FFB0"/>
                </a:solidFill>
                <a:latin typeface="+mn-lt"/>
              </a:rPr>
              <a:t>2</a:t>
            </a:r>
            <a:r>
              <a:rPr lang="de-CH" sz="2800" baseline="30000" dirty="0">
                <a:solidFill>
                  <a:srgbClr val="99FFB0"/>
                </a:solidFill>
                <a:latin typeface="+mn-lt"/>
              </a:rPr>
              <a:t>nd</a:t>
            </a:r>
            <a:r>
              <a:rPr lang="de-CH" sz="2800" dirty="0">
                <a:solidFill>
                  <a:srgbClr val="99FFB0"/>
                </a:solidFill>
                <a:latin typeface="+mn-lt"/>
              </a:rPr>
              <a:t> </a:t>
            </a:r>
            <a:r>
              <a:rPr lang="de-CH" sz="2800" dirty="0" err="1">
                <a:solidFill>
                  <a:srgbClr val="99FFB0"/>
                </a:solidFill>
                <a:latin typeface="+mn-lt"/>
              </a:rPr>
              <a:t>Idea</a:t>
            </a:r>
            <a:r>
              <a:rPr lang="de-CH" sz="2800" dirty="0">
                <a:solidFill>
                  <a:srgbClr val="99FFB0"/>
                </a:solidFill>
                <a:latin typeface="+mn-lt"/>
              </a:rPr>
              <a:t> (VQE):					      ,</a:t>
            </a:r>
            <a:endParaRPr lang="en-CH" sz="2700" dirty="0">
              <a:latin typeface="+mn-lt"/>
            </a:endParaRPr>
          </a:p>
        </p:txBody>
      </p:sp>
      <p:pic>
        <p:nvPicPr>
          <p:cNvPr id="135" name="Picture 134">
            <a:extLst>
              <a:ext uri="{FF2B5EF4-FFF2-40B4-BE49-F238E27FC236}">
                <a16:creationId xmlns:a16="http://schemas.microsoft.com/office/drawing/2014/main" id="{705C670D-E07B-44CB-93A0-3922545FDE62}"/>
              </a:ext>
            </a:extLst>
          </p:cNvPr>
          <p:cNvPicPr>
            <a:picLocks noChangeAspect="1"/>
          </p:cNvPicPr>
          <p:nvPr/>
        </p:nvPicPr>
        <p:blipFill>
          <a:blip r:embed="rId7">
            <a:duotone>
              <a:prstClr val="black"/>
              <a:srgbClr val="00B050">
                <a:tint val="45000"/>
                <a:satMod val="400000"/>
              </a:srgbClr>
            </a:duotone>
          </a:blip>
          <a:stretch>
            <a:fillRect/>
          </a:stretch>
        </p:blipFill>
        <p:spPr>
          <a:xfrm>
            <a:off x="893052" y="5802360"/>
            <a:ext cx="659002" cy="416212"/>
          </a:xfrm>
          <a:prstGeom prst="rect">
            <a:avLst/>
          </a:prstGeom>
        </p:spPr>
      </p:pic>
      <p:pic>
        <p:nvPicPr>
          <p:cNvPr id="139" name="Picture 138">
            <a:extLst>
              <a:ext uri="{FF2B5EF4-FFF2-40B4-BE49-F238E27FC236}">
                <a16:creationId xmlns:a16="http://schemas.microsoft.com/office/drawing/2014/main" id="{E89495C4-D1D9-4CEC-B7C3-18DF2C6B79F5}"/>
              </a:ext>
            </a:extLst>
          </p:cNvPr>
          <p:cNvPicPr>
            <a:picLocks noChangeAspect="1"/>
          </p:cNvPicPr>
          <p:nvPr/>
        </p:nvPicPr>
        <p:blipFill>
          <a:blip r:embed="rId11">
            <a:duotone>
              <a:prstClr val="black"/>
              <a:srgbClr val="00B050">
                <a:tint val="45000"/>
                <a:satMod val="400000"/>
              </a:srgbClr>
            </a:duotone>
          </a:blip>
          <a:stretch>
            <a:fillRect/>
          </a:stretch>
        </p:blipFill>
        <p:spPr>
          <a:xfrm>
            <a:off x="9403115" y="5673225"/>
            <a:ext cx="2048830" cy="633018"/>
          </a:xfrm>
          <a:prstGeom prst="rect">
            <a:avLst/>
          </a:prstGeom>
        </p:spPr>
      </p:pic>
      <mc:AlternateContent xmlns:mc="http://schemas.openxmlformats.org/markup-compatibility/2006">
        <mc:Choice xmlns:p14="http://schemas.microsoft.com/office/powerpoint/2010/main" xmlns:aink="http://schemas.microsoft.com/office/drawing/2016/ink" xmlns="" Requires="p14 aink">
          <p:contentPart p14:bwMode="auto" r:id="rId12">
            <p14:nvContentPartPr>
              <p14:cNvPr id="140" name="Ink 139">
                <a:extLst>
                  <a:ext uri="{FF2B5EF4-FFF2-40B4-BE49-F238E27FC236}">
                    <a16:creationId xmlns:a16="http://schemas.microsoft.com/office/drawing/2014/main" id="{35552B94-07D2-4FD5-A58B-F5BD2A40F9D1}"/>
                  </a:ext>
                </a:extLst>
              </p14:cNvPr>
              <p14:cNvContentPartPr/>
              <p14:nvPr/>
            </p14:nvContentPartPr>
            <p14:xfrm>
              <a:off x="9017304" y="4323534"/>
              <a:ext cx="6120" cy="3600"/>
            </p14:xfrm>
          </p:contentPart>
        </mc:Choice>
        <mc:Fallback>
          <p:pic>
            <p:nvPicPr>
              <p:cNvPr id="140" name="Ink 139">
                <a:extLst>
                  <a:ext uri="{FF2B5EF4-FFF2-40B4-BE49-F238E27FC236}">
                    <a16:creationId xmlns:a16="http://schemas.microsoft.com/office/drawing/2014/main" id="{35552B94-07D2-4FD5-A58B-F5BD2A40F9D1}"/>
                  </a:ext>
                </a:extLst>
              </p:cNvPr>
              <p:cNvPicPr/>
              <p:nvPr/>
            </p:nvPicPr>
            <p:blipFill>
              <a:blip r:embed="rId13"/>
              <a:stretch>
                <a:fillRect/>
              </a:stretch>
            </p:blipFill>
            <p:spPr>
              <a:xfrm>
                <a:off x="8999304" y="4215534"/>
                <a:ext cx="41760" cy="219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4">
            <p14:nvContentPartPr>
              <p14:cNvPr id="149" name="Ink 148">
                <a:extLst>
                  <a:ext uri="{FF2B5EF4-FFF2-40B4-BE49-F238E27FC236}">
                    <a16:creationId xmlns:a16="http://schemas.microsoft.com/office/drawing/2014/main" id="{CD5E3114-F89B-4ED4-8329-1248FBFD7515}"/>
                  </a:ext>
                </a:extLst>
              </p14:cNvPr>
              <p14:cNvContentPartPr/>
              <p14:nvPr/>
            </p14:nvContentPartPr>
            <p14:xfrm>
              <a:off x="8579777" y="3855894"/>
              <a:ext cx="84600" cy="91440"/>
            </p14:xfrm>
          </p:contentPart>
        </mc:Choice>
        <mc:Fallback>
          <p:pic>
            <p:nvPicPr>
              <p:cNvPr id="149" name="Ink 148">
                <a:extLst>
                  <a:ext uri="{FF2B5EF4-FFF2-40B4-BE49-F238E27FC236}">
                    <a16:creationId xmlns:a16="http://schemas.microsoft.com/office/drawing/2014/main" id="{CD5E3114-F89B-4ED4-8329-1248FBFD7515}"/>
                  </a:ext>
                </a:extLst>
              </p:cNvPr>
              <p:cNvPicPr/>
              <p:nvPr/>
            </p:nvPicPr>
            <p:blipFill>
              <a:blip r:embed="rId15"/>
              <a:stretch>
                <a:fillRect/>
              </a:stretch>
            </p:blipFill>
            <p:spPr>
              <a:xfrm>
                <a:off x="8570777" y="3847254"/>
                <a:ext cx="102240" cy="109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6">
            <p14:nvContentPartPr>
              <p14:cNvPr id="151" name="Ink 150">
                <a:extLst>
                  <a:ext uri="{FF2B5EF4-FFF2-40B4-BE49-F238E27FC236}">
                    <a16:creationId xmlns:a16="http://schemas.microsoft.com/office/drawing/2014/main" id="{E8DC3182-FDE1-4105-A136-702775BECB5A}"/>
                  </a:ext>
                </a:extLst>
              </p14:cNvPr>
              <p14:cNvContentPartPr/>
              <p14:nvPr/>
            </p14:nvContentPartPr>
            <p14:xfrm>
              <a:off x="9394457" y="3835734"/>
              <a:ext cx="89280" cy="97560"/>
            </p14:xfrm>
          </p:contentPart>
        </mc:Choice>
        <mc:Fallback>
          <p:pic>
            <p:nvPicPr>
              <p:cNvPr id="151" name="Ink 150">
                <a:extLst>
                  <a:ext uri="{FF2B5EF4-FFF2-40B4-BE49-F238E27FC236}">
                    <a16:creationId xmlns:a16="http://schemas.microsoft.com/office/drawing/2014/main" id="{E8DC3182-FDE1-4105-A136-702775BECB5A}"/>
                  </a:ext>
                </a:extLst>
              </p:cNvPr>
              <p:cNvPicPr/>
              <p:nvPr/>
            </p:nvPicPr>
            <p:blipFill>
              <a:blip r:embed="rId17"/>
              <a:stretch>
                <a:fillRect/>
              </a:stretch>
            </p:blipFill>
            <p:spPr>
              <a:xfrm>
                <a:off x="9385817" y="3826734"/>
                <a:ext cx="106920" cy="115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8">
            <p14:nvContentPartPr>
              <p14:cNvPr id="152" name="Ink 151">
                <a:extLst>
                  <a:ext uri="{FF2B5EF4-FFF2-40B4-BE49-F238E27FC236}">
                    <a16:creationId xmlns:a16="http://schemas.microsoft.com/office/drawing/2014/main" id="{CD56F0D1-4781-4057-86F0-144CE1A94F32}"/>
                  </a:ext>
                </a:extLst>
              </p14:cNvPr>
              <p14:cNvContentPartPr/>
              <p14:nvPr/>
            </p14:nvContentPartPr>
            <p14:xfrm>
              <a:off x="8760497" y="4115094"/>
              <a:ext cx="96120" cy="81720"/>
            </p14:xfrm>
          </p:contentPart>
        </mc:Choice>
        <mc:Fallback>
          <p:pic>
            <p:nvPicPr>
              <p:cNvPr id="152" name="Ink 151">
                <a:extLst>
                  <a:ext uri="{FF2B5EF4-FFF2-40B4-BE49-F238E27FC236}">
                    <a16:creationId xmlns:a16="http://schemas.microsoft.com/office/drawing/2014/main" id="{CD56F0D1-4781-4057-86F0-144CE1A94F32}"/>
                  </a:ext>
                </a:extLst>
              </p:cNvPr>
              <p:cNvPicPr/>
              <p:nvPr/>
            </p:nvPicPr>
            <p:blipFill>
              <a:blip r:embed="rId19"/>
              <a:stretch>
                <a:fillRect/>
              </a:stretch>
            </p:blipFill>
            <p:spPr>
              <a:xfrm>
                <a:off x="8751497" y="4106454"/>
                <a:ext cx="113760" cy="99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0">
            <p14:nvContentPartPr>
              <p14:cNvPr id="153" name="Ink 152">
                <a:extLst>
                  <a:ext uri="{FF2B5EF4-FFF2-40B4-BE49-F238E27FC236}">
                    <a16:creationId xmlns:a16="http://schemas.microsoft.com/office/drawing/2014/main" id="{1E1D7A69-2762-4B12-81CA-6E850B34D957}"/>
                  </a:ext>
                </a:extLst>
              </p14:cNvPr>
              <p14:cNvContentPartPr/>
              <p14:nvPr/>
            </p14:nvContentPartPr>
            <p14:xfrm>
              <a:off x="9202217" y="4106094"/>
              <a:ext cx="86760" cy="85680"/>
            </p14:xfrm>
          </p:contentPart>
        </mc:Choice>
        <mc:Fallback>
          <p:pic>
            <p:nvPicPr>
              <p:cNvPr id="153" name="Ink 152">
                <a:extLst>
                  <a:ext uri="{FF2B5EF4-FFF2-40B4-BE49-F238E27FC236}">
                    <a16:creationId xmlns:a16="http://schemas.microsoft.com/office/drawing/2014/main" id="{1E1D7A69-2762-4B12-81CA-6E850B34D957}"/>
                  </a:ext>
                </a:extLst>
              </p:cNvPr>
              <p:cNvPicPr/>
              <p:nvPr/>
            </p:nvPicPr>
            <p:blipFill>
              <a:blip r:embed="rId21"/>
              <a:stretch>
                <a:fillRect/>
              </a:stretch>
            </p:blipFill>
            <p:spPr>
              <a:xfrm>
                <a:off x="9193577" y="4097094"/>
                <a:ext cx="104400" cy="10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2">
            <p14:nvContentPartPr>
              <p14:cNvPr id="163" name="Ink 162">
                <a:extLst>
                  <a:ext uri="{FF2B5EF4-FFF2-40B4-BE49-F238E27FC236}">
                    <a16:creationId xmlns:a16="http://schemas.microsoft.com/office/drawing/2014/main" id="{7B402EA7-4E7F-4E51-B28B-C58ACC92C0CF}"/>
                  </a:ext>
                </a:extLst>
              </p14:cNvPr>
              <p14:cNvContentPartPr/>
              <p14:nvPr/>
            </p14:nvContentPartPr>
            <p14:xfrm>
              <a:off x="6471257" y="3831054"/>
              <a:ext cx="360" cy="2880"/>
            </p14:xfrm>
          </p:contentPart>
        </mc:Choice>
        <mc:Fallback>
          <p:pic>
            <p:nvPicPr>
              <p:cNvPr id="163" name="Ink 162">
                <a:extLst>
                  <a:ext uri="{FF2B5EF4-FFF2-40B4-BE49-F238E27FC236}">
                    <a16:creationId xmlns:a16="http://schemas.microsoft.com/office/drawing/2014/main" id="{7B402EA7-4E7F-4E51-B28B-C58ACC92C0CF}"/>
                  </a:ext>
                </a:extLst>
              </p:cNvPr>
              <p:cNvPicPr/>
              <p:nvPr/>
            </p:nvPicPr>
            <p:blipFill>
              <a:blip r:embed="rId23"/>
              <a:stretch>
                <a:fillRect/>
              </a:stretch>
            </p:blipFill>
            <p:spPr>
              <a:xfrm>
                <a:off x="6453617" y="3723414"/>
                <a:ext cx="36000" cy="218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25">
            <p14:nvContentPartPr>
              <p14:cNvPr id="168" name="Ink 167">
                <a:extLst>
                  <a:ext uri="{FF2B5EF4-FFF2-40B4-BE49-F238E27FC236}">
                    <a16:creationId xmlns:a16="http://schemas.microsoft.com/office/drawing/2014/main" id="{9FA5AA62-1F99-4D2B-B1A6-C467041C38CD}"/>
                  </a:ext>
                </a:extLst>
              </p14:cNvPr>
              <p14:cNvContentPartPr/>
              <p14:nvPr/>
            </p14:nvContentPartPr>
            <p14:xfrm>
              <a:off x="8977217" y="3845454"/>
              <a:ext cx="92880" cy="91440"/>
            </p14:xfrm>
          </p:contentPart>
        </mc:Choice>
        <mc:Fallback>
          <p:pic>
            <p:nvPicPr>
              <p:cNvPr id="168" name="Ink 167">
                <a:extLst>
                  <a:ext uri="{FF2B5EF4-FFF2-40B4-BE49-F238E27FC236}">
                    <a16:creationId xmlns:a16="http://schemas.microsoft.com/office/drawing/2014/main" id="{9FA5AA62-1F99-4D2B-B1A6-C467041C38CD}"/>
                  </a:ext>
                </a:extLst>
              </p:cNvPr>
              <p:cNvPicPr/>
              <p:nvPr/>
            </p:nvPicPr>
            <p:blipFill>
              <a:blip r:embed="rId26"/>
              <a:stretch>
                <a:fillRect/>
              </a:stretch>
            </p:blipFill>
            <p:spPr>
              <a:xfrm>
                <a:off x="8968577" y="3836484"/>
                <a:ext cx="236520" cy="124501"/>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3">
            <p14:nvContentPartPr>
              <p14:cNvPr id="173" name="Ink 172">
                <a:extLst>
                  <a:ext uri="{FF2B5EF4-FFF2-40B4-BE49-F238E27FC236}">
                    <a16:creationId xmlns:a16="http://schemas.microsoft.com/office/drawing/2014/main" id="{EB7EA834-FCFD-465B-9D1E-44601240DBA5}"/>
                  </a:ext>
                </a:extLst>
              </p14:cNvPr>
              <p14:cNvContentPartPr/>
              <p14:nvPr/>
            </p14:nvContentPartPr>
            <p14:xfrm>
              <a:off x="10475118" y="3855273"/>
              <a:ext cx="84600" cy="91440"/>
            </p14:xfrm>
          </p:contentPart>
        </mc:Choice>
        <mc:Fallback>
          <p:pic>
            <p:nvPicPr>
              <p:cNvPr id="173" name="Ink 172">
                <a:extLst>
                  <a:ext uri="{FF2B5EF4-FFF2-40B4-BE49-F238E27FC236}">
                    <a16:creationId xmlns:a16="http://schemas.microsoft.com/office/drawing/2014/main" id="{EB7EA834-FCFD-465B-9D1E-44601240DBA5}"/>
                  </a:ext>
                </a:extLst>
              </p:cNvPr>
              <p:cNvPicPr/>
              <p:nvPr/>
            </p:nvPicPr>
            <p:blipFill>
              <a:blip r:embed="rId34"/>
              <a:stretch>
                <a:fillRect/>
              </a:stretch>
            </p:blipFill>
            <p:spPr>
              <a:xfrm>
                <a:off x="10466118" y="3846633"/>
                <a:ext cx="102240" cy="109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5">
            <p14:nvContentPartPr>
              <p14:cNvPr id="174" name="Ink 173">
                <a:extLst>
                  <a:ext uri="{FF2B5EF4-FFF2-40B4-BE49-F238E27FC236}">
                    <a16:creationId xmlns:a16="http://schemas.microsoft.com/office/drawing/2014/main" id="{40DACDD7-8A89-40AA-A1A8-FEE555636F65}"/>
                  </a:ext>
                </a:extLst>
              </p14:cNvPr>
              <p14:cNvContentPartPr/>
              <p14:nvPr/>
            </p14:nvContentPartPr>
            <p14:xfrm>
              <a:off x="11289798" y="3835113"/>
              <a:ext cx="89280" cy="97560"/>
            </p14:xfrm>
          </p:contentPart>
        </mc:Choice>
        <mc:Fallback>
          <p:pic>
            <p:nvPicPr>
              <p:cNvPr id="174" name="Ink 173">
                <a:extLst>
                  <a:ext uri="{FF2B5EF4-FFF2-40B4-BE49-F238E27FC236}">
                    <a16:creationId xmlns:a16="http://schemas.microsoft.com/office/drawing/2014/main" id="{40DACDD7-8A89-40AA-A1A8-FEE555636F65}"/>
                  </a:ext>
                </a:extLst>
              </p:cNvPr>
              <p:cNvPicPr/>
              <p:nvPr/>
            </p:nvPicPr>
            <p:blipFill>
              <a:blip r:embed="rId36"/>
              <a:stretch>
                <a:fillRect/>
              </a:stretch>
            </p:blipFill>
            <p:spPr>
              <a:xfrm>
                <a:off x="11281158" y="3826113"/>
                <a:ext cx="106920" cy="115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7">
            <p14:nvContentPartPr>
              <p14:cNvPr id="175" name="Ink 174">
                <a:extLst>
                  <a:ext uri="{FF2B5EF4-FFF2-40B4-BE49-F238E27FC236}">
                    <a16:creationId xmlns:a16="http://schemas.microsoft.com/office/drawing/2014/main" id="{3641545A-2682-4837-9D07-2BDA46D9571E}"/>
                  </a:ext>
                </a:extLst>
              </p14:cNvPr>
              <p14:cNvContentPartPr/>
              <p14:nvPr/>
            </p14:nvContentPartPr>
            <p14:xfrm>
              <a:off x="10655838" y="4114473"/>
              <a:ext cx="96120" cy="81720"/>
            </p14:xfrm>
          </p:contentPart>
        </mc:Choice>
        <mc:Fallback>
          <p:pic>
            <p:nvPicPr>
              <p:cNvPr id="175" name="Ink 174">
                <a:extLst>
                  <a:ext uri="{FF2B5EF4-FFF2-40B4-BE49-F238E27FC236}">
                    <a16:creationId xmlns:a16="http://schemas.microsoft.com/office/drawing/2014/main" id="{3641545A-2682-4837-9D07-2BDA46D9571E}"/>
                  </a:ext>
                </a:extLst>
              </p:cNvPr>
              <p:cNvPicPr/>
              <p:nvPr/>
            </p:nvPicPr>
            <p:blipFill>
              <a:blip r:embed="rId38"/>
              <a:stretch>
                <a:fillRect/>
              </a:stretch>
            </p:blipFill>
            <p:spPr>
              <a:xfrm>
                <a:off x="10646838" y="4105833"/>
                <a:ext cx="113760" cy="99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39">
            <p14:nvContentPartPr>
              <p14:cNvPr id="176" name="Ink 175">
                <a:extLst>
                  <a:ext uri="{FF2B5EF4-FFF2-40B4-BE49-F238E27FC236}">
                    <a16:creationId xmlns:a16="http://schemas.microsoft.com/office/drawing/2014/main" id="{1C04C814-D6B1-4BCE-88C7-236253D19838}"/>
                  </a:ext>
                </a:extLst>
              </p14:cNvPr>
              <p14:cNvContentPartPr/>
              <p14:nvPr/>
            </p14:nvContentPartPr>
            <p14:xfrm>
              <a:off x="11097558" y="4105473"/>
              <a:ext cx="86760" cy="85680"/>
            </p14:xfrm>
          </p:contentPart>
        </mc:Choice>
        <mc:Fallback>
          <p:pic>
            <p:nvPicPr>
              <p:cNvPr id="176" name="Ink 175">
                <a:extLst>
                  <a:ext uri="{FF2B5EF4-FFF2-40B4-BE49-F238E27FC236}">
                    <a16:creationId xmlns:a16="http://schemas.microsoft.com/office/drawing/2014/main" id="{1C04C814-D6B1-4BCE-88C7-236253D19838}"/>
                  </a:ext>
                </a:extLst>
              </p:cNvPr>
              <p:cNvPicPr/>
              <p:nvPr/>
            </p:nvPicPr>
            <p:blipFill>
              <a:blip r:embed="rId40"/>
              <a:stretch>
                <a:fillRect/>
              </a:stretch>
            </p:blipFill>
            <p:spPr>
              <a:xfrm>
                <a:off x="11088918" y="4096473"/>
                <a:ext cx="104400" cy="10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1">
            <p14:nvContentPartPr>
              <p14:cNvPr id="177" name="Ink 176">
                <a:extLst>
                  <a:ext uri="{FF2B5EF4-FFF2-40B4-BE49-F238E27FC236}">
                    <a16:creationId xmlns:a16="http://schemas.microsoft.com/office/drawing/2014/main" id="{20770A05-4B16-4962-AB18-4F147FAA1607}"/>
                  </a:ext>
                </a:extLst>
              </p14:cNvPr>
              <p14:cNvContentPartPr/>
              <p14:nvPr/>
            </p14:nvContentPartPr>
            <p14:xfrm>
              <a:off x="10696158" y="3702273"/>
              <a:ext cx="42120" cy="42120"/>
            </p14:xfrm>
          </p:contentPart>
        </mc:Choice>
        <mc:Fallback>
          <p:pic>
            <p:nvPicPr>
              <p:cNvPr id="177" name="Ink 176">
                <a:extLst>
                  <a:ext uri="{FF2B5EF4-FFF2-40B4-BE49-F238E27FC236}">
                    <a16:creationId xmlns:a16="http://schemas.microsoft.com/office/drawing/2014/main" id="{20770A05-4B16-4962-AB18-4F147FAA1607}"/>
                  </a:ext>
                </a:extLst>
              </p:cNvPr>
              <p:cNvPicPr/>
              <p:nvPr/>
            </p:nvPicPr>
            <p:blipFill>
              <a:blip r:embed="rId42"/>
              <a:stretch>
                <a:fillRect/>
              </a:stretch>
            </p:blipFill>
            <p:spPr>
              <a:xfrm>
                <a:off x="10687158" y="3693273"/>
                <a:ext cx="59760" cy="5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3">
            <p14:nvContentPartPr>
              <p14:cNvPr id="181" name="Ink 180">
                <a:extLst>
                  <a:ext uri="{FF2B5EF4-FFF2-40B4-BE49-F238E27FC236}">
                    <a16:creationId xmlns:a16="http://schemas.microsoft.com/office/drawing/2014/main" id="{E5952D58-C590-44DB-BB56-05EEEC8F88FB}"/>
                  </a:ext>
                </a:extLst>
              </p14:cNvPr>
              <p14:cNvContentPartPr/>
              <p14:nvPr/>
            </p14:nvContentPartPr>
            <p14:xfrm>
              <a:off x="10872558" y="3844833"/>
              <a:ext cx="93240" cy="91440"/>
            </p14:xfrm>
          </p:contentPart>
        </mc:Choice>
        <mc:Fallback>
          <p:pic>
            <p:nvPicPr>
              <p:cNvPr id="181" name="Ink 180">
                <a:extLst>
                  <a:ext uri="{FF2B5EF4-FFF2-40B4-BE49-F238E27FC236}">
                    <a16:creationId xmlns:a16="http://schemas.microsoft.com/office/drawing/2014/main" id="{E5952D58-C590-44DB-BB56-05EEEC8F88FB}"/>
                  </a:ext>
                </a:extLst>
              </p:cNvPr>
              <p:cNvPicPr/>
              <p:nvPr/>
            </p:nvPicPr>
            <p:blipFill>
              <a:blip r:embed="rId44"/>
              <a:stretch>
                <a:fillRect/>
              </a:stretch>
            </p:blipFill>
            <p:spPr>
              <a:xfrm>
                <a:off x="10863918" y="3835833"/>
                <a:ext cx="110880" cy="109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5">
            <p14:nvContentPartPr>
              <p14:cNvPr id="227" name="Ink 226">
                <a:extLst>
                  <a:ext uri="{FF2B5EF4-FFF2-40B4-BE49-F238E27FC236}">
                    <a16:creationId xmlns:a16="http://schemas.microsoft.com/office/drawing/2014/main" id="{C6885825-3D76-45F7-A616-B7DE5AD109AE}"/>
                  </a:ext>
                </a:extLst>
              </p14:cNvPr>
              <p14:cNvContentPartPr/>
              <p14:nvPr/>
            </p14:nvContentPartPr>
            <p14:xfrm>
              <a:off x="9704473" y="3344001"/>
              <a:ext cx="2044677" cy="1100880"/>
            </p14:xfrm>
          </p:contentPart>
        </mc:Choice>
        <mc:Fallback>
          <p:pic>
            <p:nvPicPr>
              <p:cNvPr id="227" name="Ink 226">
                <a:extLst>
                  <a:ext uri="{FF2B5EF4-FFF2-40B4-BE49-F238E27FC236}">
                    <a16:creationId xmlns:a16="http://schemas.microsoft.com/office/drawing/2014/main" id="{C6885825-3D76-45F7-A616-B7DE5AD109AE}"/>
                  </a:ext>
                </a:extLst>
              </p:cNvPr>
              <p:cNvPicPr/>
              <p:nvPr/>
            </p:nvPicPr>
            <p:blipFill>
              <a:blip r:embed="rId46"/>
              <a:stretch>
                <a:fillRect/>
              </a:stretch>
            </p:blipFill>
            <p:spPr>
              <a:xfrm>
                <a:off x="9695835" y="3310161"/>
                <a:ext cx="2158410" cy="1230480"/>
              </a:xfrm>
              <a:prstGeom prst="rect">
                <a:avLst/>
              </a:prstGeom>
            </p:spPr>
          </p:pic>
        </mc:Fallback>
      </mc:AlternateContent>
      <p:sp>
        <p:nvSpPr>
          <p:cNvPr id="228" name="Title 7">
            <a:extLst>
              <a:ext uri="{FF2B5EF4-FFF2-40B4-BE49-F238E27FC236}">
                <a16:creationId xmlns:a16="http://schemas.microsoft.com/office/drawing/2014/main" id="{7D8AB2D3-6DA6-4BFA-85ED-B8ADD5F2864E}"/>
              </a:ext>
            </a:extLst>
          </p:cNvPr>
          <p:cNvSpPr txBox="1">
            <a:spLocks/>
          </p:cNvSpPr>
          <p:nvPr/>
        </p:nvSpPr>
        <p:spPr>
          <a:xfrm>
            <a:off x="838200" y="17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de-CH" sz="3700" dirty="0" err="1"/>
              <a:t>Parametrization</a:t>
            </a:r>
            <a:r>
              <a:rPr lang="de-CH" sz="3700" dirty="0"/>
              <a:t> of </a:t>
            </a:r>
            <a:r>
              <a:rPr lang="de-CH" sz="3700" dirty="0" err="1"/>
              <a:t>the</a:t>
            </a:r>
            <a:r>
              <a:rPr lang="de-CH" sz="3700" dirty="0"/>
              <a:t> </a:t>
            </a:r>
            <a:r>
              <a:rPr lang="de-CH" sz="3700" dirty="0" err="1"/>
              <a:t>ground</a:t>
            </a:r>
            <a:r>
              <a:rPr lang="de-CH" sz="3700" dirty="0"/>
              <a:t> </a:t>
            </a:r>
            <a:r>
              <a:rPr lang="de-CH" sz="3700" dirty="0" err="1"/>
              <a:t>state</a:t>
            </a:r>
            <a:r>
              <a:rPr lang="de-CH" sz="3700" dirty="0"/>
              <a:t> </a:t>
            </a:r>
            <a:r>
              <a:rPr lang="de-CH" sz="3700" dirty="0" err="1"/>
              <a:t>wavefunction</a:t>
            </a:r>
            <a:endParaRPr lang="en-CH" sz="3700" dirty="0"/>
          </a:p>
        </p:txBody>
      </p:sp>
      <mc:AlternateContent xmlns:mc="http://schemas.openxmlformats.org/markup-compatibility/2006">
        <mc:Choice xmlns:p14="http://schemas.microsoft.com/office/powerpoint/2010/main" xmlns:aink="http://schemas.microsoft.com/office/drawing/2016/ink" xmlns="" Requires="p14 aink">
          <p:contentPart p14:bwMode="auto" r:id="rId47">
            <p14:nvContentPartPr>
              <p14:cNvPr id="282" name="Ink 281">
                <a:extLst>
                  <a:ext uri="{FF2B5EF4-FFF2-40B4-BE49-F238E27FC236}">
                    <a16:creationId xmlns:a16="http://schemas.microsoft.com/office/drawing/2014/main" id="{8D34B922-AFCD-4BF5-B224-741E1B3FF68D}"/>
                  </a:ext>
                </a:extLst>
              </p14:cNvPr>
              <p14:cNvContentPartPr/>
              <p14:nvPr/>
            </p14:nvContentPartPr>
            <p14:xfrm>
              <a:off x="6933598" y="3142780"/>
              <a:ext cx="5760" cy="11160"/>
            </p14:xfrm>
          </p:contentPart>
        </mc:Choice>
        <mc:Fallback>
          <p:pic>
            <p:nvPicPr>
              <p:cNvPr id="282" name="Ink 281">
                <a:extLst>
                  <a:ext uri="{FF2B5EF4-FFF2-40B4-BE49-F238E27FC236}">
                    <a16:creationId xmlns:a16="http://schemas.microsoft.com/office/drawing/2014/main" id="{8D34B922-AFCD-4BF5-B224-741E1B3FF68D}"/>
                  </a:ext>
                </a:extLst>
              </p:cNvPr>
              <p:cNvPicPr/>
              <p:nvPr/>
            </p:nvPicPr>
            <p:blipFill>
              <a:blip r:embed="rId48"/>
              <a:stretch>
                <a:fillRect/>
              </a:stretch>
            </p:blipFill>
            <p:spPr>
              <a:xfrm>
                <a:off x="6915958" y="3035140"/>
                <a:ext cx="41400" cy="226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9">
            <p14:nvContentPartPr>
              <p14:cNvPr id="283" name="Ink 282">
                <a:extLst>
                  <a:ext uri="{FF2B5EF4-FFF2-40B4-BE49-F238E27FC236}">
                    <a16:creationId xmlns:a16="http://schemas.microsoft.com/office/drawing/2014/main" id="{755CD458-D997-4B95-A8E4-64030251DFB8}"/>
                  </a:ext>
                </a:extLst>
              </p14:cNvPr>
              <p14:cNvContentPartPr/>
              <p14:nvPr/>
            </p14:nvContentPartPr>
            <p14:xfrm>
              <a:off x="8986678" y="3854500"/>
              <a:ext cx="6840" cy="5040"/>
            </p14:xfrm>
          </p:contentPart>
        </mc:Choice>
        <mc:Fallback>
          <p:pic>
            <p:nvPicPr>
              <p:cNvPr id="283" name="Ink 282">
                <a:extLst>
                  <a:ext uri="{FF2B5EF4-FFF2-40B4-BE49-F238E27FC236}">
                    <a16:creationId xmlns:a16="http://schemas.microsoft.com/office/drawing/2014/main" id="{755CD458-D997-4B95-A8E4-64030251DFB8}"/>
                  </a:ext>
                </a:extLst>
              </p:cNvPr>
              <p:cNvPicPr/>
              <p:nvPr/>
            </p:nvPicPr>
            <p:blipFill>
              <a:blip r:embed="rId50"/>
              <a:stretch>
                <a:fillRect/>
              </a:stretch>
            </p:blipFill>
            <p:spPr>
              <a:xfrm>
                <a:off x="8969038" y="3746500"/>
                <a:ext cx="42480" cy="220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1">
            <p14:nvContentPartPr>
              <p14:cNvPr id="3" name="Ink 2">
                <a:extLst>
                  <a:ext uri="{FF2B5EF4-FFF2-40B4-BE49-F238E27FC236}">
                    <a16:creationId xmlns:a16="http://schemas.microsoft.com/office/drawing/2014/main" id="{BD0BB745-F82D-47F8-BAE8-677AB0D1C073}"/>
                  </a:ext>
                </a:extLst>
              </p14:cNvPr>
              <p14:cNvContentPartPr/>
              <p14:nvPr/>
            </p14:nvContentPartPr>
            <p14:xfrm>
              <a:off x="8959682" y="4202874"/>
              <a:ext cx="40680" cy="39240"/>
            </p14:xfrm>
          </p:contentPart>
        </mc:Choice>
        <mc:Fallback>
          <p:pic>
            <p:nvPicPr>
              <p:cNvPr id="3" name="Ink 2">
                <a:extLst>
                  <a:ext uri="{FF2B5EF4-FFF2-40B4-BE49-F238E27FC236}">
                    <a16:creationId xmlns:a16="http://schemas.microsoft.com/office/drawing/2014/main" id="{BD0BB745-F82D-47F8-BAE8-677AB0D1C073}"/>
                  </a:ext>
                </a:extLst>
              </p:cNvPr>
              <p:cNvPicPr/>
              <p:nvPr/>
            </p:nvPicPr>
            <p:blipFill>
              <a:blip r:embed="rId52"/>
              <a:stretch>
                <a:fillRect/>
              </a:stretch>
            </p:blipFill>
            <p:spPr>
              <a:xfrm>
                <a:off x="8950682" y="4194234"/>
                <a:ext cx="58320" cy="56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3">
            <p14:nvContentPartPr>
              <p14:cNvPr id="6" name="Ink 5">
                <a:extLst>
                  <a:ext uri="{FF2B5EF4-FFF2-40B4-BE49-F238E27FC236}">
                    <a16:creationId xmlns:a16="http://schemas.microsoft.com/office/drawing/2014/main" id="{EC76EF04-DC92-44E0-B684-BAB0AA4CB5AF}"/>
                  </a:ext>
                </a:extLst>
              </p14:cNvPr>
              <p14:cNvContentPartPr/>
              <p14:nvPr/>
            </p14:nvContentPartPr>
            <p14:xfrm>
              <a:off x="8819642" y="3692754"/>
              <a:ext cx="54000" cy="39960"/>
            </p14:xfrm>
          </p:contentPart>
        </mc:Choice>
        <mc:Fallback>
          <p:pic>
            <p:nvPicPr>
              <p:cNvPr id="6" name="Ink 5">
                <a:extLst>
                  <a:ext uri="{FF2B5EF4-FFF2-40B4-BE49-F238E27FC236}">
                    <a16:creationId xmlns:a16="http://schemas.microsoft.com/office/drawing/2014/main" id="{EC76EF04-DC92-44E0-B684-BAB0AA4CB5AF}"/>
                  </a:ext>
                </a:extLst>
              </p:cNvPr>
              <p:cNvPicPr/>
              <p:nvPr/>
            </p:nvPicPr>
            <p:blipFill>
              <a:blip r:embed="rId54"/>
              <a:stretch>
                <a:fillRect/>
              </a:stretch>
            </p:blipFill>
            <p:spPr>
              <a:xfrm>
                <a:off x="8811002" y="3684114"/>
                <a:ext cx="71640" cy="57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5">
            <p14:nvContentPartPr>
              <p14:cNvPr id="9" name="Ink 8">
                <a:extLst>
                  <a:ext uri="{FF2B5EF4-FFF2-40B4-BE49-F238E27FC236}">
                    <a16:creationId xmlns:a16="http://schemas.microsoft.com/office/drawing/2014/main" id="{75D0B71D-3A16-4546-839D-7F059C0FB313}"/>
                  </a:ext>
                </a:extLst>
              </p14:cNvPr>
              <p14:cNvContentPartPr/>
              <p14:nvPr/>
            </p14:nvContentPartPr>
            <p14:xfrm>
              <a:off x="10776242" y="3846474"/>
              <a:ext cx="116280" cy="51120"/>
            </p14:xfrm>
          </p:contentPart>
        </mc:Choice>
        <mc:Fallback>
          <p:pic>
            <p:nvPicPr>
              <p:cNvPr id="9" name="Ink 8">
                <a:extLst>
                  <a:ext uri="{FF2B5EF4-FFF2-40B4-BE49-F238E27FC236}">
                    <a16:creationId xmlns:a16="http://schemas.microsoft.com/office/drawing/2014/main" id="{75D0B71D-3A16-4546-839D-7F059C0FB313}"/>
                  </a:ext>
                </a:extLst>
              </p:cNvPr>
              <p:cNvPicPr/>
              <p:nvPr/>
            </p:nvPicPr>
            <p:blipFill>
              <a:blip r:embed="rId56"/>
              <a:stretch>
                <a:fillRect/>
              </a:stretch>
            </p:blipFill>
            <p:spPr>
              <a:xfrm>
                <a:off x="10758602" y="3738834"/>
                <a:ext cx="151920" cy="266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7">
            <p14:nvContentPartPr>
              <p14:cNvPr id="14" name="Ink 13">
                <a:extLst>
                  <a:ext uri="{FF2B5EF4-FFF2-40B4-BE49-F238E27FC236}">
                    <a16:creationId xmlns:a16="http://schemas.microsoft.com/office/drawing/2014/main" id="{BA6EC177-9887-43D3-B174-9B1AFA9B2F4E}"/>
                  </a:ext>
                </a:extLst>
              </p14:cNvPr>
              <p14:cNvContentPartPr/>
              <p14:nvPr/>
            </p14:nvContentPartPr>
            <p14:xfrm>
              <a:off x="9635042" y="3742794"/>
              <a:ext cx="36000" cy="45720"/>
            </p14:xfrm>
          </p:contentPart>
        </mc:Choice>
        <mc:Fallback>
          <p:pic>
            <p:nvPicPr>
              <p:cNvPr id="14" name="Ink 13">
                <a:extLst>
                  <a:ext uri="{FF2B5EF4-FFF2-40B4-BE49-F238E27FC236}">
                    <a16:creationId xmlns:a16="http://schemas.microsoft.com/office/drawing/2014/main" id="{BA6EC177-9887-43D3-B174-9B1AFA9B2F4E}"/>
                  </a:ext>
                </a:extLst>
              </p:cNvPr>
              <p:cNvPicPr/>
              <p:nvPr/>
            </p:nvPicPr>
            <p:blipFill>
              <a:blip r:embed="rId58"/>
              <a:stretch>
                <a:fillRect/>
              </a:stretch>
            </p:blipFill>
            <p:spPr>
              <a:xfrm>
                <a:off x="9626402" y="3733794"/>
                <a:ext cx="53640" cy="6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9">
            <p14:nvContentPartPr>
              <p14:cNvPr id="15" name="Ink 14">
                <a:extLst>
                  <a:ext uri="{FF2B5EF4-FFF2-40B4-BE49-F238E27FC236}">
                    <a16:creationId xmlns:a16="http://schemas.microsoft.com/office/drawing/2014/main" id="{0EB39D43-5520-4178-90FD-F72B7C7C9120}"/>
                  </a:ext>
                </a:extLst>
              </p14:cNvPr>
              <p14:cNvContentPartPr/>
              <p14:nvPr/>
            </p14:nvContentPartPr>
            <p14:xfrm>
              <a:off x="9459722" y="4124034"/>
              <a:ext cx="40320" cy="41040"/>
            </p14:xfrm>
          </p:contentPart>
        </mc:Choice>
        <mc:Fallback>
          <p:pic>
            <p:nvPicPr>
              <p:cNvPr id="15" name="Ink 14">
                <a:extLst>
                  <a:ext uri="{FF2B5EF4-FFF2-40B4-BE49-F238E27FC236}">
                    <a16:creationId xmlns:a16="http://schemas.microsoft.com/office/drawing/2014/main" id="{0EB39D43-5520-4178-90FD-F72B7C7C9120}"/>
                  </a:ext>
                </a:extLst>
              </p:cNvPr>
              <p:cNvPicPr/>
              <p:nvPr/>
            </p:nvPicPr>
            <p:blipFill>
              <a:blip r:embed="rId60"/>
              <a:stretch>
                <a:fillRect/>
              </a:stretch>
            </p:blipFill>
            <p:spPr>
              <a:xfrm>
                <a:off x="9451082" y="4115394"/>
                <a:ext cx="57960" cy="58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1">
            <p14:nvContentPartPr>
              <p14:cNvPr id="17" name="Ink 16">
                <a:extLst>
                  <a:ext uri="{FF2B5EF4-FFF2-40B4-BE49-F238E27FC236}">
                    <a16:creationId xmlns:a16="http://schemas.microsoft.com/office/drawing/2014/main" id="{E60096C7-C5E0-49F1-99FD-E79606CED6B3}"/>
                  </a:ext>
                </a:extLst>
              </p14:cNvPr>
              <p14:cNvContentPartPr/>
              <p14:nvPr/>
            </p14:nvContentPartPr>
            <p14:xfrm>
              <a:off x="10698930" y="3696617"/>
              <a:ext cx="47160" cy="45720"/>
            </p14:xfrm>
          </p:contentPart>
        </mc:Choice>
        <mc:Fallback>
          <p:pic>
            <p:nvPicPr>
              <p:cNvPr id="17" name="Ink 16">
                <a:extLst>
                  <a:ext uri="{FF2B5EF4-FFF2-40B4-BE49-F238E27FC236}">
                    <a16:creationId xmlns:a16="http://schemas.microsoft.com/office/drawing/2014/main" id="{E60096C7-C5E0-49F1-99FD-E79606CED6B3}"/>
                  </a:ext>
                </a:extLst>
              </p:cNvPr>
              <p:cNvPicPr/>
              <p:nvPr/>
            </p:nvPicPr>
            <p:blipFill>
              <a:blip r:embed="rId62"/>
              <a:stretch>
                <a:fillRect/>
              </a:stretch>
            </p:blipFill>
            <p:spPr>
              <a:xfrm>
                <a:off x="10689930" y="3687977"/>
                <a:ext cx="64800" cy="6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63">
            <p14:nvContentPartPr>
              <p14:cNvPr id="18" name="Ink 17">
                <a:extLst>
                  <a:ext uri="{FF2B5EF4-FFF2-40B4-BE49-F238E27FC236}">
                    <a16:creationId xmlns:a16="http://schemas.microsoft.com/office/drawing/2014/main" id="{DBDB194F-7AAC-40AE-A008-0048F5BCACED}"/>
                  </a:ext>
                </a:extLst>
              </p14:cNvPr>
              <p14:cNvContentPartPr/>
              <p14:nvPr/>
            </p14:nvContentPartPr>
            <p14:xfrm>
              <a:off x="9164809" y="3872015"/>
              <a:ext cx="39960" cy="27360"/>
            </p14:xfrm>
          </p:contentPart>
        </mc:Choice>
        <mc:Fallback>
          <p:pic>
            <p:nvPicPr>
              <p:cNvPr id="18" name="Ink 17">
                <a:extLst>
                  <a:ext uri="{FF2B5EF4-FFF2-40B4-BE49-F238E27FC236}">
                    <a16:creationId xmlns:a16="http://schemas.microsoft.com/office/drawing/2014/main" id="{DBDB194F-7AAC-40AE-A008-0048F5BCACED}"/>
                  </a:ext>
                </a:extLst>
              </p:cNvPr>
              <p:cNvPicPr/>
              <p:nvPr/>
            </p:nvPicPr>
            <p:blipFill>
              <a:blip r:embed="rId64"/>
              <a:stretch>
                <a:fillRect/>
              </a:stretch>
            </p:blipFill>
            <p:spPr>
              <a:xfrm>
                <a:off x="9156169" y="3863375"/>
                <a:ext cx="57600" cy="45000"/>
              </a:xfrm>
              <a:prstGeom prst="rect">
                <a:avLst/>
              </a:prstGeom>
            </p:spPr>
          </p:pic>
        </mc:Fallback>
      </mc:AlternateContent>
    </p:spTree>
    <p:extLst>
      <p:ext uri="{BB962C8B-B14F-4D97-AF65-F5344CB8AC3E}">
        <p14:creationId xmlns:p14="http://schemas.microsoft.com/office/powerpoint/2010/main" val="26966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fade">
                                      <p:cBhvr>
                                        <p:cTn id="15" dur="500"/>
                                        <p:tgtEl>
                                          <p:spTgt spid="140"/>
                                        </p:tgtEl>
                                      </p:cBhvr>
                                    </p:animEffect>
                                  </p:childTnLst>
                                </p:cTn>
                              </p:par>
                              <p:par>
                                <p:cTn id="16" presetID="10" presetClass="entr" presetSubtype="0" fill="hold" nodeType="with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fade">
                                      <p:cBhvr>
                                        <p:cTn id="18" dur="500"/>
                                        <p:tgtEl>
                                          <p:spTgt spid="149"/>
                                        </p:tgtEl>
                                      </p:cBhvr>
                                    </p:animEffect>
                                  </p:childTnLst>
                                </p:cTn>
                              </p:par>
                              <p:par>
                                <p:cTn id="19" presetID="10" presetClass="entr" presetSubtype="0" fill="hold" nodeType="withEffect">
                                  <p:stCondLst>
                                    <p:cond delay="0"/>
                                  </p:stCondLst>
                                  <p:childTnLst>
                                    <p:set>
                                      <p:cBhvr>
                                        <p:cTn id="20" dur="1" fill="hold">
                                          <p:stCondLst>
                                            <p:cond delay="0"/>
                                          </p:stCondLst>
                                        </p:cTn>
                                        <p:tgtEl>
                                          <p:spTgt spid="151"/>
                                        </p:tgtEl>
                                        <p:attrNameLst>
                                          <p:attrName>style.visibility</p:attrName>
                                        </p:attrNameLst>
                                      </p:cBhvr>
                                      <p:to>
                                        <p:strVal val="visible"/>
                                      </p:to>
                                    </p:set>
                                    <p:animEffect transition="in" filter="fade">
                                      <p:cBhvr>
                                        <p:cTn id="21" dur="500"/>
                                        <p:tgtEl>
                                          <p:spTgt spid="151"/>
                                        </p:tgtEl>
                                      </p:cBhvr>
                                    </p:animEffect>
                                  </p:childTnLst>
                                </p:cTn>
                              </p:par>
                              <p:par>
                                <p:cTn id="22" presetID="10" presetClass="entr" presetSubtype="0" fill="hold" nodeType="withEffect">
                                  <p:stCondLst>
                                    <p:cond delay="0"/>
                                  </p:stCondLst>
                                  <p:childTnLst>
                                    <p:set>
                                      <p:cBhvr>
                                        <p:cTn id="23" dur="1" fill="hold">
                                          <p:stCondLst>
                                            <p:cond delay="0"/>
                                          </p:stCondLst>
                                        </p:cTn>
                                        <p:tgtEl>
                                          <p:spTgt spid="152"/>
                                        </p:tgtEl>
                                        <p:attrNameLst>
                                          <p:attrName>style.visibility</p:attrName>
                                        </p:attrNameLst>
                                      </p:cBhvr>
                                      <p:to>
                                        <p:strVal val="visible"/>
                                      </p:to>
                                    </p:set>
                                    <p:animEffect transition="in" filter="fade">
                                      <p:cBhvr>
                                        <p:cTn id="24" dur="500"/>
                                        <p:tgtEl>
                                          <p:spTgt spid="152"/>
                                        </p:tgtEl>
                                      </p:cBhvr>
                                    </p:animEffect>
                                  </p:childTnLst>
                                </p:cTn>
                              </p:par>
                              <p:par>
                                <p:cTn id="25" presetID="10"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500"/>
                                        <p:tgtEl>
                                          <p:spTgt spid="153"/>
                                        </p:tgtEl>
                                      </p:cBhvr>
                                    </p:animEffect>
                                  </p:childTnLst>
                                </p:cTn>
                              </p:par>
                              <p:par>
                                <p:cTn id="28" presetID="10" presetClass="entr" presetSubtype="0" fill="hold" nodeType="withEffect">
                                  <p:stCondLst>
                                    <p:cond delay="0"/>
                                  </p:stCondLst>
                                  <p:childTnLst>
                                    <p:set>
                                      <p:cBhvr>
                                        <p:cTn id="29" dur="1" fill="hold">
                                          <p:stCondLst>
                                            <p:cond delay="0"/>
                                          </p:stCondLst>
                                        </p:cTn>
                                        <p:tgtEl>
                                          <p:spTgt spid="168"/>
                                        </p:tgtEl>
                                        <p:attrNameLst>
                                          <p:attrName>style.visibility</p:attrName>
                                        </p:attrNameLst>
                                      </p:cBhvr>
                                      <p:to>
                                        <p:strVal val="visible"/>
                                      </p:to>
                                    </p:set>
                                    <p:animEffect transition="in" filter="fade">
                                      <p:cBhvr>
                                        <p:cTn id="30" dur="500"/>
                                        <p:tgtEl>
                                          <p:spTgt spid="168"/>
                                        </p:tgtEl>
                                      </p:cBhvr>
                                    </p:animEffect>
                                  </p:childTnLst>
                                </p:cTn>
                              </p:par>
                              <p:par>
                                <p:cTn id="31" presetID="10" presetClass="entr" presetSubtype="0" fill="hold" nodeType="withEffect">
                                  <p:stCondLst>
                                    <p:cond delay="0"/>
                                  </p:stCondLst>
                                  <p:childTnLst>
                                    <p:set>
                                      <p:cBhvr>
                                        <p:cTn id="32" dur="1" fill="hold">
                                          <p:stCondLst>
                                            <p:cond delay="0"/>
                                          </p:stCondLst>
                                        </p:cTn>
                                        <p:tgtEl>
                                          <p:spTgt spid="173"/>
                                        </p:tgtEl>
                                        <p:attrNameLst>
                                          <p:attrName>style.visibility</p:attrName>
                                        </p:attrNameLst>
                                      </p:cBhvr>
                                      <p:to>
                                        <p:strVal val="visible"/>
                                      </p:to>
                                    </p:set>
                                    <p:animEffect transition="in" filter="fade">
                                      <p:cBhvr>
                                        <p:cTn id="33" dur="500"/>
                                        <p:tgtEl>
                                          <p:spTgt spid="173"/>
                                        </p:tgtEl>
                                      </p:cBhvr>
                                    </p:animEffect>
                                  </p:childTnLst>
                                </p:cTn>
                              </p:par>
                              <p:par>
                                <p:cTn id="34" presetID="10" presetClass="entr" presetSubtype="0" fill="hold" nodeType="with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fade">
                                      <p:cBhvr>
                                        <p:cTn id="36" dur="500"/>
                                        <p:tgtEl>
                                          <p:spTgt spid="174"/>
                                        </p:tgtEl>
                                      </p:cBhvr>
                                    </p:animEffect>
                                  </p:childTnLst>
                                </p:cTn>
                              </p:par>
                              <p:par>
                                <p:cTn id="37" presetID="10" presetClass="entr" presetSubtype="0" fill="hold" nodeType="with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fade">
                                      <p:cBhvr>
                                        <p:cTn id="39" dur="500"/>
                                        <p:tgtEl>
                                          <p:spTgt spid="175"/>
                                        </p:tgtEl>
                                      </p:cBhvr>
                                    </p:animEffect>
                                  </p:childTnLst>
                                </p:cTn>
                              </p:par>
                              <p:par>
                                <p:cTn id="40" presetID="10" presetClass="entr" presetSubtype="0" fill="hold" nodeType="withEffect">
                                  <p:stCondLst>
                                    <p:cond delay="0"/>
                                  </p:stCondLst>
                                  <p:childTnLst>
                                    <p:set>
                                      <p:cBhvr>
                                        <p:cTn id="41" dur="1" fill="hold">
                                          <p:stCondLst>
                                            <p:cond delay="0"/>
                                          </p:stCondLst>
                                        </p:cTn>
                                        <p:tgtEl>
                                          <p:spTgt spid="176"/>
                                        </p:tgtEl>
                                        <p:attrNameLst>
                                          <p:attrName>style.visibility</p:attrName>
                                        </p:attrNameLst>
                                      </p:cBhvr>
                                      <p:to>
                                        <p:strVal val="visible"/>
                                      </p:to>
                                    </p:set>
                                    <p:animEffect transition="in" filter="fade">
                                      <p:cBhvr>
                                        <p:cTn id="42" dur="500"/>
                                        <p:tgtEl>
                                          <p:spTgt spid="176"/>
                                        </p:tgtEl>
                                      </p:cBhvr>
                                    </p:animEffect>
                                  </p:childTnLst>
                                </p:cTn>
                              </p:par>
                              <p:par>
                                <p:cTn id="43" presetID="10" presetClass="entr" presetSubtype="0" fill="hold" nodeType="withEffect">
                                  <p:stCondLst>
                                    <p:cond delay="0"/>
                                  </p:stCondLst>
                                  <p:childTnLst>
                                    <p:set>
                                      <p:cBhvr>
                                        <p:cTn id="44" dur="1" fill="hold">
                                          <p:stCondLst>
                                            <p:cond delay="0"/>
                                          </p:stCondLst>
                                        </p:cTn>
                                        <p:tgtEl>
                                          <p:spTgt spid="177"/>
                                        </p:tgtEl>
                                        <p:attrNameLst>
                                          <p:attrName>style.visibility</p:attrName>
                                        </p:attrNameLst>
                                      </p:cBhvr>
                                      <p:to>
                                        <p:strVal val="visible"/>
                                      </p:to>
                                    </p:set>
                                    <p:animEffect transition="in" filter="fade">
                                      <p:cBhvr>
                                        <p:cTn id="45" dur="500"/>
                                        <p:tgtEl>
                                          <p:spTgt spid="177"/>
                                        </p:tgtEl>
                                      </p:cBhvr>
                                    </p:animEffect>
                                  </p:childTnLst>
                                </p:cTn>
                              </p:par>
                              <p:par>
                                <p:cTn id="46" presetID="10" presetClass="entr" presetSubtype="0" fill="hold" nodeType="withEffect">
                                  <p:stCondLst>
                                    <p:cond delay="0"/>
                                  </p:stCondLst>
                                  <p:childTnLst>
                                    <p:set>
                                      <p:cBhvr>
                                        <p:cTn id="47" dur="1" fill="hold">
                                          <p:stCondLst>
                                            <p:cond delay="0"/>
                                          </p:stCondLst>
                                        </p:cTn>
                                        <p:tgtEl>
                                          <p:spTgt spid="181"/>
                                        </p:tgtEl>
                                        <p:attrNameLst>
                                          <p:attrName>style.visibility</p:attrName>
                                        </p:attrNameLst>
                                      </p:cBhvr>
                                      <p:to>
                                        <p:strVal val="visible"/>
                                      </p:to>
                                    </p:set>
                                    <p:animEffect transition="in" filter="fade">
                                      <p:cBhvr>
                                        <p:cTn id="48" dur="500"/>
                                        <p:tgtEl>
                                          <p:spTgt spid="181"/>
                                        </p:tgtEl>
                                      </p:cBhvr>
                                    </p:animEffect>
                                  </p:childTnLst>
                                </p:cTn>
                              </p:par>
                              <p:par>
                                <p:cTn id="49" presetID="10" presetClass="entr" presetSubtype="0" fill="hold" nodeType="withEffect">
                                  <p:stCondLst>
                                    <p:cond delay="0"/>
                                  </p:stCondLst>
                                  <p:childTnLst>
                                    <p:set>
                                      <p:cBhvr>
                                        <p:cTn id="50" dur="1" fill="hold">
                                          <p:stCondLst>
                                            <p:cond delay="0"/>
                                          </p:stCondLst>
                                        </p:cTn>
                                        <p:tgtEl>
                                          <p:spTgt spid="227"/>
                                        </p:tgtEl>
                                        <p:attrNameLst>
                                          <p:attrName>style.visibility</p:attrName>
                                        </p:attrNameLst>
                                      </p:cBhvr>
                                      <p:to>
                                        <p:strVal val="visible"/>
                                      </p:to>
                                    </p:set>
                                    <p:animEffect transition="in" filter="fade">
                                      <p:cBhvr>
                                        <p:cTn id="51" dur="500"/>
                                        <p:tgtEl>
                                          <p:spTgt spid="227"/>
                                        </p:tgtEl>
                                      </p:cBhvr>
                                    </p:animEffect>
                                  </p:childTnLst>
                                </p:cTn>
                              </p:par>
                              <p:par>
                                <p:cTn id="52" presetID="10" presetClass="entr" presetSubtype="0" fill="hold" nodeType="withEffect">
                                  <p:stCondLst>
                                    <p:cond delay="0"/>
                                  </p:stCondLst>
                                  <p:childTnLst>
                                    <p:set>
                                      <p:cBhvr>
                                        <p:cTn id="53" dur="1" fill="hold">
                                          <p:stCondLst>
                                            <p:cond delay="0"/>
                                          </p:stCondLst>
                                        </p:cTn>
                                        <p:tgtEl>
                                          <p:spTgt spid="283"/>
                                        </p:tgtEl>
                                        <p:attrNameLst>
                                          <p:attrName>style.visibility</p:attrName>
                                        </p:attrNameLst>
                                      </p:cBhvr>
                                      <p:to>
                                        <p:strVal val="visible"/>
                                      </p:to>
                                    </p:set>
                                    <p:animEffect transition="in" filter="fade">
                                      <p:cBhvr>
                                        <p:cTn id="54" dur="500"/>
                                        <p:tgtEl>
                                          <p:spTgt spid="283"/>
                                        </p:tgtEl>
                                      </p:cBhvr>
                                    </p:animEffect>
                                  </p:childTnLst>
                                </p:cTn>
                              </p:par>
                              <p:par>
                                <p:cTn id="55" presetID="10"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par>
                                <p:cTn id="70" presetID="10"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fade">
                                      <p:cBhvr>
                                        <p:cTn id="81" dur="500"/>
                                        <p:tgtEl>
                                          <p:spTgt spid="130"/>
                                        </p:tgtEl>
                                      </p:cBhvr>
                                    </p:animEffect>
                                  </p:childTnLst>
                                </p:cTn>
                              </p:par>
                              <p:par>
                                <p:cTn id="82" presetID="10" presetClass="entr" presetSubtype="0" fill="hold" nodeType="withEffect">
                                  <p:stCondLst>
                                    <p:cond delay="0"/>
                                  </p:stCondLst>
                                  <p:childTnLst>
                                    <p:set>
                                      <p:cBhvr>
                                        <p:cTn id="83" dur="1" fill="hold">
                                          <p:stCondLst>
                                            <p:cond delay="0"/>
                                          </p:stCondLst>
                                        </p:cTn>
                                        <p:tgtEl>
                                          <p:spTgt spid="133"/>
                                        </p:tgtEl>
                                        <p:attrNameLst>
                                          <p:attrName>style.visibility</p:attrName>
                                        </p:attrNameLst>
                                      </p:cBhvr>
                                      <p:to>
                                        <p:strVal val="visible"/>
                                      </p:to>
                                    </p:set>
                                    <p:animEffect transition="in" filter="fade">
                                      <p:cBhvr>
                                        <p:cTn id="84" dur="500"/>
                                        <p:tgtEl>
                                          <p:spTgt spid="1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34"/>
                                        </p:tgtEl>
                                        <p:attrNameLst>
                                          <p:attrName>style.visibility</p:attrName>
                                        </p:attrNameLst>
                                      </p:cBhvr>
                                      <p:to>
                                        <p:strVal val="visible"/>
                                      </p:to>
                                    </p:set>
                                    <p:animEffect transition="in" filter="fade">
                                      <p:cBhvr>
                                        <p:cTn id="89" dur="500"/>
                                        <p:tgtEl>
                                          <p:spTgt spid="134"/>
                                        </p:tgtEl>
                                      </p:cBhvr>
                                    </p:animEffect>
                                  </p:childTnLst>
                                </p:cTn>
                              </p:par>
                              <p:par>
                                <p:cTn id="90" presetID="10" presetClass="entr" presetSubtype="0" fill="hold" nodeType="withEffect">
                                  <p:stCondLst>
                                    <p:cond delay="0"/>
                                  </p:stCondLst>
                                  <p:childTnLst>
                                    <p:set>
                                      <p:cBhvr>
                                        <p:cTn id="91" dur="1" fill="hold">
                                          <p:stCondLst>
                                            <p:cond delay="0"/>
                                          </p:stCondLst>
                                        </p:cTn>
                                        <p:tgtEl>
                                          <p:spTgt spid="135"/>
                                        </p:tgtEl>
                                        <p:attrNameLst>
                                          <p:attrName>style.visibility</p:attrName>
                                        </p:attrNameLst>
                                      </p:cBhvr>
                                      <p:to>
                                        <p:strVal val="visible"/>
                                      </p:to>
                                    </p:set>
                                    <p:animEffect transition="in" filter="fade">
                                      <p:cBhvr>
                                        <p:cTn id="92" dur="500"/>
                                        <p:tgtEl>
                                          <p:spTgt spid="135"/>
                                        </p:tgtEl>
                                      </p:cBhvr>
                                    </p:animEffect>
                                  </p:childTnLst>
                                </p:cTn>
                              </p:par>
                              <p:par>
                                <p:cTn id="93" presetID="10" presetClass="entr" presetSubtype="0" fill="hold"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par>
                                <p:cTn id="96" presetID="10" presetClass="entr" presetSubtype="0" fill="hold" nodeType="withEffect">
                                  <p:stCondLst>
                                    <p:cond delay="0"/>
                                  </p:stCondLst>
                                  <p:childTnLst>
                                    <p:set>
                                      <p:cBhvr>
                                        <p:cTn id="97" dur="1" fill="hold">
                                          <p:stCondLst>
                                            <p:cond delay="0"/>
                                          </p:stCondLst>
                                        </p:cTn>
                                        <p:tgtEl>
                                          <p:spTgt spid="139"/>
                                        </p:tgtEl>
                                        <p:attrNameLst>
                                          <p:attrName>style.visibility</p:attrName>
                                        </p:attrNameLst>
                                      </p:cBhvr>
                                      <p:to>
                                        <p:strVal val="visible"/>
                                      </p:to>
                                    </p:set>
                                    <p:animEffect transition="in" filter="fade">
                                      <p:cBhvr>
                                        <p:cTn id="98"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0" grpId="0"/>
      <p:bldP spid="1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21BE38-1BAD-440B-AE4E-02E24DE38349}"/>
              </a:ext>
            </a:extLst>
          </p:cNvPr>
          <p:cNvPicPr>
            <a:picLocks noChangeAspect="1"/>
          </p:cNvPicPr>
          <p:nvPr/>
        </p:nvPicPr>
        <p:blipFill>
          <a:blip r:embed="rId3">
            <a:duotone>
              <a:prstClr val="black"/>
              <a:schemeClr val="bg1">
                <a:tint val="45000"/>
                <a:satMod val="400000"/>
              </a:schemeClr>
            </a:duotone>
          </a:blip>
          <a:stretch>
            <a:fillRect/>
          </a:stretch>
        </p:blipFill>
        <p:spPr>
          <a:xfrm>
            <a:off x="653118" y="1704938"/>
            <a:ext cx="4030799" cy="635100"/>
          </a:xfrm>
          <a:prstGeom prst="rect">
            <a:avLst/>
          </a:prstGeom>
        </p:spPr>
      </p:pic>
      <p:pic>
        <p:nvPicPr>
          <p:cNvPr id="13" name="Picture 12">
            <a:extLst>
              <a:ext uri="{FF2B5EF4-FFF2-40B4-BE49-F238E27FC236}">
                <a16:creationId xmlns:a16="http://schemas.microsoft.com/office/drawing/2014/main" id="{9628CE55-F06B-4C9F-9C3D-B525823C2212}"/>
              </a:ext>
            </a:extLst>
          </p:cNvPr>
          <p:cNvPicPr>
            <a:picLocks noChangeAspect="1"/>
          </p:cNvPicPr>
          <p:nvPr/>
        </p:nvPicPr>
        <p:blipFill>
          <a:blip r:embed="rId4"/>
          <a:stretch>
            <a:fillRect/>
          </a:stretch>
        </p:blipFill>
        <p:spPr>
          <a:xfrm>
            <a:off x="5671989" y="1704938"/>
            <a:ext cx="5964795" cy="601462"/>
          </a:xfrm>
          <a:prstGeom prst="rect">
            <a:avLst/>
          </a:prstGeom>
        </p:spPr>
      </p:pic>
      <p:cxnSp>
        <p:nvCxnSpPr>
          <p:cNvPr id="15" name="Straight Arrow Connector 14">
            <a:extLst>
              <a:ext uri="{FF2B5EF4-FFF2-40B4-BE49-F238E27FC236}">
                <a16:creationId xmlns:a16="http://schemas.microsoft.com/office/drawing/2014/main" id="{CAFFCE76-8303-4369-8206-115A3AE3EA6A}"/>
              </a:ext>
            </a:extLst>
          </p:cNvPr>
          <p:cNvCxnSpPr>
            <a:cxnSpLocks/>
          </p:cNvCxnSpPr>
          <p:nvPr/>
        </p:nvCxnSpPr>
        <p:spPr>
          <a:xfrm>
            <a:off x="5792094" y="2391978"/>
            <a:ext cx="0" cy="738789"/>
          </a:xfrm>
          <a:prstGeom prst="straightConnector1">
            <a:avLst/>
          </a:prstGeom>
          <a:ln w="28575">
            <a:solidFill>
              <a:srgbClr val="FFBC7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3743C59-0552-4BE5-A28C-FD6815146D94}"/>
              </a:ext>
            </a:extLst>
          </p:cNvPr>
          <p:cNvCxnSpPr>
            <a:cxnSpLocks/>
          </p:cNvCxnSpPr>
          <p:nvPr/>
        </p:nvCxnSpPr>
        <p:spPr>
          <a:xfrm flipH="1">
            <a:off x="8347570" y="2391978"/>
            <a:ext cx="263030" cy="738789"/>
          </a:xfrm>
          <a:prstGeom prst="straightConnector1">
            <a:avLst/>
          </a:prstGeom>
          <a:ln w="28575">
            <a:solidFill>
              <a:srgbClr val="FFBC7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DC6FF07-0A4F-47A5-93ED-A8212946A60B}"/>
              </a:ext>
            </a:extLst>
          </p:cNvPr>
          <p:cNvCxnSpPr>
            <a:cxnSpLocks/>
          </p:cNvCxnSpPr>
          <p:nvPr/>
        </p:nvCxnSpPr>
        <p:spPr>
          <a:xfrm>
            <a:off x="7410966" y="2391978"/>
            <a:ext cx="658045" cy="738789"/>
          </a:xfrm>
          <a:prstGeom prst="straightConnector1">
            <a:avLst/>
          </a:prstGeom>
          <a:ln w="28575">
            <a:solidFill>
              <a:srgbClr val="FFBC7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146BBD-4163-411C-B93D-9D4FCAE840D5}"/>
              </a:ext>
            </a:extLst>
          </p:cNvPr>
          <p:cNvCxnSpPr>
            <a:cxnSpLocks/>
          </p:cNvCxnSpPr>
          <p:nvPr/>
        </p:nvCxnSpPr>
        <p:spPr>
          <a:xfrm flipH="1">
            <a:off x="8719487" y="2391978"/>
            <a:ext cx="1823363" cy="738789"/>
          </a:xfrm>
          <a:prstGeom prst="straightConnector1">
            <a:avLst/>
          </a:prstGeom>
          <a:ln w="28575">
            <a:solidFill>
              <a:srgbClr val="FFBC7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ECB8411-2F9C-4E8D-A761-5479C52AF2CA}"/>
              </a:ext>
            </a:extLst>
          </p:cNvPr>
          <p:cNvSpPr txBox="1"/>
          <p:nvPr/>
        </p:nvSpPr>
        <p:spPr>
          <a:xfrm>
            <a:off x="4671805" y="3130767"/>
            <a:ext cx="2240578" cy="446276"/>
          </a:xfrm>
          <a:prstGeom prst="rect">
            <a:avLst/>
          </a:prstGeom>
          <a:noFill/>
        </p:spPr>
        <p:txBody>
          <a:bodyPr wrap="square" rtlCol="0">
            <a:spAutoFit/>
          </a:bodyPr>
          <a:lstStyle/>
          <a:p>
            <a:r>
              <a:rPr lang="de-CH" sz="2300" dirty="0" err="1">
                <a:solidFill>
                  <a:srgbClr val="FFBC72"/>
                </a:solidFill>
              </a:rPr>
              <a:t>quantum</a:t>
            </a:r>
            <a:r>
              <a:rPr lang="de-CH" sz="2300" dirty="0">
                <a:solidFill>
                  <a:srgbClr val="FFBC72"/>
                </a:solidFill>
              </a:rPr>
              <a:t> </a:t>
            </a:r>
            <a:r>
              <a:rPr lang="de-CH" sz="2300" dirty="0" err="1">
                <a:solidFill>
                  <a:srgbClr val="FFBC72"/>
                </a:solidFill>
              </a:rPr>
              <a:t>circuit</a:t>
            </a:r>
            <a:endParaRPr lang="en-CH" sz="2300" dirty="0">
              <a:solidFill>
                <a:srgbClr val="FFBC72"/>
              </a:solidFill>
            </a:endParaRPr>
          </a:p>
        </p:txBody>
      </p:sp>
      <p:sp>
        <p:nvSpPr>
          <p:cNvPr id="28" name="TextBox 27">
            <a:extLst>
              <a:ext uri="{FF2B5EF4-FFF2-40B4-BE49-F238E27FC236}">
                <a16:creationId xmlns:a16="http://schemas.microsoft.com/office/drawing/2014/main" id="{323DEF28-C760-4461-B354-4D2EEA032FBB}"/>
              </a:ext>
            </a:extLst>
          </p:cNvPr>
          <p:cNvSpPr txBox="1"/>
          <p:nvPr/>
        </p:nvSpPr>
        <p:spPr>
          <a:xfrm>
            <a:off x="7599197" y="3130767"/>
            <a:ext cx="2240578" cy="446276"/>
          </a:xfrm>
          <a:prstGeom prst="rect">
            <a:avLst/>
          </a:prstGeom>
          <a:noFill/>
        </p:spPr>
        <p:txBody>
          <a:bodyPr wrap="square" rtlCol="0">
            <a:spAutoFit/>
          </a:bodyPr>
          <a:lstStyle/>
          <a:p>
            <a:r>
              <a:rPr lang="de-CH" sz="2300" dirty="0" err="1">
                <a:solidFill>
                  <a:srgbClr val="FFBC72"/>
                </a:solidFill>
              </a:rPr>
              <a:t>quantum</a:t>
            </a:r>
            <a:r>
              <a:rPr lang="de-CH" sz="2300" dirty="0">
                <a:solidFill>
                  <a:srgbClr val="FFBC72"/>
                </a:solidFill>
              </a:rPr>
              <a:t> </a:t>
            </a:r>
            <a:r>
              <a:rPr lang="de-CH" sz="2300" dirty="0" err="1">
                <a:solidFill>
                  <a:srgbClr val="FFBC72"/>
                </a:solidFill>
              </a:rPr>
              <a:t>gates</a:t>
            </a:r>
            <a:endParaRPr lang="en-CH" sz="2300" dirty="0">
              <a:solidFill>
                <a:srgbClr val="FFBC72"/>
              </a:solidFill>
            </a:endParaRPr>
          </a:p>
        </p:txBody>
      </p:sp>
      <p:sp>
        <p:nvSpPr>
          <p:cNvPr id="29" name="TextBox 28">
            <a:extLst>
              <a:ext uri="{FF2B5EF4-FFF2-40B4-BE49-F238E27FC236}">
                <a16:creationId xmlns:a16="http://schemas.microsoft.com/office/drawing/2014/main" id="{B436BC68-70A3-4676-AD85-A769F5B808E5}"/>
              </a:ext>
            </a:extLst>
          </p:cNvPr>
          <p:cNvSpPr txBox="1"/>
          <p:nvPr/>
        </p:nvSpPr>
        <p:spPr>
          <a:xfrm>
            <a:off x="4739037" y="1893172"/>
            <a:ext cx="2240578" cy="492443"/>
          </a:xfrm>
          <a:prstGeom prst="rect">
            <a:avLst/>
          </a:prstGeom>
          <a:noFill/>
        </p:spPr>
        <p:txBody>
          <a:bodyPr wrap="square" rtlCol="0">
            <a:spAutoFit/>
          </a:bodyPr>
          <a:lstStyle/>
          <a:p>
            <a:r>
              <a:rPr lang="de-CH" sz="2600" dirty="0">
                <a:solidFill>
                  <a:schemeClr val="bg1"/>
                </a:solidFill>
              </a:rPr>
              <a:t>,</a:t>
            </a:r>
            <a:endParaRPr lang="en-CH" sz="2600" dirty="0">
              <a:solidFill>
                <a:schemeClr val="bg1"/>
              </a:solidFill>
            </a:endParaRPr>
          </a:p>
        </p:txBody>
      </p:sp>
      <p:pic>
        <p:nvPicPr>
          <p:cNvPr id="32" name="Picture 31">
            <a:extLst>
              <a:ext uri="{FF2B5EF4-FFF2-40B4-BE49-F238E27FC236}">
                <a16:creationId xmlns:a16="http://schemas.microsoft.com/office/drawing/2014/main" id="{BBE9CF5B-CEF0-43CE-8605-D145B9ECBBDF}"/>
              </a:ext>
            </a:extLst>
          </p:cNvPr>
          <p:cNvPicPr>
            <a:picLocks noChangeAspect="1"/>
          </p:cNvPicPr>
          <p:nvPr/>
        </p:nvPicPr>
        <p:blipFill>
          <a:blip r:embed="rId5">
            <a:duotone>
              <a:prstClr val="black"/>
              <a:schemeClr val="bg1">
                <a:tint val="45000"/>
                <a:satMod val="400000"/>
              </a:schemeClr>
            </a:duotone>
          </a:blip>
          <a:stretch>
            <a:fillRect/>
          </a:stretch>
        </p:blipFill>
        <p:spPr>
          <a:xfrm>
            <a:off x="654529" y="4974300"/>
            <a:ext cx="659002" cy="416212"/>
          </a:xfrm>
          <a:prstGeom prst="rect">
            <a:avLst/>
          </a:prstGeom>
        </p:spPr>
      </p:pic>
      <p:sp>
        <p:nvSpPr>
          <p:cNvPr id="33" name="Title 9 1">
            <a:extLst>
              <a:ext uri="{FF2B5EF4-FFF2-40B4-BE49-F238E27FC236}">
                <a16:creationId xmlns:a16="http://schemas.microsoft.com/office/drawing/2014/main" id="{C13250B0-5351-4423-9259-B1FD5459C2EF}"/>
              </a:ext>
            </a:extLst>
          </p:cNvPr>
          <p:cNvSpPr txBox="1">
            <a:spLocks/>
          </p:cNvSpPr>
          <p:nvPr/>
        </p:nvSpPr>
        <p:spPr>
          <a:xfrm>
            <a:off x="486965" y="3926134"/>
            <a:ext cx="10515600" cy="1022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de-CH" sz="2700" dirty="0" err="1">
                <a:latin typeface="+mn-lt"/>
              </a:rPr>
              <a:t>What</a:t>
            </a:r>
            <a:r>
              <a:rPr lang="de-CH" sz="2700" dirty="0">
                <a:latin typeface="+mn-lt"/>
              </a:rPr>
              <a:t> is </a:t>
            </a:r>
            <a:r>
              <a:rPr lang="de-CH" sz="2700" dirty="0" err="1">
                <a:latin typeface="+mn-lt"/>
              </a:rPr>
              <a:t>the</a:t>
            </a:r>
            <a:r>
              <a:rPr lang="de-CH" sz="2700" dirty="0">
                <a:latin typeface="+mn-lt"/>
              </a:rPr>
              <a:t> explicit form of	      ? </a:t>
            </a:r>
            <a:endParaRPr lang="en-CH" sz="2700" dirty="0">
              <a:latin typeface="+mn-lt"/>
            </a:endParaRPr>
          </a:p>
        </p:txBody>
      </p:sp>
      <p:pic>
        <p:nvPicPr>
          <p:cNvPr id="34" name="Picture 33">
            <a:extLst>
              <a:ext uri="{FF2B5EF4-FFF2-40B4-BE49-F238E27FC236}">
                <a16:creationId xmlns:a16="http://schemas.microsoft.com/office/drawing/2014/main" id="{E58D626A-454C-403A-BF09-F7B71796A461}"/>
              </a:ext>
            </a:extLst>
          </p:cNvPr>
          <p:cNvPicPr>
            <a:picLocks noChangeAspect="1"/>
          </p:cNvPicPr>
          <p:nvPr/>
        </p:nvPicPr>
        <p:blipFill rotWithShape="1">
          <a:blip r:embed="rId6">
            <a:duotone>
              <a:prstClr val="black"/>
              <a:schemeClr val="bg1">
                <a:tint val="45000"/>
                <a:satMod val="400000"/>
              </a:schemeClr>
            </a:duotone>
          </a:blip>
          <a:srcRect r="46600"/>
          <a:stretch/>
        </p:blipFill>
        <p:spPr>
          <a:xfrm>
            <a:off x="4790561" y="4182232"/>
            <a:ext cx="845253" cy="489054"/>
          </a:xfrm>
          <a:prstGeom prst="rect">
            <a:avLst/>
          </a:prstGeom>
        </p:spPr>
      </p:pic>
      <p:sp>
        <p:nvSpPr>
          <p:cNvPr id="35" name="Title 9 1">
            <a:extLst>
              <a:ext uri="{FF2B5EF4-FFF2-40B4-BE49-F238E27FC236}">
                <a16:creationId xmlns:a16="http://schemas.microsoft.com/office/drawing/2014/main" id="{B3640627-3D23-4517-8C4F-506104C3AF5B}"/>
              </a:ext>
            </a:extLst>
          </p:cNvPr>
          <p:cNvSpPr txBox="1">
            <a:spLocks/>
          </p:cNvSpPr>
          <p:nvPr/>
        </p:nvSpPr>
        <p:spPr>
          <a:xfrm>
            <a:off x="1420538" y="4663375"/>
            <a:ext cx="9915592" cy="1022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de-CH" sz="2700" i="1" dirty="0" err="1">
                <a:latin typeface="+mn-lt"/>
              </a:rPr>
              <a:t>Unitary</a:t>
            </a:r>
            <a:r>
              <a:rPr lang="de-CH" sz="2700" i="1" dirty="0">
                <a:latin typeface="+mn-lt"/>
              </a:rPr>
              <a:t> </a:t>
            </a:r>
            <a:r>
              <a:rPr lang="de-CH" sz="2700" i="1" dirty="0" err="1">
                <a:latin typeface="+mn-lt"/>
              </a:rPr>
              <a:t>Coupled</a:t>
            </a:r>
            <a:r>
              <a:rPr lang="de-CH" sz="2700" i="1" dirty="0">
                <a:latin typeface="+mn-lt"/>
              </a:rPr>
              <a:t> Cluster Theory:</a:t>
            </a:r>
            <a:endParaRPr lang="en-CH" sz="2700" i="1" dirty="0">
              <a:latin typeface="+mn-lt"/>
            </a:endParaRPr>
          </a:p>
        </p:txBody>
      </p:sp>
      <p:pic>
        <p:nvPicPr>
          <p:cNvPr id="38" name="Picture 37">
            <a:extLst>
              <a:ext uri="{FF2B5EF4-FFF2-40B4-BE49-F238E27FC236}">
                <a16:creationId xmlns:a16="http://schemas.microsoft.com/office/drawing/2014/main" id="{D12F0B5E-EE1F-4ED1-B5AD-DF72A1BCC660}"/>
              </a:ext>
            </a:extLst>
          </p:cNvPr>
          <p:cNvPicPr>
            <a:picLocks noChangeAspect="1"/>
          </p:cNvPicPr>
          <p:nvPr/>
        </p:nvPicPr>
        <p:blipFill>
          <a:blip r:embed="rId7">
            <a:duotone>
              <a:prstClr val="black"/>
              <a:schemeClr val="accent2">
                <a:tint val="45000"/>
                <a:satMod val="400000"/>
              </a:schemeClr>
            </a:duotone>
          </a:blip>
          <a:stretch>
            <a:fillRect/>
          </a:stretch>
        </p:blipFill>
        <p:spPr>
          <a:xfrm>
            <a:off x="6706493" y="4886708"/>
            <a:ext cx="5120201" cy="575573"/>
          </a:xfrm>
          <a:prstGeom prst="rect">
            <a:avLst/>
          </a:prstGeom>
        </p:spPr>
      </p:pic>
      <p:sp>
        <p:nvSpPr>
          <p:cNvPr id="44" name="Title 7">
            <a:extLst>
              <a:ext uri="{FF2B5EF4-FFF2-40B4-BE49-F238E27FC236}">
                <a16:creationId xmlns:a16="http://schemas.microsoft.com/office/drawing/2014/main" id="{C48C0E56-10D9-47F1-9F75-919258D9EE60}"/>
              </a:ext>
            </a:extLst>
          </p:cNvPr>
          <p:cNvSpPr txBox="1">
            <a:spLocks/>
          </p:cNvSpPr>
          <p:nvPr/>
        </p:nvSpPr>
        <p:spPr>
          <a:xfrm>
            <a:off x="838200" y="17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de-CH" sz="3700" dirty="0" err="1"/>
              <a:t>Parametrization</a:t>
            </a:r>
            <a:r>
              <a:rPr lang="de-CH" sz="3700" dirty="0"/>
              <a:t> of </a:t>
            </a:r>
            <a:r>
              <a:rPr lang="de-CH" sz="3700" dirty="0" err="1"/>
              <a:t>the</a:t>
            </a:r>
            <a:r>
              <a:rPr lang="de-CH" sz="3700" dirty="0"/>
              <a:t> </a:t>
            </a:r>
            <a:r>
              <a:rPr lang="de-CH" sz="3700" dirty="0" err="1"/>
              <a:t>ground</a:t>
            </a:r>
            <a:r>
              <a:rPr lang="de-CH" sz="3700" dirty="0"/>
              <a:t> </a:t>
            </a:r>
            <a:r>
              <a:rPr lang="de-CH" sz="3700" dirty="0" err="1"/>
              <a:t>state</a:t>
            </a:r>
            <a:r>
              <a:rPr lang="de-CH" sz="3700" dirty="0"/>
              <a:t> </a:t>
            </a:r>
            <a:r>
              <a:rPr lang="de-CH" sz="3700" dirty="0" err="1"/>
              <a:t>wavefunction</a:t>
            </a:r>
            <a:endParaRPr lang="en-CH" sz="3700" dirty="0"/>
          </a:p>
        </p:txBody>
      </p:sp>
    </p:spTree>
    <p:extLst>
      <p:ext uri="{BB962C8B-B14F-4D97-AF65-F5344CB8AC3E}">
        <p14:creationId xmlns:p14="http://schemas.microsoft.com/office/powerpoint/2010/main" val="31510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94F2F-FE6D-422F-A68E-53FE2191194A}"/>
              </a:ext>
            </a:extLst>
          </p:cNvPr>
          <p:cNvSpPr>
            <a:spLocks noGrp="1"/>
          </p:cNvSpPr>
          <p:nvPr>
            <p:ph type="title"/>
          </p:nvPr>
        </p:nvSpPr>
        <p:spPr>
          <a:xfrm>
            <a:off x="838200" y="2766218"/>
            <a:ext cx="10515600" cy="1325563"/>
          </a:xfrm>
        </p:spPr>
        <p:txBody>
          <a:bodyPr>
            <a:normAutofit/>
          </a:bodyPr>
          <a:lstStyle/>
          <a:p>
            <a:pPr algn="ctr"/>
            <a:r>
              <a:rPr lang="en-US" dirty="0">
                <a:solidFill>
                  <a:schemeClr val="bg2">
                    <a:lumMod val="90000"/>
                  </a:schemeClr>
                </a:solidFill>
              </a:rPr>
              <a:t>How does the experimental implementation look like?</a:t>
            </a:r>
            <a:endParaRPr lang="en-US" sz="4400" dirty="0">
              <a:solidFill>
                <a:schemeClr val="bg2">
                  <a:lumMod val="90000"/>
                </a:schemeClr>
              </a:solidFill>
            </a:endParaRPr>
          </a:p>
        </p:txBody>
      </p:sp>
    </p:spTree>
    <p:extLst>
      <p:ext uri="{BB962C8B-B14F-4D97-AF65-F5344CB8AC3E}">
        <p14:creationId xmlns:p14="http://schemas.microsoft.com/office/powerpoint/2010/main" val="221857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25CAE740-8515-4E06-8156-96C6376295BD}"/>
              </a:ext>
            </a:extLst>
          </p:cNvPr>
          <p:cNvSpPr>
            <a:spLocks noGrp="1"/>
          </p:cNvSpPr>
          <p:nvPr>
            <p:ph type="title"/>
          </p:nvPr>
        </p:nvSpPr>
        <p:spPr>
          <a:xfrm>
            <a:off x="838200" y="1790"/>
            <a:ext cx="10515600" cy="1325563"/>
          </a:xfrm>
        </p:spPr>
        <p:txBody>
          <a:bodyPr/>
          <a:lstStyle/>
          <a:p>
            <a:pPr algn="ctr"/>
            <a:r>
              <a:rPr lang="de-CH" dirty="0">
                <a:solidFill>
                  <a:schemeClr val="bg1"/>
                </a:solidFill>
              </a:rPr>
              <a:t>Implementation</a:t>
            </a:r>
            <a:endParaRPr lang="en-CH" dirty="0">
              <a:solidFill>
                <a:schemeClr val="bg1"/>
              </a:solidFill>
            </a:endParaRPr>
          </a:p>
        </p:txBody>
      </p:sp>
      <p:pic>
        <p:nvPicPr>
          <p:cNvPr id="7" name="Picture 6">
            <a:extLst>
              <a:ext uri="{FF2B5EF4-FFF2-40B4-BE49-F238E27FC236}">
                <a16:creationId xmlns:a16="http://schemas.microsoft.com/office/drawing/2014/main" id="{08E70CB1-9F9C-4AA0-A475-701B7B0BBD99}"/>
              </a:ext>
            </a:extLst>
          </p:cNvPr>
          <p:cNvPicPr>
            <a:picLocks noChangeAspect="1"/>
          </p:cNvPicPr>
          <p:nvPr/>
        </p:nvPicPr>
        <p:blipFill rotWithShape="1">
          <a:blip r:embed="rId3"/>
          <a:srcRect r="80118"/>
          <a:stretch/>
        </p:blipFill>
        <p:spPr>
          <a:xfrm>
            <a:off x="1" y="1378613"/>
            <a:ext cx="2423886" cy="4415662"/>
          </a:xfrm>
          <a:prstGeom prst="rect">
            <a:avLst/>
          </a:prstGeom>
        </p:spPr>
      </p:pic>
      <p:pic>
        <p:nvPicPr>
          <p:cNvPr id="9" name="Picture 8">
            <a:extLst>
              <a:ext uri="{FF2B5EF4-FFF2-40B4-BE49-F238E27FC236}">
                <a16:creationId xmlns:a16="http://schemas.microsoft.com/office/drawing/2014/main" id="{23AD2019-4ABD-4EA6-AC70-D59C6EE749A4}"/>
              </a:ext>
            </a:extLst>
          </p:cNvPr>
          <p:cNvPicPr>
            <a:picLocks noChangeAspect="1"/>
          </p:cNvPicPr>
          <p:nvPr/>
        </p:nvPicPr>
        <p:blipFill>
          <a:blip r:embed="rId4">
            <a:duotone>
              <a:prstClr val="black"/>
              <a:schemeClr val="bg1">
                <a:tint val="45000"/>
                <a:satMod val="400000"/>
              </a:schemeClr>
            </a:duotone>
          </a:blip>
          <a:stretch>
            <a:fillRect/>
          </a:stretch>
        </p:blipFill>
        <p:spPr>
          <a:xfrm>
            <a:off x="2188995" y="5906095"/>
            <a:ext cx="3787911" cy="425807"/>
          </a:xfrm>
          <a:prstGeom prst="rect">
            <a:avLst/>
          </a:prstGeom>
        </p:spPr>
      </p:pic>
      <p:pic>
        <p:nvPicPr>
          <p:cNvPr id="10" name="Picture 9">
            <a:extLst>
              <a:ext uri="{FF2B5EF4-FFF2-40B4-BE49-F238E27FC236}">
                <a16:creationId xmlns:a16="http://schemas.microsoft.com/office/drawing/2014/main" id="{26BB4D68-2D36-4EAA-859E-0C5C8CE2A55E}"/>
              </a:ext>
            </a:extLst>
          </p:cNvPr>
          <p:cNvPicPr>
            <a:picLocks noChangeAspect="1"/>
          </p:cNvPicPr>
          <p:nvPr/>
        </p:nvPicPr>
        <p:blipFill>
          <a:blip r:embed="rId5"/>
          <a:stretch>
            <a:fillRect/>
          </a:stretch>
        </p:blipFill>
        <p:spPr>
          <a:xfrm>
            <a:off x="7034339" y="5649481"/>
            <a:ext cx="4580357" cy="1060154"/>
          </a:xfrm>
          <a:prstGeom prst="rect">
            <a:avLst/>
          </a:prstGeom>
        </p:spPr>
      </p:pic>
      <p:sp>
        <p:nvSpPr>
          <p:cNvPr id="11" name="TextBox 10">
            <a:extLst>
              <a:ext uri="{FF2B5EF4-FFF2-40B4-BE49-F238E27FC236}">
                <a16:creationId xmlns:a16="http://schemas.microsoft.com/office/drawing/2014/main" id="{B8F54246-CC8F-489F-A4AA-CFFE519E184E}"/>
              </a:ext>
            </a:extLst>
          </p:cNvPr>
          <p:cNvSpPr txBox="1"/>
          <p:nvPr/>
        </p:nvSpPr>
        <p:spPr>
          <a:xfrm>
            <a:off x="577304" y="6524969"/>
            <a:ext cx="5664554" cy="369332"/>
          </a:xfrm>
          <a:prstGeom prst="rect">
            <a:avLst/>
          </a:prstGeom>
          <a:noFill/>
        </p:spPr>
        <p:txBody>
          <a:bodyPr wrap="square" rtlCol="0">
            <a:spAutoFit/>
          </a:bodyPr>
          <a:lstStyle/>
          <a:p>
            <a:r>
              <a:rPr lang="de-CH" dirty="0">
                <a:solidFill>
                  <a:schemeClr val="bg1">
                    <a:lumMod val="65000"/>
                  </a:schemeClr>
                </a:solidFill>
              </a:rPr>
              <a:t>P. J. J. </a:t>
            </a:r>
            <a:r>
              <a:rPr lang="de-CH" dirty="0" err="1">
                <a:solidFill>
                  <a:schemeClr val="bg1">
                    <a:lumMod val="65000"/>
                  </a:schemeClr>
                </a:solidFill>
              </a:rPr>
              <a:t>O’Malley</a:t>
            </a:r>
            <a:r>
              <a:rPr lang="de-CH" dirty="0">
                <a:solidFill>
                  <a:schemeClr val="bg1">
                    <a:lumMod val="65000"/>
                  </a:schemeClr>
                </a:solidFill>
              </a:rPr>
              <a:t> </a:t>
            </a:r>
            <a:r>
              <a:rPr lang="de-CH" i="1" dirty="0">
                <a:solidFill>
                  <a:schemeClr val="bg1">
                    <a:lumMod val="65000"/>
                  </a:schemeClr>
                </a:solidFill>
              </a:rPr>
              <a:t>et al., Phys. Rev. X </a:t>
            </a:r>
            <a:r>
              <a:rPr lang="de-CH" b="1" i="1" dirty="0">
                <a:solidFill>
                  <a:schemeClr val="bg1">
                    <a:lumMod val="65000"/>
                  </a:schemeClr>
                </a:solidFill>
              </a:rPr>
              <a:t>6</a:t>
            </a:r>
            <a:r>
              <a:rPr lang="de-CH" i="1" dirty="0">
                <a:solidFill>
                  <a:schemeClr val="bg1">
                    <a:lumMod val="65000"/>
                  </a:schemeClr>
                </a:solidFill>
              </a:rPr>
              <a:t>, 031007 (2016)</a:t>
            </a:r>
          </a:p>
        </p:txBody>
      </p:sp>
      <p:cxnSp>
        <p:nvCxnSpPr>
          <p:cNvPr id="8" name="Straight Arrow Connector 7">
            <a:extLst>
              <a:ext uri="{FF2B5EF4-FFF2-40B4-BE49-F238E27FC236}">
                <a16:creationId xmlns:a16="http://schemas.microsoft.com/office/drawing/2014/main" id="{CE304A79-F285-484A-B088-BC6D21310DED}"/>
              </a:ext>
            </a:extLst>
          </p:cNvPr>
          <p:cNvCxnSpPr>
            <a:cxnSpLocks/>
          </p:cNvCxnSpPr>
          <p:nvPr/>
        </p:nvCxnSpPr>
        <p:spPr>
          <a:xfrm>
            <a:off x="899529" y="894254"/>
            <a:ext cx="0" cy="73878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12970B-9D29-495F-9FCA-24144B4929DC}"/>
              </a:ext>
            </a:extLst>
          </p:cNvPr>
          <p:cNvSpPr txBox="1"/>
          <p:nvPr/>
        </p:nvSpPr>
        <p:spPr>
          <a:xfrm>
            <a:off x="146380" y="526098"/>
            <a:ext cx="2328805" cy="338554"/>
          </a:xfrm>
          <a:prstGeom prst="rect">
            <a:avLst/>
          </a:prstGeom>
          <a:noFill/>
        </p:spPr>
        <p:txBody>
          <a:bodyPr wrap="square" rtlCol="0">
            <a:spAutoFit/>
          </a:bodyPr>
          <a:lstStyle/>
          <a:p>
            <a:r>
              <a:rPr lang="de-CH" sz="1600" dirty="0" err="1">
                <a:solidFill>
                  <a:schemeClr val="bg1"/>
                </a:solidFill>
              </a:rPr>
              <a:t>Xmon</a:t>
            </a:r>
            <a:r>
              <a:rPr lang="de-CH" sz="1600" dirty="0">
                <a:solidFill>
                  <a:schemeClr val="bg1"/>
                </a:solidFill>
              </a:rPr>
              <a:t> </a:t>
            </a:r>
            <a:r>
              <a:rPr lang="de-CH" sz="1600" dirty="0" err="1">
                <a:solidFill>
                  <a:schemeClr val="bg1"/>
                </a:solidFill>
              </a:rPr>
              <a:t>Transmon</a:t>
            </a:r>
            <a:r>
              <a:rPr lang="de-CH" sz="1600" dirty="0">
                <a:solidFill>
                  <a:schemeClr val="bg1"/>
                </a:solidFill>
              </a:rPr>
              <a:t> </a:t>
            </a:r>
            <a:r>
              <a:rPr lang="de-CH" sz="1600" dirty="0" err="1">
                <a:solidFill>
                  <a:schemeClr val="bg1"/>
                </a:solidFill>
              </a:rPr>
              <a:t>Qubits</a:t>
            </a:r>
            <a:endParaRPr lang="de-CH" sz="1600" i="1" dirty="0">
              <a:solidFill>
                <a:schemeClr val="bg1"/>
              </a:solidFill>
            </a:endParaRPr>
          </a:p>
        </p:txBody>
      </p:sp>
    </p:spTree>
    <p:extLst>
      <p:ext uri="{BB962C8B-B14F-4D97-AF65-F5344CB8AC3E}">
        <p14:creationId xmlns:p14="http://schemas.microsoft.com/office/powerpoint/2010/main" val="79453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25CAE740-8515-4E06-8156-96C6376295BD}"/>
              </a:ext>
            </a:extLst>
          </p:cNvPr>
          <p:cNvSpPr>
            <a:spLocks noGrp="1"/>
          </p:cNvSpPr>
          <p:nvPr>
            <p:ph type="title"/>
          </p:nvPr>
        </p:nvSpPr>
        <p:spPr>
          <a:xfrm>
            <a:off x="838200" y="1790"/>
            <a:ext cx="10515600" cy="1325563"/>
          </a:xfrm>
        </p:spPr>
        <p:txBody>
          <a:bodyPr/>
          <a:lstStyle/>
          <a:p>
            <a:pPr algn="ctr"/>
            <a:r>
              <a:rPr lang="de-CH" dirty="0">
                <a:solidFill>
                  <a:schemeClr val="bg1"/>
                </a:solidFill>
              </a:rPr>
              <a:t>Implementation</a:t>
            </a:r>
            <a:endParaRPr lang="en-CH" dirty="0">
              <a:solidFill>
                <a:schemeClr val="bg1"/>
              </a:solidFill>
            </a:endParaRPr>
          </a:p>
        </p:txBody>
      </p:sp>
      <p:pic>
        <p:nvPicPr>
          <p:cNvPr id="7" name="Picture 6">
            <a:extLst>
              <a:ext uri="{FF2B5EF4-FFF2-40B4-BE49-F238E27FC236}">
                <a16:creationId xmlns:a16="http://schemas.microsoft.com/office/drawing/2014/main" id="{08E70CB1-9F9C-4AA0-A475-701B7B0BBD99}"/>
              </a:ext>
            </a:extLst>
          </p:cNvPr>
          <p:cNvPicPr>
            <a:picLocks noChangeAspect="1"/>
          </p:cNvPicPr>
          <p:nvPr/>
        </p:nvPicPr>
        <p:blipFill rotWithShape="1">
          <a:blip r:embed="rId3"/>
          <a:srcRect l="-1" r="40355"/>
          <a:stretch/>
        </p:blipFill>
        <p:spPr>
          <a:xfrm>
            <a:off x="1" y="1378613"/>
            <a:ext cx="7271656" cy="4415662"/>
          </a:xfrm>
          <a:prstGeom prst="rect">
            <a:avLst/>
          </a:prstGeom>
        </p:spPr>
      </p:pic>
      <p:pic>
        <p:nvPicPr>
          <p:cNvPr id="9" name="Picture 8">
            <a:extLst>
              <a:ext uri="{FF2B5EF4-FFF2-40B4-BE49-F238E27FC236}">
                <a16:creationId xmlns:a16="http://schemas.microsoft.com/office/drawing/2014/main" id="{23AD2019-4ABD-4EA6-AC70-D59C6EE749A4}"/>
              </a:ext>
            </a:extLst>
          </p:cNvPr>
          <p:cNvPicPr>
            <a:picLocks noChangeAspect="1"/>
          </p:cNvPicPr>
          <p:nvPr/>
        </p:nvPicPr>
        <p:blipFill>
          <a:blip r:embed="rId4">
            <a:duotone>
              <a:prstClr val="black"/>
              <a:schemeClr val="bg1">
                <a:tint val="45000"/>
                <a:satMod val="400000"/>
              </a:schemeClr>
            </a:duotone>
          </a:blip>
          <a:stretch>
            <a:fillRect/>
          </a:stretch>
        </p:blipFill>
        <p:spPr>
          <a:xfrm>
            <a:off x="2188995" y="5906095"/>
            <a:ext cx="3787911" cy="425807"/>
          </a:xfrm>
          <a:prstGeom prst="rect">
            <a:avLst/>
          </a:prstGeom>
        </p:spPr>
      </p:pic>
      <p:pic>
        <p:nvPicPr>
          <p:cNvPr id="10" name="Picture 9">
            <a:extLst>
              <a:ext uri="{FF2B5EF4-FFF2-40B4-BE49-F238E27FC236}">
                <a16:creationId xmlns:a16="http://schemas.microsoft.com/office/drawing/2014/main" id="{26BB4D68-2D36-4EAA-859E-0C5C8CE2A55E}"/>
              </a:ext>
            </a:extLst>
          </p:cNvPr>
          <p:cNvPicPr>
            <a:picLocks noChangeAspect="1"/>
          </p:cNvPicPr>
          <p:nvPr/>
        </p:nvPicPr>
        <p:blipFill>
          <a:blip r:embed="rId5"/>
          <a:stretch>
            <a:fillRect/>
          </a:stretch>
        </p:blipFill>
        <p:spPr>
          <a:xfrm>
            <a:off x="7034339" y="5649481"/>
            <a:ext cx="4580357" cy="1060154"/>
          </a:xfrm>
          <a:prstGeom prst="rect">
            <a:avLst/>
          </a:prstGeom>
        </p:spPr>
      </p:pic>
      <p:sp>
        <p:nvSpPr>
          <p:cNvPr id="11" name="TextBox 10">
            <a:extLst>
              <a:ext uri="{FF2B5EF4-FFF2-40B4-BE49-F238E27FC236}">
                <a16:creationId xmlns:a16="http://schemas.microsoft.com/office/drawing/2014/main" id="{B8F54246-CC8F-489F-A4AA-CFFE519E184E}"/>
              </a:ext>
            </a:extLst>
          </p:cNvPr>
          <p:cNvSpPr txBox="1"/>
          <p:nvPr/>
        </p:nvSpPr>
        <p:spPr>
          <a:xfrm>
            <a:off x="577304" y="6524969"/>
            <a:ext cx="5664554" cy="369332"/>
          </a:xfrm>
          <a:prstGeom prst="rect">
            <a:avLst/>
          </a:prstGeom>
          <a:noFill/>
        </p:spPr>
        <p:txBody>
          <a:bodyPr wrap="square" rtlCol="0">
            <a:spAutoFit/>
          </a:bodyPr>
          <a:lstStyle/>
          <a:p>
            <a:r>
              <a:rPr lang="de-CH" dirty="0">
                <a:solidFill>
                  <a:schemeClr val="bg1">
                    <a:lumMod val="65000"/>
                  </a:schemeClr>
                </a:solidFill>
              </a:rPr>
              <a:t>P. J. J. </a:t>
            </a:r>
            <a:r>
              <a:rPr lang="de-CH" dirty="0" err="1">
                <a:solidFill>
                  <a:schemeClr val="bg1">
                    <a:lumMod val="65000"/>
                  </a:schemeClr>
                </a:solidFill>
              </a:rPr>
              <a:t>O’Malley</a:t>
            </a:r>
            <a:r>
              <a:rPr lang="de-CH" dirty="0">
                <a:solidFill>
                  <a:schemeClr val="bg1">
                    <a:lumMod val="65000"/>
                  </a:schemeClr>
                </a:solidFill>
              </a:rPr>
              <a:t> </a:t>
            </a:r>
            <a:r>
              <a:rPr lang="de-CH" i="1" dirty="0">
                <a:solidFill>
                  <a:schemeClr val="bg1">
                    <a:lumMod val="65000"/>
                  </a:schemeClr>
                </a:solidFill>
              </a:rPr>
              <a:t>et al., Phys. Rev. X </a:t>
            </a:r>
            <a:r>
              <a:rPr lang="de-CH" b="1" i="1" dirty="0">
                <a:solidFill>
                  <a:schemeClr val="bg1">
                    <a:lumMod val="65000"/>
                  </a:schemeClr>
                </a:solidFill>
              </a:rPr>
              <a:t>6</a:t>
            </a:r>
            <a:r>
              <a:rPr lang="de-CH" i="1" dirty="0">
                <a:solidFill>
                  <a:schemeClr val="bg1">
                    <a:lumMod val="65000"/>
                  </a:schemeClr>
                </a:solidFill>
              </a:rPr>
              <a:t>, 031007 (2016)</a:t>
            </a:r>
          </a:p>
        </p:txBody>
      </p:sp>
      <p:cxnSp>
        <p:nvCxnSpPr>
          <p:cNvPr id="8" name="Straight Arrow Connector 7">
            <a:extLst>
              <a:ext uri="{FF2B5EF4-FFF2-40B4-BE49-F238E27FC236}">
                <a16:creationId xmlns:a16="http://schemas.microsoft.com/office/drawing/2014/main" id="{CE304A79-F285-484A-B088-BC6D21310DED}"/>
              </a:ext>
            </a:extLst>
          </p:cNvPr>
          <p:cNvCxnSpPr>
            <a:cxnSpLocks/>
          </p:cNvCxnSpPr>
          <p:nvPr/>
        </p:nvCxnSpPr>
        <p:spPr>
          <a:xfrm>
            <a:off x="899529" y="894254"/>
            <a:ext cx="0" cy="73878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12970B-9D29-495F-9FCA-24144B4929DC}"/>
              </a:ext>
            </a:extLst>
          </p:cNvPr>
          <p:cNvSpPr txBox="1"/>
          <p:nvPr/>
        </p:nvSpPr>
        <p:spPr>
          <a:xfrm>
            <a:off x="146380" y="526098"/>
            <a:ext cx="2328805" cy="338554"/>
          </a:xfrm>
          <a:prstGeom prst="rect">
            <a:avLst/>
          </a:prstGeom>
          <a:noFill/>
        </p:spPr>
        <p:txBody>
          <a:bodyPr wrap="square" rtlCol="0">
            <a:spAutoFit/>
          </a:bodyPr>
          <a:lstStyle/>
          <a:p>
            <a:r>
              <a:rPr lang="de-CH" sz="1600" dirty="0" err="1">
                <a:solidFill>
                  <a:schemeClr val="bg1"/>
                </a:solidFill>
              </a:rPr>
              <a:t>Xmon</a:t>
            </a:r>
            <a:r>
              <a:rPr lang="de-CH" sz="1600" dirty="0">
                <a:solidFill>
                  <a:schemeClr val="bg1"/>
                </a:solidFill>
              </a:rPr>
              <a:t> </a:t>
            </a:r>
            <a:r>
              <a:rPr lang="de-CH" sz="1600" dirty="0" err="1">
                <a:solidFill>
                  <a:schemeClr val="bg1"/>
                </a:solidFill>
              </a:rPr>
              <a:t>Transmon</a:t>
            </a:r>
            <a:r>
              <a:rPr lang="de-CH" sz="1600" dirty="0">
                <a:solidFill>
                  <a:schemeClr val="bg1"/>
                </a:solidFill>
              </a:rPr>
              <a:t> </a:t>
            </a:r>
            <a:r>
              <a:rPr lang="de-CH" sz="1600" dirty="0" err="1">
                <a:solidFill>
                  <a:schemeClr val="bg1"/>
                </a:solidFill>
              </a:rPr>
              <a:t>Qubits</a:t>
            </a:r>
            <a:endParaRPr lang="de-CH" sz="1600" i="1" dirty="0">
              <a:solidFill>
                <a:schemeClr val="bg1"/>
              </a:solidFill>
            </a:endParaRPr>
          </a:p>
        </p:txBody>
      </p:sp>
      <p:sp>
        <p:nvSpPr>
          <p:cNvPr id="13" name="TextBox 12">
            <a:extLst>
              <a:ext uri="{FF2B5EF4-FFF2-40B4-BE49-F238E27FC236}">
                <a16:creationId xmlns:a16="http://schemas.microsoft.com/office/drawing/2014/main" id="{8B69F098-39D6-49B1-9A56-555E856EC2C3}"/>
              </a:ext>
            </a:extLst>
          </p:cNvPr>
          <p:cNvSpPr txBox="1"/>
          <p:nvPr/>
        </p:nvSpPr>
        <p:spPr>
          <a:xfrm>
            <a:off x="1591351" y="924042"/>
            <a:ext cx="4835726" cy="338554"/>
          </a:xfrm>
          <a:prstGeom prst="rect">
            <a:avLst/>
          </a:prstGeom>
          <a:noFill/>
        </p:spPr>
        <p:txBody>
          <a:bodyPr wrap="square" rtlCol="0">
            <a:spAutoFit/>
          </a:bodyPr>
          <a:lstStyle/>
          <a:p>
            <a:r>
              <a:rPr lang="en-GB" sz="1600" dirty="0">
                <a:solidFill>
                  <a:schemeClr val="bg1"/>
                </a:solidFill>
              </a:rPr>
              <a:t>microwave pulse sequences (single-qubit rotations)</a:t>
            </a:r>
            <a:endParaRPr lang="de-CH" sz="1600" i="1" dirty="0">
              <a:solidFill>
                <a:schemeClr val="bg1"/>
              </a:solidFill>
            </a:endParaRPr>
          </a:p>
        </p:txBody>
      </p:sp>
      <p:cxnSp>
        <p:nvCxnSpPr>
          <p:cNvPr id="14" name="Straight Arrow Connector 13">
            <a:extLst>
              <a:ext uri="{FF2B5EF4-FFF2-40B4-BE49-F238E27FC236}">
                <a16:creationId xmlns:a16="http://schemas.microsoft.com/office/drawing/2014/main" id="{91583E38-58CB-40EB-96C7-19F51A945448}"/>
              </a:ext>
            </a:extLst>
          </p:cNvPr>
          <p:cNvCxnSpPr>
            <a:cxnSpLocks/>
          </p:cNvCxnSpPr>
          <p:nvPr/>
        </p:nvCxnSpPr>
        <p:spPr>
          <a:xfrm flipH="1">
            <a:off x="2364829" y="1327353"/>
            <a:ext cx="400285" cy="7852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44BAF7-F794-4D56-B159-C9F8339F059E}"/>
              </a:ext>
            </a:extLst>
          </p:cNvPr>
          <p:cNvSpPr txBox="1"/>
          <p:nvPr/>
        </p:nvSpPr>
        <p:spPr>
          <a:xfrm>
            <a:off x="7118898" y="924042"/>
            <a:ext cx="3612164" cy="338554"/>
          </a:xfrm>
          <a:prstGeom prst="rect">
            <a:avLst/>
          </a:prstGeom>
          <a:noFill/>
        </p:spPr>
        <p:txBody>
          <a:bodyPr wrap="square" rtlCol="0">
            <a:spAutoFit/>
          </a:bodyPr>
          <a:lstStyle/>
          <a:p>
            <a:r>
              <a:rPr lang="en-GB" sz="1600" dirty="0">
                <a:solidFill>
                  <a:schemeClr val="bg1"/>
                </a:solidFill>
              </a:rPr>
              <a:t>dc pulses (two-qubit entangling gates)</a:t>
            </a:r>
            <a:endParaRPr lang="de-CH" sz="1600" i="1" dirty="0">
              <a:solidFill>
                <a:schemeClr val="bg1"/>
              </a:solidFill>
            </a:endParaRPr>
          </a:p>
        </p:txBody>
      </p:sp>
      <p:cxnSp>
        <p:nvCxnSpPr>
          <p:cNvPr id="16" name="Straight Arrow Connector 15">
            <a:extLst>
              <a:ext uri="{FF2B5EF4-FFF2-40B4-BE49-F238E27FC236}">
                <a16:creationId xmlns:a16="http://schemas.microsoft.com/office/drawing/2014/main" id="{22178E48-5DC4-403D-9A5E-E1D6AA5C377E}"/>
              </a:ext>
            </a:extLst>
          </p:cNvPr>
          <p:cNvCxnSpPr>
            <a:cxnSpLocks/>
          </p:cNvCxnSpPr>
          <p:nvPr/>
        </p:nvCxnSpPr>
        <p:spPr>
          <a:xfrm flipH="1">
            <a:off x="6053960" y="1271752"/>
            <a:ext cx="1093074" cy="84082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65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25CAE740-8515-4E06-8156-96C6376295BD}"/>
              </a:ext>
            </a:extLst>
          </p:cNvPr>
          <p:cNvSpPr>
            <a:spLocks noGrp="1"/>
          </p:cNvSpPr>
          <p:nvPr>
            <p:ph type="title"/>
          </p:nvPr>
        </p:nvSpPr>
        <p:spPr>
          <a:xfrm>
            <a:off x="838200" y="1790"/>
            <a:ext cx="10515600" cy="1325563"/>
          </a:xfrm>
        </p:spPr>
        <p:txBody>
          <a:bodyPr/>
          <a:lstStyle/>
          <a:p>
            <a:pPr algn="ctr"/>
            <a:r>
              <a:rPr lang="de-CH" dirty="0">
                <a:solidFill>
                  <a:schemeClr val="bg1"/>
                </a:solidFill>
              </a:rPr>
              <a:t>Implementation</a:t>
            </a:r>
            <a:endParaRPr lang="en-CH" dirty="0">
              <a:solidFill>
                <a:schemeClr val="bg1"/>
              </a:solidFill>
            </a:endParaRPr>
          </a:p>
        </p:txBody>
      </p:sp>
      <p:pic>
        <p:nvPicPr>
          <p:cNvPr id="7" name="Picture 6">
            <a:extLst>
              <a:ext uri="{FF2B5EF4-FFF2-40B4-BE49-F238E27FC236}">
                <a16:creationId xmlns:a16="http://schemas.microsoft.com/office/drawing/2014/main" id="{08E70CB1-9F9C-4AA0-A475-701B7B0BBD99}"/>
              </a:ext>
            </a:extLst>
          </p:cNvPr>
          <p:cNvPicPr>
            <a:picLocks noChangeAspect="1"/>
          </p:cNvPicPr>
          <p:nvPr/>
        </p:nvPicPr>
        <p:blipFill>
          <a:blip r:embed="rId3"/>
          <a:stretch>
            <a:fillRect/>
          </a:stretch>
        </p:blipFill>
        <p:spPr>
          <a:xfrm>
            <a:off x="0" y="1378613"/>
            <a:ext cx="12192000" cy="4415662"/>
          </a:xfrm>
          <a:prstGeom prst="rect">
            <a:avLst/>
          </a:prstGeom>
        </p:spPr>
      </p:pic>
      <p:pic>
        <p:nvPicPr>
          <p:cNvPr id="9" name="Picture 8">
            <a:extLst>
              <a:ext uri="{FF2B5EF4-FFF2-40B4-BE49-F238E27FC236}">
                <a16:creationId xmlns:a16="http://schemas.microsoft.com/office/drawing/2014/main" id="{23AD2019-4ABD-4EA6-AC70-D59C6EE749A4}"/>
              </a:ext>
            </a:extLst>
          </p:cNvPr>
          <p:cNvPicPr>
            <a:picLocks noChangeAspect="1"/>
          </p:cNvPicPr>
          <p:nvPr/>
        </p:nvPicPr>
        <p:blipFill>
          <a:blip r:embed="rId4">
            <a:duotone>
              <a:prstClr val="black"/>
              <a:schemeClr val="bg1">
                <a:tint val="45000"/>
                <a:satMod val="400000"/>
              </a:schemeClr>
            </a:duotone>
          </a:blip>
          <a:stretch>
            <a:fillRect/>
          </a:stretch>
        </p:blipFill>
        <p:spPr>
          <a:xfrm>
            <a:off x="2188995" y="5906095"/>
            <a:ext cx="3787911" cy="425807"/>
          </a:xfrm>
          <a:prstGeom prst="rect">
            <a:avLst/>
          </a:prstGeom>
        </p:spPr>
      </p:pic>
      <p:pic>
        <p:nvPicPr>
          <p:cNvPr id="10" name="Picture 9">
            <a:extLst>
              <a:ext uri="{FF2B5EF4-FFF2-40B4-BE49-F238E27FC236}">
                <a16:creationId xmlns:a16="http://schemas.microsoft.com/office/drawing/2014/main" id="{26BB4D68-2D36-4EAA-859E-0C5C8CE2A55E}"/>
              </a:ext>
            </a:extLst>
          </p:cNvPr>
          <p:cNvPicPr>
            <a:picLocks noChangeAspect="1"/>
          </p:cNvPicPr>
          <p:nvPr/>
        </p:nvPicPr>
        <p:blipFill>
          <a:blip r:embed="rId5"/>
          <a:stretch>
            <a:fillRect/>
          </a:stretch>
        </p:blipFill>
        <p:spPr>
          <a:xfrm>
            <a:off x="7034339" y="5649481"/>
            <a:ext cx="4580357" cy="1060154"/>
          </a:xfrm>
          <a:prstGeom prst="rect">
            <a:avLst/>
          </a:prstGeom>
        </p:spPr>
      </p:pic>
      <p:sp>
        <p:nvSpPr>
          <p:cNvPr id="11" name="TextBox 10">
            <a:extLst>
              <a:ext uri="{FF2B5EF4-FFF2-40B4-BE49-F238E27FC236}">
                <a16:creationId xmlns:a16="http://schemas.microsoft.com/office/drawing/2014/main" id="{B8F54246-CC8F-489F-A4AA-CFFE519E184E}"/>
              </a:ext>
            </a:extLst>
          </p:cNvPr>
          <p:cNvSpPr txBox="1"/>
          <p:nvPr/>
        </p:nvSpPr>
        <p:spPr>
          <a:xfrm>
            <a:off x="577304" y="6524969"/>
            <a:ext cx="5664554" cy="369332"/>
          </a:xfrm>
          <a:prstGeom prst="rect">
            <a:avLst/>
          </a:prstGeom>
          <a:noFill/>
        </p:spPr>
        <p:txBody>
          <a:bodyPr wrap="square" rtlCol="0">
            <a:spAutoFit/>
          </a:bodyPr>
          <a:lstStyle/>
          <a:p>
            <a:r>
              <a:rPr lang="de-CH" dirty="0">
                <a:solidFill>
                  <a:schemeClr val="bg1">
                    <a:lumMod val="65000"/>
                  </a:schemeClr>
                </a:solidFill>
              </a:rPr>
              <a:t>P. J. J. </a:t>
            </a:r>
            <a:r>
              <a:rPr lang="de-CH" dirty="0" err="1">
                <a:solidFill>
                  <a:schemeClr val="bg1">
                    <a:lumMod val="65000"/>
                  </a:schemeClr>
                </a:solidFill>
              </a:rPr>
              <a:t>O’Malley</a:t>
            </a:r>
            <a:r>
              <a:rPr lang="de-CH" dirty="0">
                <a:solidFill>
                  <a:schemeClr val="bg1">
                    <a:lumMod val="65000"/>
                  </a:schemeClr>
                </a:solidFill>
              </a:rPr>
              <a:t> </a:t>
            </a:r>
            <a:r>
              <a:rPr lang="de-CH" i="1" dirty="0">
                <a:solidFill>
                  <a:schemeClr val="bg1">
                    <a:lumMod val="65000"/>
                  </a:schemeClr>
                </a:solidFill>
              </a:rPr>
              <a:t>et al., Phys. Rev. X </a:t>
            </a:r>
            <a:r>
              <a:rPr lang="de-CH" b="1" i="1" dirty="0">
                <a:solidFill>
                  <a:schemeClr val="bg1">
                    <a:lumMod val="65000"/>
                  </a:schemeClr>
                </a:solidFill>
              </a:rPr>
              <a:t>6</a:t>
            </a:r>
            <a:r>
              <a:rPr lang="de-CH" i="1" dirty="0">
                <a:solidFill>
                  <a:schemeClr val="bg1">
                    <a:lumMod val="65000"/>
                  </a:schemeClr>
                </a:solidFill>
              </a:rPr>
              <a:t>, 031007 (2016)</a:t>
            </a:r>
          </a:p>
        </p:txBody>
      </p:sp>
      <p:cxnSp>
        <p:nvCxnSpPr>
          <p:cNvPr id="8" name="Straight Arrow Connector 7">
            <a:extLst>
              <a:ext uri="{FF2B5EF4-FFF2-40B4-BE49-F238E27FC236}">
                <a16:creationId xmlns:a16="http://schemas.microsoft.com/office/drawing/2014/main" id="{CE304A79-F285-484A-B088-BC6D21310DED}"/>
              </a:ext>
            </a:extLst>
          </p:cNvPr>
          <p:cNvCxnSpPr>
            <a:cxnSpLocks/>
          </p:cNvCxnSpPr>
          <p:nvPr/>
        </p:nvCxnSpPr>
        <p:spPr>
          <a:xfrm>
            <a:off x="899529" y="894254"/>
            <a:ext cx="0" cy="73878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12970B-9D29-495F-9FCA-24144B4929DC}"/>
              </a:ext>
            </a:extLst>
          </p:cNvPr>
          <p:cNvSpPr txBox="1"/>
          <p:nvPr/>
        </p:nvSpPr>
        <p:spPr>
          <a:xfrm>
            <a:off x="146380" y="526098"/>
            <a:ext cx="2328805" cy="338554"/>
          </a:xfrm>
          <a:prstGeom prst="rect">
            <a:avLst/>
          </a:prstGeom>
          <a:noFill/>
        </p:spPr>
        <p:txBody>
          <a:bodyPr wrap="square" rtlCol="0">
            <a:spAutoFit/>
          </a:bodyPr>
          <a:lstStyle/>
          <a:p>
            <a:r>
              <a:rPr lang="de-CH" sz="1600" dirty="0" err="1">
                <a:solidFill>
                  <a:schemeClr val="bg1"/>
                </a:solidFill>
              </a:rPr>
              <a:t>Xmon</a:t>
            </a:r>
            <a:r>
              <a:rPr lang="de-CH" sz="1600" dirty="0">
                <a:solidFill>
                  <a:schemeClr val="bg1"/>
                </a:solidFill>
              </a:rPr>
              <a:t> </a:t>
            </a:r>
            <a:r>
              <a:rPr lang="de-CH" sz="1600" dirty="0" err="1">
                <a:solidFill>
                  <a:schemeClr val="bg1"/>
                </a:solidFill>
              </a:rPr>
              <a:t>Transmon</a:t>
            </a:r>
            <a:r>
              <a:rPr lang="de-CH" sz="1600" dirty="0">
                <a:solidFill>
                  <a:schemeClr val="bg1"/>
                </a:solidFill>
              </a:rPr>
              <a:t> </a:t>
            </a:r>
            <a:r>
              <a:rPr lang="de-CH" sz="1600" dirty="0" err="1">
                <a:solidFill>
                  <a:schemeClr val="bg1"/>
                </a:solidFill>
              </a:rPr>
              <a:t>Qubits</a:t>
            </a:r>
            <a:endParaRPr lang="de-CH" sz="1600" i="1" dirty="0">
              <a:solidFill>
                <a:schemeClr val="bg1"/>
              </a:solidFill>
            </a:endParaRPr>
          </a:p>
        </p:txBody>
      </p:sp>
      <p:sp>
        <p:nvSpPr>
          <p:cNvPr id="13" name="TextBox 12">
            <a:extLst>
              <a:ext uri="{FF2B5EF4-FFF2-40B4-BE49-F238E27FC236}">
                <a16:creationId xmlns:a16="http://schemas.microsoft.com/office/drawing/2014/main" id="{D553C060-023F-42D5-9545-AD3FCE5B67AD}"/>
              </a:ext>
            </a:extLst>
          </p:cNvPr>
          <p:cNvSpPr txBox="1"/>
          <p:nvPr/>
        </p:nvSpPr>
        <p:spPr>
          <a:xfrm>
            <a:off x="1591351" y="924042"/>
            <a:ext cx="4835726" cy="338554"/>
          </a:xfrm>
          <a:prstGeom prst="rect">
            <a:avLst/>
          </a:prstGeom>
          <a:noFill/>
        </p:spPr>
        <p:txBody>
          <a:bodyPr wrap="square" rtlCol="0">
            <a:spAutoFit/>
          </a:bodyPr>
          <a:lstStyle/>
          <a:p>
            <a:r>
              <a:rPr lang="en-GB" sz="1600" dirty="0">
                <a:solidFill>
                  <a:schemeClr val="bg1"/>
                </a:solidFill>
              </a:rPr>
              <a:t>microwave pulse sequences (single-qubit rotations)</a:t>
            </a:r>
            <a:endParaRPr lang="de-CH" sz="1600" i="1" dirty="0">
              <a:solidFill>
                <a:schemeClr val="bg1"/>
              </a:solidFill>
            </a:endParaRPr>
          </a:p>
        </p:txBody>
      </p:sp>
      <p:cxnSp>
        <p:nvCxnSpPr>
          <p:cNvPr id="14" name="Straight Arrow Connector 13">
            <a:extLst>
              <a:ext uri="{FF2B5EF4-FFF2-40B4-BE49-F238E27FC236}">
                <a16:creationId xmlns:a16="http://schemas.microsoft.com/office/drawing/2014/main" id="{2D7C548A-4A12-4117-A625-80ECCD1EE8C5}"/>
              </a:ext>
            </a:extLst>
          </p:cNvPr>
          <p:cNvCxnSpPr>
            <a:cxnSpLocks/>
          </p:cNvCxnSpPr>
          <p:nvPr/>
        </p:nvCxnSpPr>
        <p:spPr>
          <a:xfrm flipH="1">
            <a:off x="2364829" y="1327353"/>
            <a:ext cx="400285" cy="7852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D8D3FC-E554-4B32-BD45-04B9312E360D}"/>
              </a:ext>
            </a:extLst>
          </p:cNvPr>
          <p:cNvSpPr txBox="1"/>
          <p:nvPr/>
        </p:nvSpPr>
        <p:spPr>
          <a:xfrm>
            <a:off x="7118898" y="924042"/>
            <a:ext cx="3612164" cy="338554"/>
          </a:xfrm>
          <a:prstGeom prst="rect">
            <a:avLst/>
          </a:prstGeom>
          <a:noFill/>
        </p:spPr>
        <p:txBody>
          <a:bodyPr wrap="square" rtlCol="0">
            <a:spAutoFit/>
          </a:bodyPr>
          <a:lstStyle/>
          <a:p>
            <a:r>
              <a:rPr lang="en-GB" sz="1600" dirty="0">
                <a:solidFill>
                  <a:schemeClr val="bg1"/>
                </a:solidFill>
              </a:rPr>
              <a:t>dc pulses (two-qubit entangling gates)</a:t>
            </a:r>
            <a:endParaRPr lang="de-CH" sz="1600" i="1" dirty="0">
              <a:solidFill>
                <a:schemeClr val="bg1"/>
              </a:solidFill>
            </a:endParaRPr>
          </a:p>
        </p:txBody>
      </p:sp>
      <p:cxnSp>
        <p:nvCxnSpPr>
          <p:cNvPr id="16" name="Straight Arrow Connector 15">
            <a:extLst>
              <a:ext uri="{FF2B5EF4-FFF2-40B4-BE49-F238E27FC236}">
                <a16:creationId xmlns:a16="http://schemas.microsoft.com/office/drawing/2014/main" id="{C410BB21-7215-4CB9-A339-F35941AFB028}"/>
              </a:ext>
            </a:extLst>
          </p:cNvPr>
          <p:cNvCxnSpPr>
            <a:cxnSpLocks/>
          </p:cNvCxnSpPr>
          <p:nvPr/>
        </p:nvCxnSpPr>
        <p:spPr>
          <a:xfrm flipH="1">
            <a:off x="6053960" y="1271752"/>
            <a:ext cx="1093074" cy="84082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376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F00622B8-B4CA-4E38-A216-0924B93597C5}"/>
              </a:ext>
            </a:extLst>
          </p:cNvPr>
          <p:cNvSpPr>
            <a:spLocks noGrp="1"/>
          </p:cNvSpPr>
          <p:nvPr>
            <p:ph type="title"/>
          </p:nvPr>
        </p:nvSpPr>
        <p:spPr>
          <a:xfrm>
            <a:off x="838200" y="1790"/>
            <a:ext cx="10515600" cy="1325563"/>
          </a:xfrm>
        </p:spPr>
        <p:txBody>
          <a:bodyPr/>
          <a:lstStyle/>
          <a:p>
            <a:pPr algn="ctr"/>
            <a:r>
              <a:rPr lang="de-CH" dirty="0" err="1">
                <a:solidFill>
                  <a:schemeClr val="bg1"/>
                </a:solidFill>
              </a:rPr>
              <a:t>Results</a:t>
            </a:r>
            <a:endParaRPr lang="en-CH" dirty="0">
              <a:solidFill>
                <a:schemeClr val="bg1"/>
              </a:solidFill>
            </a:endParaRPr>
          </a:p>
        </p:txBody>
      </p:sp>
      <p:pic>
        <p:nvPicPr>
          <p:cNvPr id="8" name="Picture 7">
            <a:extLst>
              <a:ext uri="{FF2B5EF4-FFF2-40B4-BE49-F238E27FC236}">
                <a16:creationId xmlns:a16="http://schemas.microsoft.com/office/drawing/2014/main" id="{8ECA3AF4-66B0-4921-A521-F2036B8C015B}"/>
              </a:ext>
            </a:extLst>
          </p:cNvPr>
          <p:cNvPicPr>
            <a:picLocks noChangeAspect="1"/>
          </p:cNvPicPr>
          <p:nvPr/>
        </p:nvPicPr>
        <p:blipFill>
          <a:blip r:embed="rId3"/>
          <a:stretch>
            <a:fillRect/>
          </a:stretch>
        </p:blipFill>
        <p:spPr>
          <a:xfrm>
            <a:off x="2878964" y="1476071"/>
            <a:ext cx="6346573" cy="4608821"/>
          </a:xfrm>
          <a:prstGeom prst="rect">
            <a:avLst/>
          </a:prstGeom>
        </p:spPr>
      </p:pic>
      <p:sp>
        <p:nvSpPr>
          <p:cNvPr id="9" name="TextBox 8">
            <a:extLst>
              <a:ext uri="{FF2B5EF4-FFF2-40B4-BE49-F238E27FC236}">
                <a16:creationId xmlns:a16="http://schemas.microsoft.com/office/drawing/2014/main" id="{F56DEB63-2E87-4E39-B667-67F7CD0846DA}"/>
              </a:ext>
            </a:extLst>
          </p:cNvPr>
          <p:cNvSpPr txBox="1"/>
          <p:nvPr/>
        </p:nvSpPr>
        <p:spPr>
          <a:xfrm>
            <a:off x="577304" y="6492774"/>
            <a:ext cx="5664554" cy="369332"/>
          </a:xfrm>
          <a:prstGeom prst="rect">
            <a:avLst/>
          </a:prstGeom>
          <a:noFill/>
        </p:spPr>
        <p:txBody>
          <a:bodyPr wrap="square" rtlCol="0">
            <a:spAutoFit/>
          </a:bodyPr>
          <a:lstStyle/>
          <a:p>
            <a:r>
              <a:rPr lang="de-CH" dirty="0">
                <a:solidFill>
                  <a:schemeClr val="bg1">
                    <a:lumMod val="65000"/>
                  </a:schemeClr>
                </a:solidFill>
              </a:rPr>
              <a:t>P. J. J. </a:t>
            </a:r>
            <a:r>
              <a:rPr lang="de-CH" dirty="0" err="1">
                <a:solidFill>
                  <a:schemeClr val="bg1">
                    <a:lumMod val="65000"/>
                  </a:schemeClr>
                </a:solidFill>
              </a:rPr>
              <a:t>O’Malley</a:t>
            </a:r>
            <a:r>
              <a:rPr lang="de-CH" dirty="0">
                <a:solidFill>
                  <a:schemeClr val="bg1">
                    <a:lumMod val="65000"/>
                  </a:schemeClr>
                </a:solidFill>
              </a:rPr>
              <a:t> </a:t>
            </a:r>
            <a:r>
              <a:rPr lang="de-CH" i="1" dirty="0">
                <a:solidFill>
                  <a:schemeClr val="bg1">
                    <a:lumMod val="65000"/>
                  </a:schemeClr>
                </a:solidFill>
              </a:rPr>
              <a:t>et al., Phys. Rev. X </a:t>
            </a:r>
            <a:r>
              <a:rPr lang="de-CH" b="1" i="1" dirty="0">
                <a:solidFill>
                  <a:schemeClr val="bg1">
                    <a:lumMod val="65000"/>
                  </a:schemeClr>
                </a:solidFill>
              </a:rPr>
              <a:t>6</a:t>
            </a:r>
            <a:r>
              <a:rPr lang="de-CH" i="1" dirty="0">
                <a:solidFill>
                  <a:schemeClr val="bg1">
                    <a:lumMod val="65000"/>
                  </a:schemeClr>
                </a:solidFill>
              </a:rPr>
              <a:t>, 031007 (2016)</a:t>
            </a:r>
          </a:p>
        </p:txBody>
      </p:sp>
      <p:sp>
        <p:nvSpPr>
          <p:cNvPr id="10" name="TextBox 9">
            <a:extLst>
              <a:ext uri="{FF2B5EF4-FFF2-40B4-BE49-F238E27FC236}">
                <a16:creationId xmlns:a16="http://schemas.microsoft.com/office/drawing/2014/main" id="{BE5B0C83-1E52-49D8-AE76-3A402317E603}"/>
              </a:ext>
            </a:extLst>
          </p:cNvPr>
          <p:cNvSpPr txBox="1"/>
          <p:nvPr/>
        </p:nvSpPr>
        <p:spPr>
          <a:xfrm>
            <a:off x="1832427" y="6023403"/>
            <a:ext cx="3980026" cy="338554"/>
          </a:xfrm>
          <a:prstGeom prst="rect">
            <a:avLst/>
          </a:prstGeom>
          <a:noFill/>
        </p:spPr>
        <p:txBody>
          <a:bodyPr wrap="square" rtlCol="0">
            <a:spAutoFit/>
          </a:bodyPr>
          <a:lstStyle/>
          <a:p>
            <a:r>
              <a:rPr lang="en-GB" sz="1600" dirty="0">
                <a:solidFill>
                  <a:schemeClr val="bg1"/>
                </a:solidFill>
              </a:rPr>
              <a:t>minimum energy bond length (</a:t>
            </a:r>
            <a:r>
              <a:rPr lang="en-GB" sz="1600" b="1" i="1" dirty="0">
                <a:solidFill>
                  <a:schemeClr val="bg1"/>
                </a:solidFill>
              </a:rPr>
              <a:t>R = 0.72 Å</a:t>
            </a:r>
            <a:r>
              <a:rPr lang="en-GB" sz="1600" dirty="0">
                <a:solidFill>
                  <a:schemeClr val="bg1"/>
                </a:solidFill>
              </a:rPr>
              <a:t>)</a:t>
            </a:r>
            <a:endParaRPr lang="de-CH" sz="1600" i="1" dirty="0">
              <a:solidFill>
                <a:schemeClr val="bg1"/>
              </a:solidFill>
            </a:endParaRPr>
          </a:p>
        </p:txBody>
      </p:sp>
      <p:cxnSp>
        <p:nvCxnSpPr>
          <p:cNvPr id="11" name="Straight Arrow Connector 10">
            <a:extLst>
              <a:ext uri="{FF2B5EF4-FFF2-40B4-BE49-F238E27FC236}">
                <a16:creationId xmlns:a16="http://schemas.microsoft.com/office/drawing/2014/main" id="{FAD9E1B9-C0C9-4AD8-82CB-82956486B034}"/>
              </a:ext>
            </a:extLst>
          </p:cNvPr>
          <p:cNvCxnSpPr>
            <a:cxnSpLocks/>
          </p:cNvCxnSpPr>
          <p:nvPr/>
        </p:nvCxnSpPr>
        <p:spPr>
          <a:xfrm flipV="1">
            <a:off x="4772951" y="5312980"/>
            <a:ext cx="47296" cy="70516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03B3C7-B61B-4AF3-852F-92BF471D25E1}"/>
              </a:ext>
            </a:extLst>
          </p:cNvPr>
          <p:cNvCxnSpPr>
            <a:cxnSpLocks/>
          </p:cNvCxnSpPr>
          <p:nvPr/>
        </p:nvCxnSpPr>
        <p:spPr>
          <a:xfrm>
            <a:off x="9057371" y="4734910"/>
            <a:ext cx="0" cy="52551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3F695F-EBF3-4A53-9D67-3312E9CD58D2}"/>
              </a:ext>
            </a:extLst>
          </p:cNvPr>
          <p:cNvSpPr txBox="1"/>
          <p:nvPr/>
        </p:nvSpPr>
        <p:spPr>
          <a:xfrm>
            <a:off x="7401250" y="6084892"/>
            <a:ext cx="1952555" cy="338554"/>
          </a:xfrm>
          <a:prstGeom prst="rect">
            <a:avLst/>
          </a:prstGeom>
          <a:noFill/>
        </p:spPr>
        <p:txBody>
          <a:bodyPr wrap="square" rtlCol="0">
            <a:spAutoFit/>
          </a:bodyPr>
          <a:lstStyle/>
          <a:p>
            <a:r>
              <a:rPr lang="en-GB" sz="1600" dirty="0">
                <a:solidFill>
                  <a:schemeClr val="bg1"/>
                </a:solidFill>
              </a:rPr>
              <a:t>dissociation energy</a:t>
            </a:r>
            <a:endParaRPr lang="de-CH" sz="1600" i="1" dirty="0">
              <a:solidFill>
                <a:schemeClr val="bg1"/>
              </a:solidFill>
            </a:endParaRPr>
          </a:p>
        </p:txBody>
      </p:sp>
      <p:sp>
        <p:nvSpPr>
          <p:cNvPr id="22" name="Freeform: Shape 21">
            <a:extLst>
              <a:ext uri="{FF2B5EF4-FFF2-40B4-BE49-F238E27FC236}">
                <a16:creationId xmlns:a16="http://schemas.microsoft.com/office/drawing/2014/main" id="{1350D3D7-A093-42CA-AB1F-AEEDCEDC65B3}"/>
              </a:ext>
            </a:extLst>
          </p:cNvPr>
          <p:cNvSpPr/>
          <p:nvPr/>
        </p:nvSpPr>
        <p:spPr>
          <a:xfrm>
            <a:off x="8808926" y="4987012"/>
            <a:ext cx="461541" cy="1166795"/>
          </a:xfrm>
          <a:custGeom>
            <a:avLst/>
            <a:gdLst>
              <a:gd name="connsiteX0" fmla="*/ 394138 w 571900"/>
              <a:gd name="connsiteY0" fmla="*/ 147 h 1156285"/>
              <a:gd name="connsiteX1" fmla="*/ 530772 w 571900"/>
              <a:gd name="connsiteY1" fmla="*/ 121016 h 1156285"/>
              <a:gd name="connsiteX2" fmla="*/ 525517 w 571900"/>
              <a:gd name="connsiteY2" fmla="*/ 735871 h 1156285"/>
              <a:gd name="connsiteX3" fmla="*/ 0 w 571900"/>
              <a:gd name="connsiteY3" fmla="*/ 1156285 h 1156285"/>
            </a:gdLst>
            <a:ahLst/>
            <a:cxnLst>
              <a:cxn ang="0">
                <a:pos x="connsiteX0" y="connsiteY0"/>
              </a:cxn>
              <a:cxn ang="0">
                <a:pos x="connsiteX1" y="connsiteY1"/>
              </a:cxn>
              <a:cxn ang="0">
                <a:pos x="connsiteX2" y="connsiteY2"/>
              </a:cxn>
              <a:cxn ang="0">
                <a:pos x="connsiteX3" y="connsiteY3"/>
              </a:cxn>
            </a:cxnLst>
            <a:rect l="l" t="t" r="r" b="b"/>
            <a:pathLst>
              <a:path w="571900" h="1156285">
                <a:moveTo>
                  <a:pt x="394138" y="147"/>
                </a:moveTo>
                <a:cubicBezTo>
                  <a:pt x="451507" y="-729"/>
                  <a:pt x="508876" y="-1605"/>
                  <a:pt x="530772" y="121016"/>
                </a:cubicBezTo>
                <a:cubicBezTo>
                  <a:pt x="552669" y="243637"/>
                  <a:pt x="613979" y="563326"/>
                  <a:pt x="525517" y="735871"/>
                </a:cubicBezTo>
                <a:cubicBezTo>
                  <a:pt x="437055" y="908416"/>
                  <a:pt x="92841" y="1084464"/>
                  <a:pt x="0" y="1156285"/>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endParaRPr>
          </a:p>
        </p:txBody>
      </p:sp>
      <p:sp>
        <p:nvSpPr>
          <p:cNvPr id="23" name="TextBox 22">
            <a:extLst>
              <a:ext uri="{FF2B5EF4-FFF2-40B4-BE49-F238E27FC236}">
                <a16:creationId xmlns:a16="http://schemas.microsoft.com/office/drawing/2014/main" id="{D85275BF-2FB0-4820-80CC-975C1B26495D}"/>
              </a:ext>
            </a:extLst>
          </p:cNvPr>
          <p:cNvSpPr txBox="1"/>
          <p:nvPr/>
        </p:nvSpPr>
        <p:spPr>
          <a:xfrm>
            <a:off x="4131732" y="1207101"/>
            <a:ext cx="2115510" cy="400110"/>
          </a:xfrm>
          <a:prstGeom prst="rect">
            <a:avLst/>
          </a:prstGeom>
          <a:noFill/>
        </p:spPr>
        <p:txBody>
          <a:bodyPr wrap="square" rtlCol="0">
            <a:spAutoFit/>
          </a:bodyPr>
          <a:lstStyle/>
          <a:p>
            <a:r>
              <a:rPr lang="de-CH" sz="2000" dirty="0">
                <a:solidFill>
                  <a:schemeClr val="bg1"/>
                </a:solidFill>
              </a:rPr>
              <a:t>H</a:t>
            </a:r>
            <a:r>
              <a:rPr lang="de-CH" sz="2000" baseline="-25000" dirty="0">
                <a:solidFill>
                  <a:schemeClr val="bg1"/>
                </a:solidFill>
              </a:rPr>
              <a:t>2</a:t>
            </a:r>
            <a:r>
              <a:rPr lang="de-CH" sz="2000" dirty="0">
                <a:solidFill>
                  <a:schemeClr val="bg1"/>
                </a:solidFill>
              </a:rPr>
              <a:t> </a:t>
            </a:r>
            <a:r>
              <a:rPr lang="de-CH" sz="2000" dirty="0" err="1">
                <a:solidFill>
                  <a:schemeClr val="bg1"/>
                </a:solidFill>
              </a:rPr>
              <a:t>energy</a:t>
            </a:r>
            <a:r>
              <a:rPr lang="de-CH" sz="2000" dirty="0">
                <a:solidFill>
                  <a:schemeClr val="bg1"/>
                </a:solidFill>
              </a:rPr>
              <a:t> </a:t>
            </a:r>
            <a:r>
              <a:rPr lang="de-CH" sz="2000" dirty="0" err="1">
                <a:solidFill>
                  <a:schemeClr val="bg1"/>
                </a:solidFill>
              </a:rPr>
              <a:t>curve</a:t>
            </a:r>
            <a:endParaRPr lang="de-CH" sz="2000" i="1" dirty="0">
              <a:solidFill>
                <a:schemeClr val="bg1"/>
              </a:solidFill>
            </a:endParaRPr>
          </a:p>
        </p:txBody>
      </p:sp>
    </p:spTree>
    <p:extLst>
      <p:ext uri="{BB962C8B-B14F-4D97-AF65-F5344CB8AC3E}">
        <p14:creationId xmlns:p14="http://schemas.microsoft.com/office/powerpoint/2010/main" val="203060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F00622B8-B4CA-4E38-A216-0924B93597C5}"/>
              </a:ext>
            </a:extLst>
          </p:cNvPr>
          <p:cNvSpPr>
            <a:spLocks noGrp="1"/>
          </p:cNvSpPr>
          <p:nvPr>
            <p:ph type="title"/>
          </p:nvPr>
        </p:nvSpPr>
        <p:spPr>
          <a:xfrm>
            <a:off x="838200" y="1790"/>
            <a:ext cx="10515600" cy="1325563"/>
          </a:xfrm>
        </p:spPr>
        <p:txBody>
          <a:bodyPr/>
          <a:lstStyle/>
          <a:p>
            <a:pPr algn="ctr"/>
            <a:r>
              <a:rPr lang="de-CH" dirty="0" err="1">
                <a:solidFill>
                  <a:schemeClr val="bg1"/>
                </a:solidFill>
              </a:rPr>
              <a:t>Results</a:t>
            </a:r>
            <a:endParaRPr lang="en-CH" dirty="0">
              <a:solidFill>
                <a:schemeClr val="bg1"/>
              </a:solidFill>
            </a:endParaRPr>
          </a:p>
        </p:txBody>
      </p:sp>
      <p:pic>
        <p:nvPicPr>
          <p:cNvPr id="8" name="Picture 7">
            <a:extLst>
              <a:ext uri="{FF2B5EF4-FFF2-40B4-BE49-F238E27FC236}">
                <a16:creationId xmlns:a16="http://schemas.microsoft.com/office/drawing/2014/main" id="{8ECA3AF4-66B0-4921-A521-F2036B8C015B}"/>
              </a:ext>
            </a:extLst>
          </p:cNvPr>
          <p:cNvPicPr>
            <a:picLocks noChangeAspect="1"/>
          </p:cNvPicPr>
          <p:nvPr/>
        </p:nvPicPr>
        <p:blipFill>
          <a:blip r:embed="rId3"/>
          <a:stretch>
            <a:fillRect/>
          </a:stretch>
        </p:blipFill>
        <p:spPr>
          <a:xfrm>
            <a:off x="-12842" y="1476071"/>
            <a:ext cx="6346573" cy="4608821"/>
          </a:xfrm>
          <a:prstGeom prst="rect">
            <a:avLst/>
          </a:prstGeom>
        </p:spPr>
      </p:pic>
      <p:sp>
        <p:nvSpPr>
          <p:cNvPr id="10" name="TextBox 9">
            <a:extLst>
              <a:ext uri="{FF2B5EF4-FFF2-40B4-BE49-F238E27FC236}">
                <a16:creationId xmlns:a16="http://schemas.microsoft.com/office/drawing/2014/main" id="{9741B93B-0A4C-440D-B855-2C04DD2EE7D2}"/>
              </a:ext>
            </a:extLst>
          </p:cNvPr>
          <p:cNvSpPr txBox="1"/>
          <p:nvPr/>
        </p:nvSpPr>
        <p:spPr>
          <a:xfrm>
            <a:off x="577304" y="6492774"/>
            <a:ext cx="5664554" cy="369332"/>
          </a:xfrm>
          <a:prstGeom prst="rect">
            <a:avLst/>
          </a:prstGeom>
          <a:noFill/>
        </p:spPr>
        <p:txBody>
          <a:bodyPr wrap="square" rtlCol="0">
            <a:spAutoFit/>
          </a:bodyPr>
          <a:lstStyle/>
          <a:p>
            <a:r>
              <a:rPr lang="de-CH" dirty="0">
                <a:solidFill>
                  <a:schemeClr val="bg1">
                    <a:lumMod val="65000"/>
                  </a:schemeClr>
                </a:solidFill>
              </a:rPr>
              <a:t>P. J. J. </a:t>
            </a:r>
            <a:r>
              <a:rPr lang="de-CH" dirty="0" err="1">
                <a:solidFill>
                  <a:schemeClr val="bg1">
                    <a:lumMod val="65000"/>
                  </a:schemeClr>
                </a:solidFill>
              </a:rPr>
              <a:t>O’Malley</a:t>
            </a:r>
            <a:r>
              <a:rPr lang="de-CH" dirty="0">
                <a:solidFill>
                  <a:schemeClr val="bg1">
                    <a:lumMod val="65000"/>
                  </a:schemeClr>
                </a:solidFill>
              </a:rPr>
              <a:t> </a:t>
            </a:r>
            <a:r>
              <a:rPr lang="de-CH" i="1" dirty="0">
                <a:solidFill>
                  <a:schemeClr val="bg1">
                    <a:lumMod val="65000"/>
                  </a:schemeClr>
                </a:solidFill>
              </a:rPr>
              <a:t>et al., Phys. Rev. X </a:t>
            </a:r>
            <a:r>
              <a:rPr lang="de-CH" b="1" i="1" dirty="0">
                <a:solidFill>
                  <a:schemeClr val="bg1">
                    <a:lumMod val="65000"/>
                  </a:schemeClr>
                </a:solidFill>
              </a:rPr>
              <a:t>6</a:t>
            </a:r>
            <a:r>
              <a:rPr lang="de-CH" i="1" dirty="0">
                <a:solidFill>
                  <a:schemeClr val="bg1">
                    <a:lumMod val="65000"/>
                  </a:schemeClr>
                </a:solidFill>
              </a:rPr>
              <a:t>, 031007 (2016)</a:t>
            </a:r>
          </a:p>
        </p:txBody>
      </p:sp>
      <p:sp>
        <p:nvSpPr>
          <p:cNvPr id="2" name="TextBox 1">
            <a:extLst>
              <a:ext uri="{FF2B5EF4-FFF2-40B4-BE49-F238E27FC236}">
                <a16:creationId xmlns:a16="http://schemas.microsoft.com/office/drawing/2014/main" id="{CC9A8457-8EE3-4C88-9A33-CF8A5F876B3D}"/>
              </a:ext>
            </a:extLst>
          </p:cNvPr>
          <p:cNvSpPr txBox="1"/>
          <p:nvPr/>
        </p:nvSpPr>
        <p:spPr>
          <a:xfrm>
            <a:off x="6394605" y="1581174"/>
            <a:ext cx="5688976" cy="800219"/>
          </a:xfrm>
          <a:prstGeom prst="rect">
            <a:avLst/>
          </a:prstGeom>
          <a:noFill/>
        </p:spPr>
        <p:txBody>
          <a:bodyPr wrap="square" rtlCol="0">
            <a:spAutoFit/>
          </a:bodyPr>
          <a:lstStyle/>
          <a:p>
            <a:pPr marL="457200" indent="-457200">
              <a:buFont typeface="Arial" panose="020B0604020202020204" pitchFamily="34" charset="0"/>
              <a:buChar char="•"/>
            </a:pPr>
            <a:r>
              <a:rPr lang="en-GB" sz="2300" dirty="0">
                <a:solidFill>
                  <a:schemeClr val="bg1"/>
                </a:solidFill>
              </a:rPr>
              <a:t>the </a:t>
            </a:r>
            <a:r>
              <a:rPr lang="en-GB" sz="2300" i="1" dirty="0">
                <a:solidFill>
                  <a:schemeClr val="bg1"/>
                </a:solidFill>
              </a:rPr>
              <a:t>dissociation energy</a:t>
            </a:r>
            <a:r>
              <a:rPr lang="en-GB" sz="2300" b="1" i="1" dirty="0">
                <a:solidFill>
                  <a:schemeClr val="bg1"/>
                </a:solidFill>
              </a:rPr>
              <a:t> </a:t>
            </a:r>
            <a:r>
              <a:rPr lang="en-GB" sz="2300" dirty="0">
                <a:solidFill>
                  <a:schemeClr val="bg1"/>
                </a:solidFill>
              </a:rPr>
              <a:t>determines the </a:t>
            </a:r>
            <a:r>
              <a:rPr lang="en-GB" sz="2300" i="1" dirty="0">
                <a:solidFill>
                  <a:schemeClr val="bg1"/>
                </a:solidFill>
              </a:rPr>
              <a:t>chemical dissociation rate</a:t>
            </a:r>
            <a:endParaRPr lang="de-CH" sz="2300" dirty="0">
              <a:solidFill>
                <a:schemeClr val="bg1"/>
              </a:solidFill>
            </a:endParaRPr>
          </a:p>
        </p:txBody>
      </p:sp>
      <p:sp>
        <p:nvSpPr>
          <p:cNvPr id="13" name="TextBox 12">
            <a:extLst>
              <a:ext uri="{FF2B5EF4-FFF2-40B4-BE49-F238E27FC236}">
                <a16:creationId xmlns:a16="http://schemas.microsoft.com/office/drawing/2014/main" id="{2C1D27FF-3D98-418C-A165-FD1BC48A5BA7}"/>
              </a:ext>
            </a:extLst>
          </p:cNvPr>
          <p:cNvSpPr txBox="1"/>
          <p:nvPr/>
        </p:nvSpPr>
        <p:spPr>
          <a:xfrm>
            <a:off x="128463" y="6070698"/>
            <a:ext cx="3980026" cy="338554"/>
          </a:xfrm>
          <a:prstGeom prst="rect">
            <a:avLst/>
          </a:prstGeom>
          <a:noFill/>
        </p:spPr>
        <p:txBody>
          <a:bodyPr wrap="square" rtlCol="0">
            <a:spAutoFit/>
          </a:bodyPr>
          <a:lstStyle/>
          <a:p>
            <a:r>
              <a:rPr lang="en-GB" sz="1600" dirty="0">
                <a:solidFill>
                  <a:schemeClr val="bg1"/>
                </a:solidFill>
              </a:rPr>
              <a:t>minimum energy bond length (</a:t>
            </a:r>
            <a:r>
              <a:rPr lang="en-GB" sz="1600" b="1" i="1" dirty="0">
                <a:solidFill>
                  <a:schemeClr val="bg1"/>
                </a:solidFill>
              </a:rPr>
              <a:t>R = 0.72 Å</a:t>
            </a:r>
            <a:r>
              <a:rPr lang="en-GB" sz="1600" dirty="0">
                <a:solidFill>
                  <a:schemeClr val="bg1"/>
                </a:solidFill>
              </a:rPr>
              <a:t>)</a:t>
            </a:r>
            <a:endParaRPr lang="de-CH" sz="1600" i="1" dirty="0">
              <a:solidFill>
                <a:schemeClr val="bg1"/>
              </a:solidFill>
            </a:endParaRPr>
          </a:p>
        </p:txBody>
      </p:sp>
      <p:cxnSp>
        <p:nvCxnSpPr>
          <p:cNvPr id="14" name="Straight Arrow Connector 13">
            <a:extLst>
              <a:ext uri="{FF2B5EF4-FFF2-40B4-BE49-F238E27FC236}">
                <a16:creationId xmlns:a16="http://schemas.microsoft.com/office/drawing/2014/main" id="{90EDE04F-9211-49B4-93D9-50D09004615D}"/>
              </a:ext>
            </a:extLst>
          </p:cNvPr>
          <p:cNvCxnSpPr>
            <a:cxnSpLocks/>
          </p:cNvCxnSpPr>
          <p:nvPr/>
        </p:nvCxnSpPr>
        <p:spPr>
          <a:xfrm flipV="1">
            <a:off x="1886607" y="5312980"/>
            <a:ext cx="57778" cy="79254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58AC8C-F576-4482-B4AD-0553689729A0}"/>
              </a:ext>
            </a:extLst>
          </p:cNvPr>
          <p:cNvCxnSpPr>
            <a:cxnSpLocks/>
          </p:cNvCxnSpPr>
          <p:nvPr/>
        </p:nvCxnSpPr>
        <p:spPr>
          <a:xfrm>
            <a:off x="6181509" y="4734910"/>
            <a:ext cx="0" cy="525518"/>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F92D109-2BC8-40EA-96E6-CB00FA366DAC}"/>
              </a:ext>
            </a:extLst>
          </p:cNvPr>
          <p:cNvSpPr txBox="1"/>
          <p:nvPr/>
        </p:nvSpPr>
        <p:spPr>
          <a:xfrm>
            <a:off x="4525388" y="6084892"/>
            <a:ext cx="1952555" cy="338554"/>
          </a:xfrm>
          <a:prstGeom prst="rect">
            <a:avLst/>
          </a:prstGeom>
          <a:noFill/>
        </p:spPr>
        <p:txBody>
          <a:bodyPr wrap="square" rtlCol="0">
            <a:spAutoFit/>
          </a:bodyPr>
          <a:lstStyle/>
          <a:p>
            <a:r>
              <a:rPr lang="en-GB" sz="1600" dirty="0">
                <a:solidFill>
                  <a:schemeClr val="bg1"/>
                </a:solidFill>
              </a:rPr>
              <a:t>dissociation energy</a:t>
            </a:r>
            <a:endParaRPr lang="de-CH" sz="1600" i="1" dirty="0">
              <a:solidFill>
                <a:schemeClr val="bg1"/>
              </a:solidFill>
            </a:endParaRPr>
          </a:p>
        </p:txBody>
      </p:sp>
      <p:sp>
        <p:nvSpPr>
          <p:cNvPr id="17" name="Freeform: Shape 16">
            <a:extLst>
              <a:ext uri="{FF2B5EF4-FFF2-40B4-BE49-F238E27FC236}">
                <a16:creationId xmlns:a16="http://schemas.microsoft.com/office/drawing/2014/main" id="{26483E42-A4CD-4C7A-9A88-275B0B82148B}"/>
              </a:ext>
            </a:extLst>
          </p:cNvPr>
          <p:cNvSpPr/>
          <p:nvPr/>
        </p:nvSpPr>
        <p:spPr>
          <a:xfrm>
            <a:off x="5933064" y="4987012"/>
            <a:ext cx="461541" cy="1166795"/>
          </a:xfrm>
          <a:custGeom>
            <a:avLst/>
            <a:gdLst>
              <a:gd name="connsiteX0" fmla="*/ 394138 w 571900"/>
              <a:gd name="connsiteY0" fmla="*/ 147 h 1156285"/>
              <a:gd name="connsiteX1" fmla="*/ 530772 w 571900"/>
              <a:gd name="connsiteY1" fmla="*/ 121016 h 1156285"/>
              <a:gd name="connsiteX2" fmla="*/ 525517 w 571900"/>
              <a:gd name="connsiteY2" fmla="*/ 735871 h 1156285"/>
              <a:gd name="connsiteX3" fmla="*/ 0 w 571900"/>
              <a:gd name="connsiteY3" fmla="*/ 1156285 h 1156285"/>
            </a:gdLst>
            <a:ahLst/>
            <a:cxnLst>
              <a:cxn ang="0">
                <a:pos x="connsiteX0" y="connsiteY0"/>
              </a:cxn>
              <a:cxn ang="0">
                <a:pos x="connsiteX1" y="connsiteY1"/>
              </a:cxn>
              <a:cxn ang="0">
                <a:pos x="connsiteX2" y="connsiteY2"/>
              </a:cxn>
              <a:cxn ang="0">
                <a:pos x="connsiteX3" y="connsiteY3"/>
              </a:cxn>
            </a:cxnLst>
            <a:rect l="l" t="t" r="r" b="b"/>
            <a:pathLst>
              <a:path w="571900" h="1156285">
                <a:moveTo>
                  <a:pt x="394138" y="147"/>
                </a:moveTo>
                <a:cubicBezTo>
                  <a:pt x="451507" y="-729"/>
                  <a:pt x="508876" y="-1605"/>
                  <a:pt x="530772" y="121016"/>
                </a:cubicBezTo>
                <a:cubicBezTo>
                  <a:pt x="552669" y="243637"/>
                  <a:pt x="613979" y="563326"/>
                  <a:pt x="525517" y="735871"/>
                </a:cubicBezTo>
                <a:cubicBezTo>
                  <a:pt x="437055" y="908416"/>
                  <a:pt x="92841" y="1084464"/>
                  <a:pt x="0" y="1156285"/>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bg1"/>
              </a:solidFill>
            </a:endParaRPr>
          </a:p>
        </p:txBody>
      </p:sp>
      <p:sp>
        <p:nvSpPr>
          <p:cNvPr id="18" name="TextBox 17">
            <a:extLst>
              <a:ext uri="{FF2B5EF4-FFF2-40B4-BE49-F238E27FC236}">
                <a16:creationId xmlns:a16="http://schemas.microsoft.com/office/drawing/2014/main" id="{E65C68E7-F911-4395-88BA-90CB4EBC6D5A}"/>
              </a:ext>
            </a:extLst>
          </p:cNvPr>
          <p:cNvSpPr txBox="1"/>
          <p:nvPr/>
        </p:nvSpPr>
        <p:spPr>
          <a:xfrm>
            <a:off x="6394604" y="2529787"/>
            <a:ext cx="5688976" cy="1154162"/>
          </a:xfrm>
          <a:prstGeom prst="rect">
            <a:avLst/>
          </a:prstGeom>
          <a:noFill/>
        </p:spPr>
        <p:txBody>
          <a:bodyPr wrap="square" rtlCol="0">
            <a:spAutoFit/>
          </a:bodyPr>
          <a:lstStyle/>
          <a:p>
            <a:pPr marL="457200" indent="-457200">
              <a:buFont typeface="Arial" panose="020B0604020202020204" pitchFamily="34" charset="0"/>
              <a:buChar char="•"/>
            </a:pPr>
            <a:r>
              <a:rPr lang="en-GB" sz="2300" dirty="0">
                <a:solidFill>
                  <a:schemeClr val="bg1"/>
                </a:solidFill>
              </a:rPr>
              <a:t>The efficient implementation predicts the correct dissociation energy to within chemical accuracy (small errors)</a:t>
            </a:r>
            <a:endParaRPr lang="de-CH" sz="2300" dirty="0">
              <a:solidFill>
                <a:schemeClr val="bg1"/>
              </a:solidFill>
            </a:endParaRPr>
          </a:p>
        </p:txBody>
      </p:sp>
      <p:sp>
        <p:nvSpPr>
          <p:cNvPr id="19" name="TextBox 18">
            <a:extLst>
              <a:ext uri="{FF2B5EF4-FFF2-40B4-BE49-F238E27FC236}">
                <a16:creationId xmlns:a16="http://schemas.microsoft.com/office/drawing/2014/main" id="{CBB5B8F0-0914-48F7-A9F0-C5E0FCF60654}"/>
              </a:ext>
            </a:extLst>
          </p:cNvPr>
          <p:cNvSpPr txBox="1"/>
          <p:nvPr/>
        </p:nvSpPr>
        <p:spPr>
          <a:xfrm>
            <a:off x="1443910" y="1207101"/>
            <a:ext cx="2115510" cy="400110"/>
          </a:xfrm>
          <a:prstGeom prst="rect">
            <a:avLst/>
          </a:prstGeom>
          <a:noFill/>
        </p:spPr>
        <p:txBody>
          <a:bodyPr wrap="square" rtlCol="0">
            <a:spAutoFit/>
          </a:bodyPr>
          <a:lstStyle/>
          <a:p>
            <a:r>
              <a:rPr lang="de-CH" sz="2000" dirty="0">
                <a:solidFill>
                  <a:schemeClr val="bg1"/>
                </a:solidFill>
              </a:rPr>
              <a:t>H</a:t>
            </a:r>
            <a:r>
              <a:rPr lang="de-CH" sz="2000" baseline="-25000" dirty="0">
                <a:solidFill>
                  <a:schemeClr val="bg1"/>
                </a:solidFill>
              </a:rPr>
              <a:t>2</a:t>
            </a:r>
            <a:r>
              <a:rPr lang="de-CH" sz="2000" dirty="0">
                <a:solidFill>
                  <a:schemeClr val="bg1"/>
                </a:solidFill>
              </a:rPr>
              <a:t> </a:t>
            </a:r>
            <a:r>
              <a:rPr lang="de-CH" sz="2000" dirty="0" err="1">
                <a:solidFill>
                  <a:schemeClr val="bg1"/>
                </a:solidFill>
              </a:rPr>
              <a:t>energy</a:t>
            </a:r>
            <a:r>
              <a:rPr lang="de-CH" sz="2000" dirty="0">
                <a:solidFill>
                  <a:schemeClr val="bg1"/>
                </a:solidFill>
              </a:rPr>
              <a:t> </a:t>
            </a:r>
            <a:r>
              <a:rPr lang="de-CH" sz="2000" dirty="0" err="1">
                <a:solidFill>
                  <a:schemeClr val="bg1"/>
                </a:solidFill>
              </a:rPr>
              <a:t>curve</a:t>
            </a:r>
            <a:endParaRPr lang="de-CH" sz="2000" i="1" dirty="0">
              <a:solidFill>
                <a:schemeClr val="bg1"/>
              </a:solidFill>
            </a:endParaRPr>
          </a:p>
        </p:txBody>
      </p:sp>
      <p:sp>
        <p:nvSpPr>
          <p:cNvPr id="20" name="TextBox 19">
            <a:extLst>
              <a:ext uri="{FF2B5EF4-FFF2-40B4-BE49-F238E27FC236}">
                <a16:creationId xmlns:a16="http://schemas.microsoft.com/office/drawing/2014/main" id="{5CC8C60F-DABC-41F1-94D7-ABFA71813C74}"/>
              </a:ext>
            </a:extLst>
          </p:cNvPr>
          <p:cNvSpPr txBox="1"/>
          <p:nvPr/>
        </p:nvSpPr>
        <p:spPr>
          <a:xfrm>
            <a:off x="6394604" y="3832343"/>
            <a:ext cx="5688976" cy="800219"/>
          </a:xfrm>
          <a:prstGeom prst="rect">
            <a:avLst/>
          </a:prstGeom>
          <a:noFill/>
        </p:spPr>
        <p:txBody>
          <a:bodyPr wrap="square" rtlCol="0">
            <a:spAutoFit/>
          </a:bodyPr>
          <a:lstStyle/>
          <a:p>
            <a:pPr marL="457200" indent="-457200">
              <a:buFont typeface="Arial" panose="020B0604020202020204" pitchFamily="34" charset="0"/>
              <a:buChar char="•"/>
            </a:pPr>
            <a:r>
              <a:rPr lang="en-GB" sz="2300" dirty="0">
                <a:solidFill>
                  <a:schemeClr val="bg1"/>
                </a:solidFill>
              </a:rPr>
              <a:t>The VQE is robust to systematic device errors</a:t>
            </a:r>
            <a:endParaRPr lang="de-CH" sz="2300" dirty="0">
              <a:solidFill>
                <a:schemeClr val="bg1"/>
              </a:solidFill>
            </a:endParaRPr>
          </a:p>
        </p:txBody>
      </p:sp>
      <p:sp>
        <p:nvSpPr>
          <p:cNvPr id="21" name="TextBox 20">
            <a:extLst>
              <a:ext uri="{FF2B5EF4-FFF2-40B4-BE49-F238E27FC236}">
                <a16:creationId xmlns:a16="http://schemas.microsoft.com/office/drawing/2014/main" id="{82A3D4E2-6098-40A0-9661-B0B5A3CB77E0}"/>
              </a:ext>
            </a:extLst>
          </p:cNvPr>
          <p:cNvSpPr txBox="1"/>
          <p:nvPr/>
        </p:nvSpPr>
        <p:spPr>
          <a:xfrm>
            <a:off x="6590661" y="4780956"/>
            <a:ext cx="5492919" cy="1154162"/>
          </a:xfrm>
          <a:prstGeom prst="rect">
            <a:avLst/>
          </a:prstGeom>
          <a:noFill/>
        </p:spPr>
        <p:txBody>
          <a:bodyPr wrap="square" rtlCol="0">
            <a:spAutoFit/>
          </a:bodyPr>
          <a:lstStyle/>
          <a:p>
            <a:pPr marL="457200" indent="-457200">
              <a:buFont typeface="Arial" panose="020B0604020202020204" pitchFamily="34" charset="0"/>
              <a:buChar char="•"/>
            </a:pPr>
            <a:r>
              <a:rPr lang="en-GB" sz="2300" dirty="0">
                <a:solidFill>
                  <a:schemeClr val="bg1"/>
                </a:solidFill>
              </a:rPr>
              <a:t>first scalable quantum simulation of molecular energies performed on quantum hardware</a:t>
            </a:r>
            <a:endParaRPr lang="de-CH" sz="2300" dirty="0">
              <a:solidFill>
                <a:schemeClr val="bg1"/>
              </a:solidFill>
            </a:endParaRPr>
          </a:p>
        </p:txBody>
      </p:sp>
    </p:spTree>
    <p:extLst>
      <p:ext uri="{BB962C8B-B14F-4D97-AF65-F5344CB8AC3E}">
        <p14:creationId xmlns:p14="http://schemas.microsoft.com/office/powerpoint/2010/main" val="16756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E347E-FD12-434A-9580-D59E86E65D9F}"/>
              </a:ext>
            </a:extLst>
          </p:cNvPr>
          <p:cNvPicPr>
            <a:picLocks noChangeAspect="1"/>
          </p:cNvPicPr>
          <p:nvPr/>
        </p:nvPicPr>
        <p:blipFill>
          <a:blip r:embed="rId2"/>
          <a:stretch>
            <a:fillRect/>
          </a:stretch>
        </p:blipFill>
        <p:spPr>
          <a:xfrm>
            <a:off x="558800" y="1814367"/>
            <a:ext cx="11074400" cy="3585870"/>
          </a:xfrm>
          <a:prstGeom prst="rect">
            <a:avLst/>
          </a:prstGeom>
        </p:spPr>
      </p:pic>
      <p:sp>
        <p:nvSpPr>
          <p:cNvPr id="4" name="Title 7">
            <a:extLst>
              <a:ext uri="{FF2B5EF4-FFF2-40B4-BE49-F238E27FC236}">
                <a16:creationId xmlns:a16="http://schemas.microsoft.com/office/drawing/2014/main" id="{668C410C-5A89-4EB0-A8A9-DABA1A605A99}"/>
              </a:ext>
            </a:extLst>
          </p:cNvPr>
          <p:cNvSpPr>
            <a:spLocks noGrp="1"/>
          </p:cNvSpPr>
          <p:nvPr>
            <p:ph type="title"/>
          </p:nvPr>
        </p:nvSpPr>
        <p:spPr>
          <a:xfrm>
            <a:off x="838200" y="1790"/>
            <a:ext cx="10515600" cy="1325563"/>
          </a:xfrm>
        </p:spPr>
        <p:txBody>
          <a:bodyPr/>
          <a:lstStyle/>
          <a:p>
            <a:pPr algn="ctr"/>
            <a:r>
              <a:rPr lang="de-CH" dirty="0">
                <a:solidFill>
                  <a:schemeClr val="bg1"/>
                </a:solidFill>
              </a:rPr>
              <a:t>More </a:t>
            </a:r>
            <a:r>
              <a:rPr lang="de-CH" dirty="0" err="1">
                <a:solidFill>
                  <a:schemeClr val="bg1"/>
                </a:solidFill>
              </a:rPr>
              <a:t>experiments</a:t>
            </a:r>
            <a:r>
              <a:rPr lang="de-CH" dirty="0">
                <a:solidFill>
                  <a:schemeClr val="bg1"/>
                </a:solidFill>
              </a:rPr>
              <a:t> (IBM)</a:t>
            </a:r>
            <a:endParaRPr lang="en-CH" dirty="0">
              <a:solidFill>
                <a:schemeClr val="bg1"/>
              </a:solidFill>
            </a:endParaRPr>
          </a:p>
        </p:txBody>
      </p:sp>
      <p:sp>
        <p:nvSpPr>
          <p:cNvPr id="5" name="TextBox 4">
            <a:extLst>
              <a:ext uri="{FF2B5EF4-FFF2-40B4-BE49-F238E27FC236}">
                <a16:creationId xmlns:a16="http://schemas.microsoft.com/office/drawing/2014/main" id="{08750430-DB97-4B10-8CFF-058C350C6C6A}"/>
              </a:ext>
            </a:extLst>
          </p:cNvPr>
          <p:cNvSpPr txBox="1"/>
          <p:nvPr/>
        </p:nvSpPr>
        <p:spPr>
          <a:xfrm>
            <a:off x="558800" y="6347517"/>
            <a:ext cx="5664554" cy="369332"/>
          </a:xfrm>
          <a:prstGeom prst="rect">
            <a:avLst/>
          </a:prstGeom>
          <a:noFill/>
        </p:spPr>
        <p:txBody>
          <a:bodyPr wrap="square" rtlCol="0">
            <a:spAutoFit/>
          </a:bodyPr>
          <a:lstStyle/>
          <a:p>
            <a:r>
              <a:rPr lang="de-CH" dirty="0">
                <a:solidFill>
                  <a:schemeClr val="bg1">
                    <a:lumMod val="65000"/>
                  </a:schemeClr>
                </a:solidFill>
              </a:rPr>
              <a:t>A. </a:t>
            </a:r>
            <a:r>
              <a:rPr lang="de-CH" dirty="0" err="1">
                <a:solidFill>
                  <a:schemeClr val="bg1">
                    <a:lumMod val="65000"/>
                  </a:schemeClr>
                </a:solidFill>
              </a:rPr>
              <a:t>Kandala</a:t>
            </a:r>
            <a:r>
              <a:rPr lang="de-CH" dirty="0">
                <a:solidFill>
                  <a:schemeClr val="bg1">
                    <a:lumMod val="65000"/>
                  </a:schemeClr>
                </a:solidFill>
              </a:rPr>
              <a:t> </a:t>
            </a:r>
            <a:r>
              <a:rPr lang="de-CH" i="1" dirty="0">
                <a:solidFill>
                  <a:schemeClr val="bg1">
                    <a:lumMod val="65000"/>
                  </a:schemeClr>
                </a:solidFill>
              </a:rPr>
              <a:t>et al., Nature</a:t>
            </a:r>
            <a:r>
              <a:rPr lang="de-CH" dirty="0">
                <a:solidFill>
                  <a:schemeClr val="bg1">
                    <a:lumMod val="65000"/>
                  </a:schemeClr>
                </a:solidFill>
              </a:rPr>
              <a:t> </a:t>
            </a:r>
            <a:r>
              <a:rPr lang="de-CH" i="1" dirty="0">
                <a:solidFill>
                  <a:schemeClr val="bg1">
                    <a:lumMod val="65000"/>
                  </a:schemeClr>
                </a:solidFill>
              </a:rPr>
              <a:t>549, 242–246 (2017)</a:t>
            </a:r>
          </a:p>
        </p:txBody>
      </p:sp>
    </p:spTree>
    <p:extLst>
      <p:ext uri="{BB962C8B-B14F-4D97-AF65-F5344CB8AC3E}">
        <p14:creationId xmlns:p14="http://schemas.microsoft.com/office/powerpoint/2010/main" val="361049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A77FF-6859-4AD5-A30A-E3C734E74D08}"/>
              </a:ext>
            </a:extLst>
          </p:cNvPr>
          <p:cNvSpPr>
            <a:spLocks noGrp="1"/>
          </p:cNvSpPr>
          <p:nvPr>
            <p:ph type="title"/>
          </p:nvPr>
        </p:nvSpPr>
        <p:spPr/>
        <p:txBody>
          <a:bodyPr/>
          <a:lstStyle/>
          <a:p>
            <a:endParaRPr lang="en-US" dirty="0"/>
          </a:p>
        </p:txBody>
      </p:sp>
      <p:pic>
        <p:nvPicPr>
          <p:cNvPr id="3" name="Picture 6">
            <a:extLst>
              <a:ext uri="{FF2B5EF4-FFF2-40B4-BE49-F238E27FC236}">
                <a16:creationId xmlns:a16="http://schemas.microsoft.com/office/drawing/2014/main" id="{484A5711-4A47-4D77-BA2A-A79348E85D44}"/>
              </a:ext>
            </a:extLst>
          </p:cNvPr>
          <p:cNvPicPr>
            <a:picLocks noChangeAspect="1"/>
          </p:cNvPicPr>
          <p:nvPr/>
        </p:nvPicPr>
        <p:blipFill>
          <a:blip r:embed="rId2"/>
          <a:stretch>
            <a:fillRect/>
          </a:stretch>
        </p:blipFill>
        <p:spPr>
          <a:xfrm>
            <a:off x="3225125" y="1382374"/>
            <a:ext cx="5857862" cy="4662825"/>
          </a:xfrm>
          <a:prstGeom prst="rect">
            <a:avLst/>
          </a:prstGeom>
        </p:spPr>
      </p:pic>
    </p:spTree>
    <p:extLst>
      <p:ext uri="{BB962C8B-B14F-4D97-AF65-F5344CB8AC3E}">
        <p14:creationId xmlns:p14="http://schemas.microsoft.com/office/powerpoint/2010/main" val="31295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Datumsplatzhalter 1">
            <a:extLst>
              <a:ext uri="{FF2B5EF4-FFF2-40B4-BE49-F238E27FC236}">
                <a16:creationId xmlns:a16="http://schemas.microsoft.com/office/drawing/2014/main" id="{9D0734EB-7473-4A45-8F38-EBE5DB42777C}"/>
              </a:ext>
            </a:extLst>
          </p:cNvPr>
          <p:cNvSpPr>
            <a:spLocks noGrp="1"/>
          </p:cNvSpPr>
          <p:nvPr>
            <p:ph type="dt" sz="half" idx="10"/>
          </p:nvPr>
        </p:nvSpPr>
        <p:spPr/>
        <p:txBody>
          <a:bodyPr/>
          <a:lstStyle/>
          <a:p>
            <a:pPr lvl="0"/>
            <a:r>
              <a:rPr lang="en-US"/>
              <a:t>09.04.2018</a:t>
            </a:r>
          </a:p>
        </p:txBody>
      </p:sp>
      <p:sp>
        <p:nvSpPr>
          <p:cNvPr id="77" name="Fußzeilenplatzhalter 2">
            <a:extLst>
              <a:ext uri="{FF2B5EF4-FFF2-40B4-BE49-F238E27FC236}">
                <a16:creationId xmlns:a16="http://schemas.microsoft.com/office/drawing/2014/main" id="{952DCE6C-11B1-4469-B0E1-5F90ADB453BD}"/>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5F5C7068-CF13-4190-8F15-58914DFC520B}"/>
              </a:ext>
            </a:extLst>
          </p:cNvPr>
          <p:cNvSpPr txBox="1">
            <a:spLocks noGrp="1"/>
          </p:cNvSpPr>
          <p:nvPr>
            <p:ph type="title" idx="4294967295"/>
          </p:nvPr>
        </p:nvSpPr>
        <p:spPr/>
        <p:txBody>
          <a:bodyPr/>
          <a:lstStyle/>
          <a:p>
            <a:pPr lvl="0" algn="ctr"/>
            <a:r>
              <a:rPr lang="en-US" dirty="0">
                <a:solidFill>
                  <a:schemeClr val="bg1"/>
                </a:solidFill>
              </a:rPr>
              <a:t>Born-Oppenheimer Approximation</a:t>
            </a:r>
          </a:p>
        </p:txBody>
      </p:sp>
      <p:sp>
        <p:nvSpPr>
          <p:cNvPr id="3" name="Freihandform: Form 2">
            <a:extLst>
              <a:ext uri="{FF2B5EF4-FFF2-40B4-BE49-F238E27FC236}">
                <a16:creationId xmlns:a16="http://schemas.microsoft.com/office/drawing/2014/main" id="{1294D94B-CF5A-471A-BAB0-AB71D43B0871}"/>
              </a:ext>
            </a:extLst>
          </p:cNvPr>
          <p:cNvSpPr/>
          <p:nvPr/>
        </p:nvSpPr>
        <p:spPr>
          <a:xfrm rot="2222400">
            <a:off x="1714922" y="3393201"/>
            <a:ext cx="1713960" cy="449280"/>
          </a:xfrm>
          <a:custGeom>
            <a:avLst/>
            <a:gdLst/>
            <a:ahLst/>
            <a:cxnLst>
              <a:cxn ang="3cd4">
                <a:pos x="hc" y="t"/>
              </a:cxn>
              <a:cxn ang="cd2">
                <a:pos x="l" y="vc"/>
              </a:cxn>
              <a:cxn ang="cd4">
                <a:pos x="hc" y="b"/>
              </a:cxn>
              <a:cxn ang="0">
                <a:pos x="r" y="vc"/>
              </a:cxn>
            </a:cxnLst>
            <a:rect l="l" t="t" r="r" b="b"/>
            <a:pathLst>
              <a:path w="4762" h="1249">
                <a:moveTo>
                  <a:pt x="0" y="13"/>
                </a:moveTo>
                <a:cubicBezTo>
                  <a:pt x="590" y="-62"/>
                  <a:pt x="1149" y="205"/>
                  <a:pt x="1697" y="365"/>
                </a:cubicBezTo>
                <a:cubicBezTo>
                  <a:pt x="2169" y="502"/>
                  <a:pt x="2685" y="547"/>
                  <a:pt x="3091" y="844"/>
                </a:cubicBezTo>
                <a:cubicBezTo>
                  <a:pt x="3468" y="1119"/>
                  <a:pt x="3870" y="791"/>
                  <a:pt x="4240" y="1043"/>
                </a:cubicBezTo>
                <a:lnTo>
                  <a:pt x="4687" y="1238"/>
                </a:lnTo>
                <a:lnTo>
                  <a:pt x="4762" y="1249"/>
                </a:lnTo>
              </a:path>
            </a:pathLst>
          </a:custGeom>
          <a:noFill/>
          <a:ln w="29160">
            <a:solidFill>
              <a:srgbClr val="FF3333"/>
            </a:solidFill>
            <a:prstDash val="solid"/>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 name="Freihandform: Form 3">
            <a:extLst>
              <a:ext uri="{FF2B5EF4-FFF2-40B4-BE49-F238E27FC236}">
                <a16:creationId xmlns:a16="http://schemas.microsoft.com/office/drawing/2014/main" id="{E4D964C7-1909-4ABD-BA1D-119AAF1D9702}"/>
              </a:ext>
            </a:extLst>
          </p:cNvPr>
          <p:cNvSpPr/>
          <p:nvPr/>
        </p:nvSpPr>
        <p:spPr>
          <a:xfrm rot="1842600">
            <a:off x="7620381" y="3272645"/>
            <a:ext cx="1662119" cy="775799"/>
          </a:xfrm>
          <a:custGeom>
            <a:avLst/>
            <a:gdLst/>
            <a:ahLst/>
            <a:cxnLst>
              <a:cxn ang="3cd4">
                <a:pos x="hc" y="t"/>
              </a:cxn>
              <a:cxn ang="cd2">
                <a:pos x="l" y="vc"/>
              </a:cxn>
              <a:cxn ang="cd4">
                <a:pos x="hc" y="b"/>
              </a:cxn>
              <a:cxn ang="0">
                <a:pos x="r" y="vc"/>
              </a:cxn>
            </a:cxnLst>
            <a:rect l="l" t="t" r="r" b="b"/>
            <a:pathLst>
              <a:path w="4618" h="2156">
                <a:moveTo>
                  <a:pt x="0" y="107"/>
                </a:moveTo>
                <a:cubicBezTo>
                  <a:pt x="429" y="151"/>
                  <a:pt x="842" y="-26"/>
                  <a:pt x="1268" y="3"/>
                </a:cubicBezTo>
                <a:cubicBezTo>
                  <a:pt x="1807" y="40"/>
                  <a:pt x="2162" y="507"/>
                  <a:pt x="2673" y="652"/>
                </a:cubicBezTo>
                <a:cubicBezTo>
                  <a:pt x="3012" y="749"/>
                  <a:pt x="3174" y="1141"/>
                  <a:pt x="3482" y="1285"/>
                </a:cubicBezTo>
                <a:cubicBezTo>
                  <a:pt x="3824" y="1445"/>
                  <a:pt x="4076" y="1680"/>
                  <a:pt x="4382" y="1863"/>
                </a:cubicBezTo>
                <a:lnTo>
                  <a:pt x="4577" y="2087"/>
                </a:lnTo>
                <a:lnTo>
                  <a:pt x="4618" y="2156"/>
                </a:lnTo>
              </a:path>
            </a:pathLst>
          </a:custGeom>
          <a:noFill/>
          <a:ln w="29160">
            <a:solidFill>
              <a:srgbClr val="FF3333"/>
            </a:solidFill>
            <a:prstDash val="solid"/>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 name="Textfeld 4">
            <a:extLst>
              <a:ext uri="{FF2B5EF4-FFF2-40B4-BE49-F238E27FC236}">
                <a16:creationId xmlns:a16="http://schemas.microsoft.com/office/drawing/2014/main" id="{7E6EF902-DD93-4F15-BC10-FAD42470C17F}"/>
              </a:ext>
            </a:extLst>
          </p:cNvPr>
          <p:cNvSpPr txBox="1"/>
          <p:nvPr/>
        </p:nvSpPr>
        <p:spPr>
          <a:xfrm>
            <a:off x="7373519" y="4456080"/>
            <a:ext cx="3108959"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constant depending on R</a:t>
            </a:r>
          </a:p>
          <a:p>
            <a:pPr marL="0" marR="0" lvl="0" indent="0" rtl="0" hangingPunct="0">
              <a:lnSpc>
                <a:spcPct val="100000"/>
              </a:lnSpc>
              <a:spcBef>
                <a:spcPts val="0"/>
              </a:spcBef>
              <a:spcAft>
                <a:spcPts val="0"/>
              </a:spcAft>
              <a:buNone/>
              <a:tabLst/>
            </a:pPr>
            <a:endParaRPr lang="en-US" sz="1800" b="0" i="0" u="none" strike="noStrike" kern="1200" cap="none">
              <a:ln>
                <a:noFill/>
              </a:ln>
              <a:solidFill>
                <a:srgbClr val="FFFFFF"/>
              </a:solidFill>
              <a:latin typeface="Liberation Sans" pitchFamily="18"/>
              <a:ea typeface="WenQuanYi Micro Hei" pitchFamily="2"/>
              <a:cs typeface="Lohit Devanagari" pitchFamily="2"/>
            </a:endParaRPr>
          </a:p>
        </p:txBody>
      </p:sp>
      <p:sp>
        <p:nvSpPr>
          <p:cNvPr id="6" name="Textfeld 5">
            <a:extLst>
              <a:ext uri="{FF2B5EF4-FFF2-40B4-BE49-F238E27FC236}">
                <a16:creationId xmlns:a16="http://schemas.microsoft.com/office/drawing/2014/main" id="{A7458F21-1A6C-4BF3-BF22-36ABF5F28B23}"/>
              </a:ext>
            </a:extLst>
          </p:cNvPr>
          <p:cNvSpPr txBox="1"/>
          <p:nvPr/>
        </p:nvSpPr>
        <p:spPr>
          <a:xfrm>
            <a:off x="1721520" y="4456440"/>
            <a:ext cx="3108959" cy="602280"/>
          </a:xfrm>
          <a:prstGeom prst="rect">
            <a:avLst/>
          </a:prstGeom>
          <a:noFill/>
          <a:ln>
            <a:noFill/>
          </a:ln>
        </p:spPr>
        <p:txBody>
          <a:bodyPr vert="horz" wrap="non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small</a:t>
            </a:r>
          </a:p>
        </p:txBody>
      </p:sp>
      <p:grpSp>
        <p:nvGrpSpPr>
          <p:cNvPr id="7" name="Gruppieren 6" descr="28§display§H = - \sum_i \frac{\nabla^2 R_i}{2 M_i} - \sum_i \frac{\nabla^2 r_i}{2} &#10;- \sum_{i,j} \frac{Z_i}{|R_i - r_j|} + \sum_{i&gt;j} \frac{Z_i Z_j}{|R_i - R_j|} + \sum_{i&gt;j}\frac{1}{|r_i - r_j|}§svg§600§FALSE§" title="TexMaths">
            <a:extLst>
              <a:ext uri="{FF2B5EF4-FFF2-40B4-BE49-F238E27FC236}">
                <a16:creationId xmlns:a16="http://schemas.microsoft.com/office/drawing/2014/main" id="{2077F354-4BA3-4BEA-BA78-E05113CD6610}"/>
              </a:ext>
            </a:extLst>
          </p:cNvPr>
          <p:cNvGrpSpPr/>
          <p:nvPr/>
        </p:nvGrpSpPr>
        <p:grpSpPr>
          <a:xfrm>
            <a:off x="676080" y="3159360"/>
            <a:ext cx="10969920" cy="965160"/>
            <a:chOff x="676080" y="3159360"/>
            <a:chExt cx="10969920" cy="965160"/>
          </a:xfrm>
        </p:grpSpPr>
        <p:sp>
          <p:nvSpPr>
            <p:cNvPr id="8" name="Freihandform: Form 7">
              <a:extLst>
                <a:ext uri="{FF2B5EF4-FFF2-40B4-BE49-F238E27FC236}">
                  <a16:creationId xmlns:a16="http://schemas.microsoft.com/office/drawing/2014/main" id="{FEF312BE-3178-47A1-8D18-2D5D487FF5D2}"/>
                </a:ext>
              </a:extLst>
            </p:cNvPr>
            <p:cNvSpPr/>
            <p:nvPr/>
          </p:nvSpPr>
          <p:spPr>
            <a:xfrm>
              <a:off x="676080" y="3439080"/>
              <a:ext cx="281880" cy="233640"/>
            </a:xfrm>
            <a:custGeom>
              <a:avLst/>
              <a:gdLst/>
              <a:ahLst/>
              <a:cxnLst>
                <a:cxn ang="3cd4">
                  <a:pos x="hc" y="t"/>
                </a:cxn>
                <a:cxn ang="cd2">
                  <a:pos x="l" y="vc"/>
                </a:cxn>
                <a:cxn ang="cd4">
                  <a:pos x="hc" y="b"/>
                </a:cxn>
                <a:cxn ang="0">
                  <a:pos x="r" y="vc"/>
                </a:cxn>
              </a:cxnLst>
              <a:rect l="l" t="t" r="r" b="b"/>
              <a:pathLst>
                <a:path w="784" h="650">
                  <a:moveTo>
                    <a:pt x="674" y="73"/>
                  </a:moveTo>
                  <a:cubicBezTo>
                    <a:pt x="681" y="38"/>
                    <a:pt x="684" y="30"/>
                    <a:pt x="753" y="30"/>
                  </a:cubicBezTo>
                  <a:cubicBezTo>
                    <a:pt x="777" y="30"/>
                    <a:pt x="784" y="30"/>
                    <a:pt x="784" y="11"/>
                  </a:cubicBezTo>
                  <a:cubicBezTo>
                    <a:pt x="784" y="0"/>
                    <a:pt x="774" y="0"/>
                    <a:pt x="771" y="0"/>
                  </a:cubicBezTo>
                  <a:cubicBezTo>
                    <a:pt x="745" y="0"/>
                    <a:pt x="679" y="3"/>
                    <a:pt x="652" y="3"/>
                  </a:cubicBezTo>
                  <a:cubicBezTo>
                    <a:pt x="626" y="3"/>
                    <a:pt x="560" y="0"/>
                    <a:pt x="531" y="0"/>
                  </a:cubicBezTo>
                  <a:cubicBezTo>
                    <a:pt x="526" y="0"/>
                    <a:pt x="515" y="0"/>
                    <a:pt x="515" y="19"/>
                  </a:cubicBezTo>
                  <a:cubicBezTo>
                    <a:pt x="515" y="30"/>
                    <a:pt x="523" y="30"/>
                    <a:pt x="541" y="30"/>
                  </a:cubicBezTo>
                  <a:cubicBezTo>
                    <a:pt x="541" y="30"/>
                    <a:pt x="560" y="30"/>
                    <a:pt x="576" y="32"/>
                  </a:cubicBezTo>
                  <a:cubicBezTo>
                    <a:pt x="592" y="32"/>
                    <a:pt x="600" y="35"/>
                    <a:pt x="600" y="46"/>
                  </a:cubicBezTo>
                  <a:cubicBezTo>
                    <a:pt x="600" y="51"/>
                    <a:pt x="600" y="51"/>
                    <a:pt x="597" y="65"/>
                  </a:cubicBezTo>
                  <a:lnTo>
                    <a:pt x="541" y="297"/>
                  </a:lnTo>
                  <a:lnTo>
                    <a:pt x="256" y="297"/>
                  </a:lnTo>
                  <a:lnTo>
                    <a:pt x="312" y="73"/>
                  </a:lnTo>
                  <a:cubicBezTo>
                    <a:pt x="320" y="38"/>
                    <a:pt x="322" y="30"/>
                    <a:pt x="391" y="30"/>
                  </a:cubicBezTo>
                  <a:cubicBezTo>
                    <a:pt x="415" y="30"/>
                    <a:pt x="423" y="30"/>
                    <a:pt x="423" y="11"/>
                  </a:cubicBezTo>
                  <a:cubicBezTo>
                    <a:pt x="423" y="0"/>
                    <a:pt x="412" y="0"/>
                    <a:pt x="409" y="0"/>
                  </a:cubicBezTo>
                  <a:cubicBezTo>
                    <a:pt x="383" y="0"/>
                    <a:pt x="317" y="3"/>
                    <a:pt x="291" y="3"/>
                  </a:cubicBezTo>
                  <a:cubicBezTo>
                    <a:pt x="261" y="3"/>
                    <a:pt x="195" y="0"/>
                    <a:pt x="169" y="0"/>
                  </a:cubicBezTo>
                  <a:cubicBezTo>
                    <a:pt x="161" y="0"/>
                    <a:pt x="151" y="0"/>
                    <a:pt x="151" y="19"/>
                  </a:cubicBezTo>
                  <a:cubicBezTo>
                    <a:pt x="151" y="30"/>
                    <a:pt x="161" y="30"/>
                    <a:pt x="177" y="30"/>
                  </a:cubicBezTo>
                  <a:cubicBezTo>
                    <a:pt x="180" y="30"/>
                    <a:pt x="198" y="30"/>
                    <a:pt x="214" y="32"/>
                  </a:cubicBezTo>
                  <a:cubicBezTo>
                    <a:pt x="230" y="32"/>
                    <a:pt x="238" y="35"/>
                    <a:pt x="238" y="46"/>
                  </a:cubicBezTo>
                  <a:cubicBezTo>
                    <a:pt x="238" y="51"/>
                    <a:pt x="238" y="54"/>
                    <a:pt x="235" y="65"/>
                  </a:cubicBezTo>
                  <a:lnTo>
                    <a:pt x="111" y="577"/>
                  </a:lnTo>
                  <a:cubicBezTo>
                    <a:pt x="100" y="612"/>
                    <a:pt x="98" y="621"/>
                    <a:pt x="26" y="621"/>
                  </a:cubicBezTo>
                  <a:cubicBezTo>
                    <a:pt x="8" y="621"/>
                    <a:pt x="0" y="621"/>
                    <a:pt x="0" y="639"/>
                  </a:cubicBezTo>
                  <a:cubicBezTo>
                    <a:pt x="0" y="650"/>
                    <a:pt x="11" y="650"/>
                    <a:pt x="13" y="650"/>
                  </a:cubicBezTo>
                  <a:cubicBezTo>
                    <a:pt x="40" y="650"/>
                    <a:pt x="106" y="648"/>
                    <a:pt x="132" y="648"/>
                  </a:cubicBezTo>
                  <a:cubicBezTo>
                    <a:pt x="151" y="648"/>
                    <a:pt x="172" y="648"/>
                    <a:pt x="190" y="648"/>
                  </a:cubicBezTo>
                  <a:cubicBezTo>
                    <a:pt x="211" y="648"/>
                    <a:pt x="232" y="650"/>
                    <a:pt x="251" y="650"/>
                  </a:cubicBezTo>
                  <a:cubicBezTo>
                    <a:pt x="259" y="650"/>
                    <a:pt x="269" y="650"/>
                    <a:pt x="269" y="631"/>
                  </a:cubicBezTo>
                  <a:cubicBezTo>
                    <a:pt x="269" y="621"/>
                    <a:pt x="261" y="621"/>
                    <a:pt x="243" y="621"/>
                  </a:cubicBezTo>
                  <a:cubicBezTo>
                    <a:pt x="209" y="621"/>
                    <a:pt x="182" y="621"/>
                    <a:pt x="182" y="604"/>
                  </a:cubicBezTo>
                  <a:cubicBezTo>
                    <a:pt x="182" y="599"/>
                    <a:pt x="185" y="594"/>
                    <a:pt x="188" y="588"/>
                  </a:cubicBezTo>
                  <a:lnTo>
                    <a:pt x="251" y="326"/>
                  </a:lnTo>
                  <a:lnTo>
                    <a:pt x="534" y="326"/>
                  </a:lnTo>
                  <a:cubicBezTo>
                    <a:pt x="494" y="486"/>
                    <a:pt x="473" y="575"/>
                    <a:pt x="470" y="588"/>
                  </a:cubicBezTo>
                  <a:cubicBezTo>
                    <a:pt x="460" y="621"/>
                    <a:pt x="444" y="621"/>
                    <a:pt x="386" y="621"/>
                  </a:cubicBezTo>
                  <a:cubicBezTo>
                    <a:pt x="370" y="621"/>
                    <a:pt x="362" y="621"/>
                    <a:pt x="362" y="639"/>
                  </a:cubicBezTo>
                  <a:cubicBezTo>
                    <a:pt x="362" y="650"/>
                    <a:pt x="372" y="650"/>
                    <a:pt x="375" y="650"/>
                  </a:cubicBezTo>
                  <a:cubicBezTo>
                    <a:pt x="401" y="650"/>
                    <a:pt x="468" y="648"/>
                    <a:pt x="494" y="648"/>
                  </a:cubicBezTo>
                  <a:cubicBezTo>
                    <a:pt x="512" y="648"/>
                    <a:pt x="534" y="648"/>
                    <a:pt x="552" y="648"/>
                  </a:cubicBezTo>
                  <a:cubicBezTo>
                    <a:pt x="573" y="648"/>
                    <a:pt x="594" y="650"/>
                    <a:pt x="613" y="650"/>
                  </a:cubicBezTo>
                  <a:cubicBezTo>
                    <a:pt x="621" y="650"/>
                    <a:pt x="631" y="650"/>
                    <a:pt x="631" y="631"/>
                  </a:cubicBezTo>
                  <a:cubicBezTo>
                    <a:pt x="631" y="621"/>
                    <a:pt x="623" y="621"/>
                    <a:pt x="608" y="621"/>
                  </a:cubicBezTo>
                  <a:cubicBezTo>
                    <a:pt x="573" y="621"/>
                    <a:pt x="547" y="621"/>
                    <a:pt x="547" y="604"/>
                  </a:cubicBezTo>
                  <a:cubicBezTo>
                    <a:pt x="547" y="599"/>
                    <a:pt x="547" y="594"/>
                    <a:pt x="549" y="58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A093DAF1-5E5B-4F33-BAEA-EDDD47EBF4CC}"/>
                </a:ext>
              </a:extLst>
            </p:cNvPr>
            <p:cNvSpPr/>
            <p:nvPr/>
          </p:nvSpPr>
          <p:spPr>
            <a:xfrm>
              <a:off x="1078199" y="3547080"/>
              <a:ext cx="223200" cy="80280"/>
            </a:xfrm>
            <a:custGeom>
              <a:avLst/>
              <a:gdLst/>
              <a:ahLst/>
              <a:cxnLst>
                <a:cxn ang="3cd4">
                  <a:pos x="hc" y="t"/>
                </a:cxn>
                <a:cxn ang="cd2">
                  <a:pos x="l" y="vc"/>
                </a:cxn>
                <a:cxn ang="cd4">
                  <a:pos x="hc" y="b"/>
                </a:cxn>
                <a:cxn ang="0">
                  <a:pos x="r" y="vc"/>
                </a:cxn>
              </a:cxnLst>
              <a:rect l="l" t="t" r="r" b="b"/>
              <a:pathLst>
                <a:path w="621" h="224">
                  <a:moveTo>
                    <a:pt x="589" y="38"/>
                  </a:moveTo>
                  <a:cubicBezTo>
                    <a:pt x="602" y="38"/>
                    <a:pt x="621" y="38"/>
                    <a:pt x="621" y="19"/>
                  </a:cubicBezTo>
                  <a:cubicBezTo>
                    <a:pt x="621" y="0"/>
                    <a:pt x="602" y="0"/>
                    <a:pt x="589" y="0"/>
                  </a:cubicBezTo>
                  <a:lnTo>
                    <a:pt x="32" y="0"/>
                  </a:lnTo>
                  <a:cubicBezTo>
                    <a:pt x="18" y="0"/>
                    <a:pt x="0" y="0"/>
                    <a:pt x="0" y="19"/>
                  </a:cubicBezTo>
                  <a:cubicBezTo>
                    <a:pt x="0" y="38"/>
                    <a:pt x="18" y="38"/>
                    <a:pt x="32" y="38"/>
                  </a:cubicBezTo>
                  <a:close/>
                  <a:moveTo>
                    <a:pt x="589" y="224"/>
                  </a:moveTo>
                  <a:cubicBezTo>
                    <a:pt x="602" y="224"/>
                    <a:pt x="621" y="224"/>
                    <a:pt x="621" y="205"/>
                  </a:cubicBezTo>
                  <a:cubicBezTo>
                    <a:pt x="621" y="186"/>
                    <a:pt x="602" y="186"/>
                    <a:pt x="589" y="186"/>
                  </a:cubicBezTo>
                  <a:lnTo>
                    <a:pt x="32" y="186"/>
                  </a:lnTo>
                  <a:cubicBezTo>
                    <a:pt x="18" y="186"/>
                    <a:pt x="0" y="186"/>
                    <a:pt x="0" y="205"/>
                  </a:cubicBezTo>
                  <a:cubicBezTo>
                    <a:pt x="0" y="224"/>
                    <a:pt x="18" y="224"/>
                    <a:pt x="32" y="22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Freihandform: Form 9">
              <a:extLst>
                <a:ext uri="{FF2B5EF4-FFF2-40B4-BE49-F238E27FC236}">
                  <a16:creationId xmlns:a16="http://schemas.microsoft.com/office/drawing/2014/main" id="{6ECAEDEF-0316-4C6D-9C5A-9D7F40604EF7}"/>
                </a:ext>
              </a:extLst>
            </p:cNvPr>
            <p:cNvSpPr/>
            <p:nvPr/>
          </p:nvSpPr>
          <p:spPr>
            <a:xfrm>
              <a:off x="1438920" y="3579839"/>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Freihandform: Form 10">
              <a:extLst>
                <a:ext uri="{FF2B5EF4-FFF2-40B4-BE49-F238E27FC236}">
                  <a16:creationId xmlns:a16="http://schemas.microsoft.com/office/drawing/2014/main" id="{F3462C47-675B-4B4C-9DAA-21BEDD162997}"/>
                </a:ext>
              </a:extLst>
            </p:cNvPr>
            <p:cNvSpPr/>
            <p:nvPr/>
          </p:nvSpPr>
          <p:spPr>
            <a:xfrm>
              <a:off x="1744919" y="3347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1"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8"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2" name="Freihandform: Form 11">
              <a:extLst>
                <a:ext uri="{FF2B5EF4-FFF2-40B4-BE49-F238E27FC236}">
                  <a16:creationId xmlns:a16="http://schemas.microsoft.com/office/drawing/2014/main" id="{CEDC4D9C-6036-4F5C-9EB6-193686743BE7}"/>
                </a:ext>
              </a:extLst>
            </p:cNvPr>
            <p:cNvSpPr/>
            <p:nvPr/>
          </p:nvSpPr>
          <p:spPr>
            <a:xfrm>
              <a:off x="1931399" y="3917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3" name="Freihandform: Form 12">
              <a:extLst>
                <a:ext uri="{FF2B5EF4-FFF2-40B4-BE49-F238E27FC236}">
                  <a16:creationId xmlns:a16="http://schemas.microsoft.com/office/drawing/2014/main" id="{1F33B2F4-AAD5-463C-9788-8DE85B70AF5E}"/>
                </a:ext>
              </a:extLst>
            </p:cNvPr>
            <p:cNvSpPr/>
            <p:nvPr/>
          </p:nvSpPr>
          <p:spPr>
            <a:xfrm>
              <a:off x="2320200" y="3207960"/>
              <a:ext cx="246960" cy="245520"/>
            </a:xfrm>
            <a:custGeom>
              <a:avLst/>
              <a:gdLst/>
              <a:ahLst/>
              <a:cxnLst>
                <a:cxn ang="3cd4">
                  <a:pos x="hc" y="t"/>
                </a:cxn>
                <a:cxn ang="cd2">
                  <a:pos x="l" y="vc"/>
                </a:cxn>
                <a:cxn ang="cd4">
                  <a:pos x="hc" y="b"/>
                </a:cxn>
                <a:cxn ang="0">
                  <a:pos x="r" y="vc"/>
                </a:cxn>
              </a:cxnLst>
              <a:rect l="l" t="t" r="r" b="b"/>
              <a:pathLst>
                <a:path w="687" h="683">
                  <a:moveTo>
                    <a:pt x="684" y="22"/>
                  </a:moveTo>
                  <a:cubicBezTo>
                    <a:pt x="684" y="19"/>
                    <a:pt x="687" y="11"/>
                    <a:pt x="687" y="8"/>
                  </a:cubicBezTo>
                  <a:cubicBezTo>
                    <a:pt x="687" y="0"/>
                    <a:pt x="687" y="0"/>
                    <a:pt x="666" y="0"/>
                  </a:cubicBezTo>
                  <a:lnTo>
                    <a:pt x="21" y="0"/>
                  </a:lnTo>
                  <a:cubicBezTo>
                    <a:pt x="0" y="0"/>
                    <a:pt x="0" y="0"/>
                    <a:pt x="0" y="8"/>
                  </a:cubicBezTo>
                  <a:cubicBezTo>
                    <a:pt x="0" y="11"/>
                    <a:pt x="3" y="19"/>
                    <a:pt x="5" y="22"/>
                  </a:cubicBezTo>
                  <a:lnTo>
                    <a:pt x="320" y="664"/>
                  </a:lnTo>
                  <a:cubicBezTo>
                    <a:pt x="325" y="677"/>
                    <a:pt x="328" y="683"/>
                    <a:pt x="343" y="683"/>
                  </a:cubicBezTo>
                  <a:cubicBezTo>
                    <a:pt x="359" y="683"/>
                    <a:pt x="362" y="677"/>
                    <a:pt x="370" y="664"/>
                  </a:cubicBezTo>
                  <a:close/>
                  <a:moveTo>
                    <a:pt x="116" y="67"/>
                  </a:moveTo>
                  <a:lnTo>
                    <a:pt x="626" y="67"/>
                  </a:lnTo>
                  <a:lnTo>
                    <a:pt x="372" y="591"/>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4" name="Freihandform: Form 13">
              <a:extLst>
                <a:ext uri="{FF2B5EF4-FFF2-40B4-BE49-F238E27FC236}">
                  <a16:creationId xmlns:a16="http://schemas.microsoft.com/office/drawing/2014/main" id="{3EF84731-EF51-4A80-A7B8-27B0C8BD3D55}"/>
                </a:ext>
              </a:extLst>
            </p:cNvPr>
            <p:cNvSpPr/>
            <p:nvPr/>
          </p:nvSpPr>
          <p:spPr>
            <a:xfrm>
              <a:off x="2597040" y="3159360"/>
              <a:ext cx="104400" cy="159120"/>
            </a:xfrm>
            <a:custGeom>
              <a:avLst/>
              <a:gdLst/>
              <a:ahLst/>
              <a:cxnLst>
                <a:cxn ang="3cd4">
                  <a:pos x="hc" y="t"/>
                </a:cxn>
                <a:cxn ang="cd2">
                  <a:pos x="l" y="vc"/>
                </a:cxn>
                <a:cxn ang="cd4">
                  <a:pos x="hc" y="b"/>
                </a:cxn>
                <a:cxn ang="0">
                  <a:pos x="r" y="vc"/>
                </a:cxn>
              </a:cxnLst>
              <a:rect l="l" t="t" r="r" b="b"/>
              <a:pathLst>
                <a:path w="291" h="443">
                  <a:moveTo>
                    <a:pt x="291" y="321"/>
                  </a:moveTo>
                  <a:lnTo>
                    <a:pt x="267" y="321"/>
                  </a:lnTo>
                  <a:cubicBezTo>
                    <a:pt x="267" y="337"/>
                    <a:pt x="259" y="375"/>
                    <a:pt x="251" y="383"/>
                  </a:cubicBezTo>
                  <a:cubicBezTo>
                    <a:pt x="246" y="386"/>
                    <a:pt x="195" y="386"/>
                    <a:pt x="185" y="386"/>
                  </a:cubicBezTo>
                  <a:lnTo>
                    <a:pt x="66" y="386"/>
                  </a:lnTo>
                  <a:cubicBezTo>
                    <a:pt x="135" y="324"/>
                    <a:pt x="156" y="305"/>
                    <a:pt x="195" y="275"/>
                  </a:cubicBezTo>
                  <a:cubicBezTo>
                    <a:pt x="246" y="235"/>
                    <a:pt x="291" y="194"/>
                    <a:pt x="291" y="130"/>
                  </a:cubicBezTo>
                  <a:cubicBezTo>
                    <a:pt x="291" y="49"/>
                    <a:pt x="219" y="0"/>
                    <a:pt x="137" y="0"/>
                  </a:cubicBezTo>
                  <a:cubicBezTo>
                    <a:pt x="55" y="0"/>
                    <a:pt x="0" y="59"/>
                    <a:pt x="0" y="119"/>
                  </a:cubicBezTo>
                  <a:cubicBezTo>
                    <a:pt x="0" y="154"/>
                    <a:pt x="29" y="156"/>
                    <a:pt x="34" y="156"/>
                  </a:cubicBezTo>
                  <a:cubicBezTo>
                    <a:pt x="50" y="156"/>
                    <a:pt x="69" y="146"/>
                    <a:pt x="69" y="121"/>
                  </a:cubicBezTo>
                  <a:cubicBezTo>
                    <a:pt x="69" y="111"/>
                    <a:pt x="66" y="86"/>
                    <a:pt x="32" y="86"/>
                  </a:cubicBezTo>
                  <a:cubicBezTo>
                    <a:pt x="50" y="38"/>
                    <a:pt x="95" y="24"/>
                    <a:pt x="127" y="24"/>
                  </a:cubicBezTo>
                  <a:cubicBezTo>
                    <a:pt x="193" y="24"/>
                    <a:pt x="227" y="76"/>
                    <a:pt x="227" y="130"/>
                  </a:cubicBezTo>
                  <a:cubicBezTo>
                    <a:pt x="227" y="189"/>
                    <a:pt x="185" y="235"/>
                    <a:pt x="164" y="259"/>
                  </a:cubicBezTo>
                  <a:lnTo>
                    <a:pt x="5" y="418"/>
                  </a:lnTo>
                  <a:cubicBezTo>
                    <a:pt x="0" y="424"/>
                    <a:pt x="0" y="424"/>
                    <a:pt x="0" y="443"/>
                  </a:cubicBezTo>
                  <a:lnTo>
                    <a:pt x="269" y="443"/>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5" name="Freihandform: Form 14">
              <a:extLst>
                <a:ext uri="{FF2B5EF4-FFF2-40B4-BE49-F238E27FC236}">
                  <a16:creationId xmlns:a16="http://schemas.microsoft.com/office/drawing/2014/main" id="{EECD8346-BE98-4CB8-A13F-200ED0539E83}"/>
                </a:ext>
              </a:extLst>
            </p:cNvPr>
            <p:cNvSpPr/>
            <p:nvPr/>
          </p:nvSpPr>
          <p:spPr>
            <a:xfrm>
              <a:off x="2745360" y="3207960"/>
              <a:ext cx="239400" cy="241560"/>
            </a:xfrm>
            <a:custGeom>
              <a:avLst/>
              <a:gdLst/>
              <a:ahLst/>
              <a:cxnLst>
                <a:cxn ang="3cd4">
                  <a:pos x="hc" y="t"/>
                </a:cxn>
                <a:cxn ang="cd2">
                  <a:pos x="l" y="vc"/>
                </a:cxn>
                <a:cxn ang="cd4">
                  <a:pos x="hc" y="b"/>
                </a:cxn>
                <a:cxn ang="0">
                  <a:pos x="r" y="vc"/>
                </a:cxn>
              </a:cxnLst>
              <a:rect l="l" t="t" r="r" b="b"/>
              <a:pathLst>
                <a:path w="666" h="672">
                  <a:moveTo>
                    <a:pt x="312" y="65"/>
                  </a:moveTo>
                  <a:cubicBezTo>
                    <a:pt x="317" y="43"/>
                    <a:pt x="320" y="32"/>
                    <a:pt x="338" y="30"/>
                  </a:cubicBezTo>
                  <a:cubicBezTo>
                    <a:pt x="346" y="30"/>
                    <a:pt x="375" y="30"/>
                    <a:pt x="394" y="30"/>
                  </a:cubicBezTo>
                  <a:cubicBezTo>
                    <a:pt x="460" y="30"/>
                    <a:pt x="565" y="30"/>
                    <a:pt x="565" y="124"/>
                  </a:cubicBezTo>
                  <a:cubicBezTo>
                    <a:pt x="565" y="156"/>
                    <a:pt x="549" y="221"/>
                    <a:pt x="512" y="259"/>
                  </a:cubicBezTo>
                  <a:cubicBezTo>
                    <a:pt x="489" y="283"/>
                    <a:pt x="438" y="313"/>
                    <a:pt x="354" y="313"/>
                  </a:cubicBezTo>
                  <a:lnTo>
                    <a:pt x="251" y="313"/>
                  </a:lnTo>
                  <a:close/>
                  <a:moveTo>
                    <a:pt x="446" y="326"/>
                  </a:moveTo>
                  <a:cubicBezTo>
                    <a:pt x="539" y="305"/>
                    <a:pt x="650" y="240"/>
                    <a:pt x="650" y="143"/>
                  </a:cubicBezTo>
                  <a:cubicBezTo>
                    <a:pt x="650" y="62"/>
                    <a:pt x="568" y="0"/>
                    <a:pt x="444" y="0"/>
                  </a:cubicBezTo>
                  <a:lnTo>
                    <a:pt x="180" y="0"/>
                  </a:lnTo>
                  <a:cubicBezTo>
                    <a:pt x="161" y="0"/>
                    <a:pt x="153" y="0"/>
                    <a:pt x="153" y="19"/>
                  </a:cubicBezTo>
                  <a:cubicBezTo>
                    <a:pt x="153" y="30"/>
                    <a:pt x="161" y="30"/>
                    <a:pt x="177" y="30"/>
                  </a:cubicBezTo>
                  <a:cubicBezTo>
                    <a:pt x="180" y="30"/>
                    <a:pt x="198" y="30"/>
                    <a:pt x="214" y="32"/>
                  </a:cubicBezTo>
                  <a:cubicBezTo>
                    <a:pt x="230" y="32"/>
                    <a:pt x="238" y="35"/>
                    <a:pt x="238" y="46"/>
                  </a:cubicBezTo>
                  <a:cubicBezTo>
                    <a:pt x="238" y="51"/>
                    <a:pt x="238" y="54"/>
                    <a:pt x="235" y="65"/>
                  </a:cubicBezTo>
                  <a:lnTo>
                    <a:pt x="111" y="575"/>
                  </a:lnTo>
                  <a:cubicBezTo>
                    <a:pt x="100" y="612"/>
                    <a:pt x="98" y="621"/>
                    <a:pt x="26" y="621"/>
                  </a:cubicBezTo>
                  <a:cubicBezTo>
                    <a:pt x="8" y="621"/>
                    <a:pt x="0" y="621"/>
                    <a:pt x="0" y="639"/>
                  </a:cubicBezTo>
                  <a:cubicBezTo>
                    <a:pt x="0" y="650"/>
                    <a:pt x="11" y="650"/>
                    <a:pt x="13" y="650"/>
                  </a:cubicBezTo>
                  <a:cubicBezTo>
                    <a:pt x="40" y="650"/>
                    <a:pt x="106" y="648"/>
                    <a:pt x="129" y="648"/>
                  </a:cubicBezTo>
                  <a:cubicBezTo>
                    <a:pt x="156" y="648"/>
                    <a:pt x="222" y="650"/>
                    <a:pt x="248" y="650"/>
                  </a:cubicBezTo>
                  <a:cubicBezTo>
                    <a:pt x="256" y="650"/>
                    <a:pt x="267" y="650"/>
                    <a:pt x="267" y="631"/>
                  </a:cubicBezTo>
                  <a:cubicBezTo>
                    <a:pt x="267" y="621"/>
                    <a:pt x="259" y="621"/>
                    <a:pt x="240" y="621"/>
                  </a:cubicBezTo>
                  <a:cubicBezTo>
                    <a:pt x="206" y="621"/>
                    <a:pt x="180" y="621"/>
                    <a:pt x="180" y="604"/>
                  </a:cubicBezTo>
                  <a:cubicBezTo>
                    <a:pt x="180" y="599"/>
                    <a:pt x="182" y="594"/>
                    <a:pt x="185" y="588"/>
                  </a:cubicBezTo>
                  <a:lnTo>
                    <a:pt x="246" y="335"/>
                  </a:lnTo>
                  <a:lnTo>
                    <a:pt x="357" y="335"/>
                  </a:lnTo>
                  <a:cubicBezTo>
                    <a:pt x="441" y="335"/>
                    <a:pt x="457" y="389"/>
                    <a:pt x="457" y="421"/>
                  </a:cubicBezTo>
                  <a:cubicBezTo>
                    <a:pt x="457" y="437"/>
                    <a:pt x="449" y="467"/>
                    <a:pt x="444" y="488"/>
                  </a:cubicBezTo>
                  <a:cubicBezTo>
                    <a:pt x="438" y="515"/>
                    <a:pt x="431" y="550"/>
                    <a:pt x="431" y="569"/>
                  </a:cubicBezTo>
                  <a:cubicBezTo>
                    <a:pt x="431" y="672"/>
                    <a:pt x="541" y="672"/>
                    <a:pt x="555" y="672"/>
                  </a:cubicBezTo>
                  <a:cubicBezTo>
                    <a:pt x="634" y="672"/>
                    <a:pt x="666" y="575"/>
                    <a:pt x="666" y="561"/>
                  </a:cubicBezTo>
                  <a:cubicBezTo>
                    <a:pt x="666" y="550"/>
                    <a:pt x="655" y="550"/>
                    <a:pt x="655" y="550"/>
                  </a:cubicBezTo>
                  <a:cubicBezTo>
                    <a:pt x="647" y="550"/>
                    <a:pt x="644" y="556"/>
                    <a:pt x="642" y="564"/>
                  </a:cubicBezTo>
                  <a:cubicBezTo>
                    <a:pt x="618" y="634"/>
                    <a:pt x="578" y="650"/>
                    <a:pt x="557" y="650"/>
                  </a:cubicBezTo>
                  <a:cubicBezTo>
                    <a:pt x="526" y="650"/>
                    <a:pt x="520" y="629"/>
                    <a:pt x="520" y="591"/>
                  </a:cubicBezTo>
                  <a:cubicBezTo>
                    <a:pt x="520" y="564"/>
                    <a:pt x="526" y="515"/>
                    <a:pt x="528" y="483"/>
                  </a:cubicBezTo>
                  <a:cubicBezTo>
                    <a:pt x="531" y="469"/>
                    <a:pt x="534" y="453"/>
                    <a:pt x="534" y="440"/>
                  </a:cubicBezTo>
                  <a:cubicBezTo>
                    <a:pt x="534" y="367"/>
                    <a:pt x="470" y="337"/>
                    <a:pt x="446" y="32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6" name="Freihandform: Form 15">
              <a:extLst>
                <a:ext uri="{FF2B5EF4-FFF2-40B4-BE49-F238E27FC236}">
                  <a16:creationId xmlns:a16="http://schemas.microsoft.com/office/drawing/2014/main" id="{313C464B-44A2-4E3B-98C4-A0938A20F18B}"/>
                </a:ext>
              </a:extLst>
            </p:cNvPr>
            <p:cNvSpPr/>
            <p:nvPr/>
          </p:nvSpPr>
          <p:spPr>
            <a:xfrm>
              <a:off x="2995200" y="333432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7" name="Freihandform: Form 16">
              <a:extLst>
                <a:ext uri="{FF2B5EF4-FFF2-40B4-BE49-F238E27FC236}">
                  <a16:creationId xmlns:a16="http://schemas.microsoft.com/office/drawing/2014/main" id="{06019A42-B7E6-4489-92EE-18710A856D0D}"/>
                </a:ext>
              </a:extLst>
            </p:cNvPr>
            <p:cNvSpPr/>
            <p:nvPr/>
          </p:nvSpPr>
          <p:spPr>
            <a:xfrm>
              <a:off x="2416320" y="3679199"/>
              <a:ext cx="133560" cy="227880"/>
            </a:xfrm>
            <a:custGeom>
              <a:avLst/>
              <a:gdLst/>
              <a:ahLst/>
              <a:cxnLst>
                <a:cxn ang="3cd4">
                  <a:pos x="hc" y="t"/>
                </a:cxn>
                <a:cxn ang="cd2">
                  <a:pos x="l" y="vc"/>
                </a:cxn>
                <a:cxn ang="cd4">
                  <a:pos x="hc" y="b"/>
                </a:cxn>
                <a:cxn ang="0">
                  <a:pos x="r" y="vc"/>
                </a:cxn>
              </a:cxnLst>
              <a:rect l="l" t="t" r="r" b="b"/>
              <a:pathLst>
                <a:path w="372" h="634">
                  <a:moveTo>
                    <a:pt x="71" y="561"/>
                  </a:moveTo>
                  <a:lnTo>
                    <a:pt x="172" y="464"/>
                  </a:lnTo>
                  <a:cubicBezTo>
                    <a:pt x="317" y="332"/>
                    <a:pt x="372" y="281"/>
                    <a:pt x="372" y="183"/>
                  </a:cubicBezTo>
                  <a:cubicBezTo>
                    <a:pt x="372" y="76"/>
                    <a:pt x="288" y="0"/>
                    <a:pt x="174" y="0"/>
                  </a:cubicBezTo>
                  <a:cubicBezTo>
                    <a:pt x="69" y="0"/>
                    <a:pt x="0" y="86"/>
                    <a:pt x="0" y="173"/>
                  </a:cubicBezTo>
                  <a:cubicBezTo>
                    <a:pt x="0" y="227"/>
                    <a:pt x="48" y="227"/>
                    <a:pt x="50" y="227"/>
                  </a:cubicBezTo>
                  <a:cubicBezTo>
                    <a:pt x="66" y="227"/>
                    <a:pt x="98" y="213"/>
                    <a:pt x="98" y="175"/>
                  </a:cubicBezTo>
                  <a:cubicBezTo>
                    <a:pt x="98" y="151"/>
                    <a:pt x="82" y="127"/>
                    <a:pt x="48" y="127"/>
                  </a:cubicBezTo>
                  <a:cubicBezTo>
                    <a:pt x="42" y="127"/>
                    <a:pt x="40" y="127"/>
                    <a:pt x="37" y="127"/>
                  </a:cubicBezTo>
                  <a:cubicBezTo>
                    <a:pt x="58" y="65"/>
                    <a:pt x="108" y="30"/>
                    <a:pt x="164" y="30"/>
                  </a:cubicBezTo>
                  <a:cubicBezTo>
                    <a:pt x="248" y="30"/>
                    <a:pt x="288" y="108"/>
                    <a:pt x="288" y="183"/>
                  </a:cubicBezTo>
                  <a:cubicBezTo>
                    <a:pt x="288" y="262"/>
                    <a:pt x="240" y="337"/>
                    <a:pt x="190" y="394"/>
                  </a:cubicBezTo>
                  <a:lnTo>
                    <a:pt x="11" y="599"/>
                  </a:lnTo>
                  <a:cubicBezTo>
                    <a:pt x="0" y="610"/>
                    <a:pt x="0" y="612"/>
                    <a:pt x="0" y="634"/>
                  </a:cubicBezTo>
                  <a:lnTo>
                    <a:pt x="346" y="634"/>
                  </a:lnTo>
                  <a:lnTo>
                    <a:pt x="372" y="469"/>
                  </a:lnTo>
                  <a:lnTo>
                    <a:pt x="349" y="469"/>
                  </a:lnTo>
                  <a:cubicBezTo>
                    <a:pt x="346" y="496"/>
                    <a:pt x="338" y="540"/>
                    <a:pt x="330" y="553"/>
                  </a:cubicBezTo>
                  <a:cubicBezTo>
                    <a:pt x="322" y="561"/>
                    <a:pt x="261" y="561"/>
                    <a:pt x="240" y="56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8" name="Freihandform: Form 17">
              <a:extLst>
                <a:ext uri="{FF2B5EF4-FFF2-40B4-BE49-F238E27FC236}">
                  <a16:creationId xmlns:a16="http://schemas.microsoft.com/office/drawing/2014/main" id="{015D06E5-4F2A-4C92-BC12-E63616BEBB88}"/>
                </a:ext>
              </a:extLst>
            </p:cNvPr>
            <p:cNvSpPr/>
            <p:nvPr/>
          </p:nvSpPr>
          <p:spPr>
            <a:xfrm>
              <a:off x="2580840" y="3673080"/>
              <a:ext cx="335160" cy="233640"/>
            </a:xfrm>
            <a:custGeom>
              <a:avLst/>
              <a:gdLst/>
              <a:ahLst/>
              <a:cxnLst>
                <a:cxn ang="3cd4">
                  <a:pos x="hc" y="t"/>
                </a:cxn>
                <a:cxn ang="cd2">
                  <a:pos x="l" y="vc"/>
                </a:cxn>
                <a:cxn ang="cd4">
                  <a:pos x="hc" y="b"/>
                </a:cxn>
                <a:cxn ang="0">
                  <a:pos x="r" y="vc"/>
                </a:cxn>
              </a:cxnLst>
              <a:rect l="l" t="t" r="r" b="b"/>
              <a:pathLst>
                <a:path w="932" h="650">
                  <a:moveTo>
                    <a:pt x="824" y="73"/>
                  </a:moveTo>
                  <a:cubicBezTo>
                    <a:pt x="832" y="38"/>
                    <a:pt x="832" y="30"/>
                    <a:pt x="903" y="30"/>
                  </a:cubicBezTo>
                  <a:cubicBezTo>
                    <a:pt x="924" y="30"/>
                    <a:pt x="932" y="30"/>
                    <a:pt x="932" y="11"/>
                  </a:cubicBezTo>
                  <a:cubicBezTo>
                    <a:pt x="932" y="0"/>
                    <a:pt x="924" y="0"/>
                    <a:pt x="909" y="0"/>
                  </a:cubicBezTo>
                  <a:lnTo>
                    <a:pt x="784" y="0"/>
                  </a:lnTo>
                  <a:cubicBezTo>
                    <a:pt x="761" y="0"/>
                    <a:pt x="761" y="0"/>
                    <a:pt x="747" y="19"/>
                  </a:cubicBezTo>
                  <a:lnTo>
                    <a:pt x="409" y="561"/>
                  </a:lnTo>
                  <a:lnTo>
                    <a:pt x="335" y="22"/>
                  </a:lnTo>
                  <a:cubicBezTo>
                    <a:pt x="333" y="0"/>
                    <a:pt x="330" y="0"/>
                    <a:pt x="306" y="0"/>
                  </a:cubicBezTo>
                  <a:lnTo>
                    <a:pt x="180" y="0"/>
                  </a:lnTo>
                  <a:cubicBezTo>
                    <a:pt x="161" y="0"/>
                    <a:pt x="151" y="0"/>
                    <a:pt x="151" y="19"/>
                  </a:cubicBezTo>
                  <a:cubicBezTo>
                    <a:pt x="151" y="30"/>
                    <a:pt x="161" y="30"/>
                    <a:pt x="180" y="30"/>
                  </a:cubicBezTo>
                  <a:cubicBezTo>
                    <a:pt x="190" y="30"/>
                    <a:pt x="209" y="30"/>
                    <a:pt x="219" y="32"/>
                  </a:cubicBezTo>
                  <a:cubicBezTo>
                    <a:pt x="232" y="32"/>
                    <a:pt x="240" y="35"/>
                    <a:pt x="240" y="46"/>
                  </a:cubicBezTo>
                  <a:cubicBezTo>
                    <a:pt x="240" y="51"/>
                    <a:pt x="238" y="54"/>
                    <a:pt x="235" y="65"/>
                  </a:cubicBezTo>
                  <a:lnTo>
                    <a:pt x="116" y="550"/>
                  </a:lnTo>
                  <a:cubicBezTo>
                    <a:pt x="108" y="588"/>
                    <a:pt x="92" y="618"/>
                    <a:pt x="16" y="621"/>
                  </a:cubicBezTo>
                  <a:cubicBezTo>
                    <a:pt x="13" y="621"/>
                    <a:pt x="0" y="621"/>
                    <a:pt x="0" y="639"/>
                  </a:cubicBezTo>
                  <a:cubicBezTo>
                    <a:pt x="0" y="648"/>
                    <a:pt x="5" y="650"/>
                    <a:pt x="13" y="650"/>
                  </a:cubicBezTo>
                  <a:cubicBezTo>
                    <a:pt x="42" y="650"/>
                    <a:pt x="77" y="648"/>
                    <a:pt x="106" y="648"/>
                  </a:cubicBezTo>
                  <a:cubicBezTo>
                    <a:pt x="137" y="648"/>
                    <a:pt x="172" y="650"/>
                    <a:pt x="201" y="650"/>
                  </a:cubicBezTo>
                  <a:cubicBezTo>
                    <a:pt x="206" y="650"/>
                    <a:pt x="219" y="650"/>
                    <a:pt x="219" y="631"/>
                  </a:cubicBezTo>
                  <a:cubicBezTo>
                    <a:pt x="219" y="621"/>
                    <a:pt x="209" y="621"/>
                    <a:pt x="201" y="621"/>
                  </a:cubicBezTo>
                  <a:cubicBezTo>
                    <a:pt x="148" y="621"/>
                    <a:pt x="140" y="602"/>
                    <a:pt x="140" y="580"/>
                  </a:cubicBezTo>
                  <a:cubicBezTo>
                    <a:pt x="140" y="572"/>
                    <a:pt x="140" y="567"/>
                    <a:pt x="143" y="556"/>
                  </a:cubicBezTo>
                  <a:lnTo>
                    <a:pt x="269" y="38"/>
                  </a:lnTo>
                  <a:lnTo>
                    <a:pt x="351" y="629"/>
                  </a:lnTo>
                  <a:cubicBezTo>
                    <a:pt x="351" y="639"/>
                    <a:pt x="354" y="650"/>
                    <a:pt x="365" y="650"/>
                  </a:cubicBezTo>
                  <a:cubicBezTo>
                    <a:pt x="375" y="650"/>
                    <a:pt x="380" y="639"/>
                    <a:pt x="386" y="634"/>
                  </a:cubicBezTo>
                  <a:lnTo>
                    <a:pt x="761" y="30"/>
                  </a:lnTo>
                  <a:lnTo>
                    <a:pt x="629" y="577"/>
                  </a:lnTo>
                  <a:cubicBezTo>
                    <a:pt x="618" y="612"/>
                    <a:pt x="618" y="621"/>
                    <a:pt x="544" y="621"/>
                  </a:cubicBezTo>
                  <a:cubicBezTo>
                    <a:pt x="528" y="621"/>
                    <a:pt x="518" y="621"/>
                    <a:pt x="518" y="639"/>
                  </a:cubicBezTo>
                  <a:cubicBezTo>
                    <a:pt x="518" y="650"/>
                    <a:pt x="528" y="650"/>
                    <a:pt x="531" y="650"/>
                  </a:cubicBezTo>
                  <a:cubicBezTo>
                    <a:pt x="557" y="650"/>
                    <a:pt x="621" y="648"/>
                    <a:pt x="647" y="648"/>
                  </a:cubicBezTo>
                  <a:cubicBezTo>
                    <a:pt x="684" y="648"/>
                    <a:pt x="726" y="650"/>
                    <a:pt x="763" y="650"/>
                  </a:cubicBezTo>
                  <a:cubicBezTo>
                    <a:pt x="769" y="650"/>
                    <a:pt x="782" y="650"/>
                    <a:pt x="782" y="631"/>
                  </a:cubicBezTo>
                  <a:cubicBezTo>
                    <a:pt x="782" y="621"/>
                    <a:pt x="774" y="621"/>
                    <a:pt x="755" y="621"/>
                  </a:cubicBezTo>
                  <a:cubicBezTo>
                    <a:pt x="721" y="621"/>
                    <a:pt x="695" y="621"/>
                    <a:pt x="695" y="604"/>
                  </a:cubicBezTo>
                  <a:cubicBezTo>
                    <a:pt x="695" y="599"/>
                    <a:pt x="695" y="599"/>
                    <a:pt x="700" y="58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9" name="Freihandform: Form 18">
              <a:extLst>
                <a:ext uri="{FF2B5EF4-FFF2-40B4-BE49-F238E27FC236}">
                  <a16:creationId xmlns:a16="http://schemas.microsoft.com/office/drawing/2014/main" id="{D5E20613-2BC6-4C84-8DC4-1F60C995CE96}"/>
                </a:ext>
              </a:extLst>
            </p:cNvPr>
            <p:cNvSpPr/>
            <p:nvPr/>
          </p:nvSpPr>
          <p:spPr>
            <a:xfrm>
              <a:off x="2900160" y="379944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0" name="Freihandform: Form 19">
              <a:extLst>
                <a:ext uri="{FF2B5EF4-FFF2-40B4-BE49-F238E27FC236}">
                  <a16:creationId xmlns:a16="http://schemas.microsoft.com/office/drawing/2014/main" id="{3D652566-3AD0-468F-BCBD-2AB9A0208D53}"/>
                </a:ext>
              </a:extLst>
            </p:cNvPr>
            <p:cNvSpPr/>
            <p:nvPr/>
          </p:nvSpPr>
          <p:spPr>
            <a:xfrm>
              <a:off x="3239640" y="3579839"/>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1" name="Freihandform: Form 20">
              <a:extLst>
                <a:ext uri="{FF2B5EF4-FFF2-40B4-BE49-F238E27FC236}">
                  <a16:creationId xmlns:a16="http://schemas.microsoft.com/office/drawing/2014/main" id="{B262BDC3-C3A8-42B7-8136-CBC4090150BD}"/>
                </a:ext>
              </a:extLst>
            </p:cNvPr>
            <p:cNvSpPr/>
            <p:nvPr/>
          </p:nvSpPr>
          <p:spPr>
            <a:xfrm>
              <a:off x="3564000" y="3347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4"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11"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2" name="Freihandform: Form 21">
              <a:extLst>
                <a:ext uri="{FF2B5EF4-FFF2-40B4-BE49-F238E27FC236}">
                  <a16:creationId xmlns:a16="http://schemas.microsoft.com/office/drawing/2014/main" id="{543C9F75-421B-4A84-A869-7E3ADF921ACB}"/>
                </a:ext>
              </a:extLst>
            </p:cNvPr>
            <p:cNvSpPr/>
            <p:nvPr/>
          </p:nvSpPr>
          <p:spPr>
            <a:xfrm>
              <a:off x="3750479" y="3917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3" name="Freihandform: Form 22">
              <a:extLst>
                <a:ext uri="{FF2B5EF4-FFF2-40B4-BE49-F238E27FC236}">
                  <a16:creationId xmlns:a16="http://schemas.microsoft.com/office/drawing/2014/main" id="{A83ED7ED-7E29-4C3F-A470-B0FFB80D4040}"/>
                </a:ext>
              </a:extLst>
            </p:cNvPr>
            <p:cNvSpPr/>
            <p:nvPr/>
          </p:nvSpPr>
          <p:spPr>
            <a:xfrm>
              <a:off x="4140000" y="3207960"/>
              <a:ext cx="246960" cy="245520"/>
            </a:xfrm>
            <a:custGeom>
              <a:avLst/>
              <a:gdLst/>
              <a:ahLst/>
              <a:cxnLst>
                <a:cxn ang="3cd4">
                  <a:pos x="hc" y="t"/>
                </a:cxn>
                <a:cxn ang="cd2">
                  <a:pos x="l" y="vc"/>
                </a:cxn>
                <a:cxn ang="cd4">
                  <a:pos x="hc" y="b"/>
                </a:cxn>
                <a:cxn ang="0">
                  <a:pos x="r" y="vc"/>
                </a:cxn>
              </a:cxnLst>
              <a:rect l="l" t="t" r="r" b="b"/>
              <a:pathLst>
                <a:path w="687" h="683">
                  <a:moveTo>
                    <a:pt x="684" y="22"/>
                  </a:moveTo>
                  <a:cubicBezTo>
                    <a:pt x="684" y="19"/>
                    <a:pt x="687" y="11"/>
                    <a:pt x="687" y="8"/>
                  </a:cubicBezTo>
                  <a:cubicBezTo>
                    <a:pt x="687" y="0"/>
                    <a:pt x="687" y="0"/>
                    <a:pt x="666" y="0"/>
                  </a:cubicBezTo>
                  <a:lnTo>
                    <a:pt x="21" y="0"/>
                  </a:lnTo>
                  <a:cubicBezTo>
                    <a:pt x="0" y="0"/>
                    <a:pt x="0" y="0"/>
                    <a:pt x="0" y="8"/>
                  </a:cubicBezTo>
                  <a:cubicBezTo>
                    <a:pt x="0" y="11"/>
                    <a:pt x="3" y="19"/>
                    <a:pt x="5" y="22"/>
                  </a:cubicBezTo>
                  <a:lnTo>
                    <a:pt x="320" y="664"/>
                  </a:lnTo>
                  <a:cubicBezTo>
                    <a:pt x="325" y="677"/>
                    <a:pt x="328" y="683"/>
                    <a:pt x="343" y="683"/>
                  </a:cubicBezTo>
                  <a:cubicBezTo>
                    <a:pt x="359" y="683"/>
                    <a:pt x="362" y="677"/>
                    <a:pt x="370" y="664"/>
                  </a:cubicBezTo>
                  <a:close/>
                  <a:moveTo>
                    <a:pt x="116" y="67"/>
                  </a:moveTo>
                  <a:lnTo>
                    <a:pt x="626" y="67"/>
                  </a:lnTo>
                  <a:lnTo>
                    <a:pt x="372" y="591"/>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4" name="Freihandform: Form 23">
              <a:extLst>
                <a:ext uri="{FF2B5EF4-FFF2-40B4-BE49-F238E27FC236}">
                  <a16:creationId xmlns:a16="http://schemas.microsoft.com/office/drawing/2014/main" id="{B97540A9-9D46-41A6-AA15-0C3384159412}"/>
                </a:ext>
              </a:extLst>
            </p:cNvPr>
            <p:cNvSpPr/>
            <p:nvPr/>
          </p:nvSpPr>
          <p:spPr>
            <a:xfrm>
              <a:off x="4415760" y="3159360"/>
              <a:ext cx="104400" cy="159120"/>
            </a:xfrm>
            <a:custGeom>
              <a:avLst/>
              <a:gdLst/>
              <a:ahLst/>
              <a:cxnLst>
                <a:cxn ang="3cd4">
                  <a:pos x="hc" y="t"/>
                </a:cxn>
                <a:cxn ang="cd2">
                  <a:pos x="l" y="vc"/>
                </a:cxn>
                <a:cxn ang="cd4">
                  <a:pos x="hc" y="b"/>
                </a:cxn>
                <a:cxn ang="0">
                  <a:pos x="r" y="vc"/>
                </a:cxn>
              </a:cxnLst>
              <a:rect l="l" t="t" r="r" b="b"/>
              <a:pathLst>
                <a:path w="291" h="443">
                  <a:moveTo>
                    <a:pt x="291" y="321"/>
                  </a:moveTo>
                  <a:lnTo>
                    <a:pt x="267" y="321"/>
                  </a:lnTo>
                  <a:cubicBezTo>
                    <a:pt x="267" y="337"/>
                    <a:pt x="259" y="375"/>
                    <a:pt x="251" y="383"/>
                  </a:cubicBezTo>
                  <a:cubicBezTo>
                    <a:pt x="246" y="386"/>
                    <a:pt x="195" y="386"/>
                    <a:pt x="185" y="386"/>
                  </a:cubicBezTo>
                  <a:lnTo>
                    <a:pt x="66" y="386"/>
                  </a:lnTo>
                  <a:cubicBezTo>
                    <a:pt x="135" y="324"/>
                    <a:pt x="156" y="305"/>
                    <a:pt x="195" y="275"/>
                  </a:cubicBezTo>
                  <a:cubicBezTo>
                    <a:pt x="246" y="235"/>
                    <a:pt x="291" y="194"/>
                    <a:pt x="291" y="130"/>
                  </a:cubicBezTo>
                  <a:cubicBezTo>
                    <a:pt x="291" y="49"/>
                    <a:pt x="219" y="0"/>
                    <a:pt x="137" y="0"/>
                  </a:cubicBezTo>
                  <a:cubicBezTo>
                    <a:pt x="55" y="0"/>
                    <a:pt x="0" y="59"/>
                    <a:pt x="0" y="119"/>
                  </a:cubicBezTo>
                  <a:cubicBezTo>
                    <a:pt x="0" y="154"/>
                    <a:pt x="29" y="156"/>
                    <a:pt x="34" y="156"/>
                  </a:cubicBezTo>
                  <a:cubicBezTo>
                    <a:pt x="50" y="156"/>
                    <a:pt x="69" y="146"/>
                    <a:pt x="69" y="121"/>
                  </a:cubicBezTo>
                  <a:cubicBezTo>
                    <a:pt x="69" y="111"/>
                    <a:pt x="66" y="86"/>
                    <a:pt x="32" y="86"/>
                  </a:cubicBezTo>
                  <a:cubicBezTo>
                    <a:pt x="50" y="38"/>
                    <a:pt x="95" y="24"/>
                    <a:pt x="127" y="24"/>
                  </a:cubicBezTo>
                  <a:cubicBezTo>
                    <a:pt x="193" y="24"/>
                    <a:pt x="227" y="76"/>
                    <a:pt x="227" y="130"/>
                  </a:cubicBezTo>
                  <a:cubicBezTo>
                    <a:pt x="227" y="189"/>
                    <a:pt x="185" y="235"/>
                    <a:pt x="164" y="259"/>
                  </a:cubicBezTo>
                  <a:lnTo>
                    <a:pt x="5" y="418"/>
                  </a:lnTo>
                  <a:cubicBezTo>
                    <a:pt x="0" y="424"/>
                    <a:pt x="0" y="424"/>
                    <a:pt x="0" y="443"/>
                  </a:cubicBezTo>
                  <a:lnTo>
                    <a:pt x="269" y="443"/>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5" name="Freihandform: Form 24">
              <a:extLst>
                <a:ext uri="{FF2B5EF4-FFF2-40B4-BE49-F238E27FC236}">
                  <a16:creationId xmlns:a16="http://schemas.microsoft.com/office/drawing/2014/main" id="{098784AE-85A0-43F9-8026-4CC4D1E84890}"/>
                </a:ext>
              </a:extLst>
            </p:cNvPr>
            <p:cNvSpPr/>
            <p:nvPr/>
          </p:nvSpPr>
          <p:spPr>
            <a:xfrm>
              <a:off x="4561560" y="3290399"/>
              <a:ext cx="136440" cy="155160"/>
            </a:xfrm>
            <a:custGeom>
              <a:avLst/>
              <a:gdLst/>
              <a:ahLst/>
              <a:cxnLst>
                <a:cxn ang="3cd4">
                  <a:pos x="hc" y="t"/>
                </a:cxn>
                <a:cxn ang="cd2">
                  <a:pos x="l" y="vc"/>
                </a:cxn>
                <a:cxn ang="cd4">
                  <a:pos x="hc" y="b"/>
                </a:cxn>
                <a:cxn ang="0">
                  <a:pos x="r" y="vc"/>
                </a:cxn>
              </a:cxnLst>
              <a:rect l="l" t="t" r="r" b="b"/>
              <a:pathLst>
                <a:path w="380" h="432">
                  <a:moveTo>
                    <a:pt x="55" y="364"/>
                  </a:moveTo>
                  <a:cubicBezTo>
                    <a:pt x="53" y="380"/>
                    <a:pt x="48" y="402"/>
                    <a:pt x="48" y="407"/>
                  </a:cubicBezTo>
                  <a:cubicBezTo>
                    <a:pt x="48" y="424"/>
                    <a:pt x="61" y="432"/>
                    <a:pt x="74" y="432"/>
                  </a:cubicBezTo>
                  <a:cubicBezTo>
                    <a:pt x="85" y="432"/>
                    <a:pt x="103" y="424"/>
                    <a:pt x="108" y="405"/>
                  </a:cubicBezTo>
                  <a:cubicBezTo>
                    <a:pt x="111" y="402"/>
                    <a:pt x="143" y="273"/>
                    <a:pt x="145" y="254"/>
                  </a:cubicBezTo>
                  <a:cubicBezTo>
                    <a:pt x="153" y="224"/>
                    <a:pt x="169" y="156"/>
                    <a:pt x="177" y="130"/>
                  </a:cubicBezTo>
                  <a:cubicBezTo>
                    <a:pt x="180" y="119"/>
                    <a:pt x="206" y="73"/>
                    <a:pt x="227" y="51"/>
                  </a:cubicBezTo>
                  <a:cubicBezTo>
                    <a:pt x="235" y="46"/>
                    <a:pt x="261" y="22"/>
                    <a:pt x="304" y="22"/>
                  </a:cubicBezTo>
                  <a:cubicBezTo>
                    <a:pt x="328" y="22"/>
                    <a:pt x="341" y="32"/>
                    <a:pt x="343" y="32"/>
                  </a:cubicBezTo>
                  <a:cubicBezTo>
                    <a:pt x="314" y="38"/>
                    <a:pt x="293" y="59"/>
                    <a:pt x="293" y="84"/>
                  </a:cubicBezTo>
                  <a:cubicBezTo>
                    <a:pt x="293" y="100"/>
                    <a:pt x="304" y="119"/>
                    <a:pt x="330" y="119"/>
                  </a:cubicBezTo>
                  <a:cubicBezTo>
                    <a:pt x="354" y="119"/>
                    <a:pt x="380" y="97"/>
                    <a:pt x="380" y="62"/>
                  </a:cubicBezTo>
                  <a:cubicBezTo>
                    <a:pt x="380" y="30"/>
                    <a:pt x="351" y="0"/>
                    <a:pt x="304" y="0"/>
                  </a:cubicBezTo>
                  <a:cubicBezTo>
                    <a:pt x="243" y="0"/>
                    <a:pt x="201" y="46"/>
                    <a:pt x="182" y="73"/>
                  </a:cubicBezTo>
                  <a:cubicBezTo>
                    <a:pt x="177" y="30"/>
                    <a:pt x="143" y="0"/>
                    <a:pt x="98" y="0"/>
                  </a:cubicBezTo>
                  <a:cubicBezTo>
                    <a:pt x="55" y="0"/>
                    <a:pt x="37" y="38"/>
                    <a:pt x="29" y="54"/>
                  </a:cubicBezTo>
                  <a:cubicBezTo>
                    <a:pt x="13" y="86"/>
                    <a:pt x="0" y="143"/>
                    <a:pt x="0" y="146"/>
                  </a:cubicBezTo>
                  <a:cubicBezTo>
                    <a:pt x="0" y="156"/>
                    <a:pt x="11" y="156"/>
                    <a:pt x="11" y="156"/>
                  </a:cubicBezTo>
                  <a:cubicBezTo>
                    <a:pt x="21" y="156"/>
                    <a:pt x="21" y="156"/>
                    <a:pt x="26" y="135"/>
                  </a:cubicBezTo>
                  <a:cubicBezTo>
                    <a:pt x="42" y="67"/>
                    <a:pt x="61" y="22"/>
                    <a:pt x="95" y="22"/>
                  </a:cubicBezTo>
                  <a:cubicBezTo>
                    <a:pt x="111" y="22"/>
                    <a:pt x="124" y="30"/>
                    <a:pt x="124" y="65"/>
                  </a:cubicBezTo>
                  <a:cubicBezTo>
                    <a:pt x="124" y="84"/>
                    <a:pt x="122" y="94"/>
                    <a:pt x="108" y="1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6" name="Freihandform: Form 25">
              <a:extLst>
                <a:ext uri="{FF2B5EF4-FFF2-40B4-BE49-F238E27FC236}">
                  <a16:creationId xmlns:a16="http://schemas.microsoft.com/office/drawing/2014/main" id="{EE0BAEBD-D10E-448E-B1EC-C968BF742456}"/>
                </a:ext>
              </a:extLst>
            </p:cNvPr>
            <p:cNvSpPr/>
            <p:nvPr/>
          </p:nvSpPr>
          <p:spPr>
            <a:xfrm>
              <a:off x="4712760" y="333432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7" name="Freihandform: Form 26">
              <a:extLst>
                <a:ext uri="{FF2B5EF4-FFF2-40B4-BE49-F238E27FC236}">
                  <a16:creationId xmlns:a16="http://schemas.microsoft.com/office/drawing/2014/main" id="{F2309982-C7C1-4216-AA88-8034DFDE71D7}"/>
                </a:ext>
              </a:extLst>
            </p:cNvPr>
            <p:cNvSpPr/>
            <p:nvPr/>
          </p:nvSpPr>
          <p:spPr>
            <a:xfrm>
              <a:off x="4402440" y="3679199"/>
              <a:ext cx="133560" cy="227880"/>
            </a:xfrm>
            <a:custGeom>
              <a:avLst/>
              <a:gdLst/>
              <a:ahLst/>
              <a:cxnLst>
                <a:cxn ang="3cd4">
                  <a:pos x="hc" y="t"/>
                </a:cxn>
                <a:cxn ang="cd2">
                  <a:pos x="l" y="vc"/>
                </a:cxn>
                <a:cxn ang="cd4">
                  <a:pos x="hc" y="b"/>
                </a:cxn>
                <a:cxn ang="0">
                  <a:pos x="r" y="vc"/>
                </a:cxn>
              </a:cxnLst>
              <a:rect l="l" t="t" r="r" b="b"/>
              <a:pathLst>
                <a:path w="372" h="634">
                  <a:moveTo>
                    <a:pt x="71" y="561"/>
                  </a:moveTo>
                  <a:lnTo>
                    <a:pt x="172" y="464"/>
                  </a:lnTo>
                  <a:cubicBezTo>
                    <a:pt x="317" y="332"/>
                    <a:pt x="372" y="281"/>
                    <a:pt x="372" y="183"/>
                  </a:cubicBezTo>
                  <a:cubicBezTo>
                    <a:pt x="372" y="76"/>
                    <a:pt x="288" y="0"/>
                    <a:pt x="174" y="0"/>
                  </a:cubicBezTo>
                  <a:cubicBezTo>
                    <a:pt x="69" y="0"/>
                    <a:pt x="0" y="86"/>
                    <a:pt x="0" y="173"/>
                  </a:cubicBezTo>
                  <a:cubicBezTo>
                    <a:pt x="0" y="227"/>
                    <a:pt x="48" y="227"/>
                    <a:pt x="50" y="227"/>
                  </a:cubicBezTo>
                  <a:cubicBezTo>
                    <a:pt x="66" y="227"/>
                    <a:pt x="98" y="213"/>
                    <a:pt x="98" y="175"/>
                  </a:cubicBezTo>
                  <a:cubicBezTo>
                    <a:pt x="98" y="151"/>
                    <a:pt x="82" y="127"/>
                    <a:pt x="48" y="127"/>
                  </a:cubicBezTo>
                  <a:cubicBezTo>
                    <a:pt x="42" y="127"/>
                    <a:pt x="40" y="127"/>
                    <a:pt x="37" y="127"/>
                  </a:cubicBezTo>
                  <a:cubicBezTo>
                    <a:pt x="58" y="65"/>
                    <a:pt x="108" y="30"/>
                    <a:pt x="164" y="30"/>
                  </a:cubicBezTo>
                  <a:cubicBezTo>
                    <a:pt x="248" y="30"/>
                    <a:pt x="288" y="108"/>
                    <a:pt x="288" y="183"/>
                  </a:cubicBezTo>
                  <a:cubicBezTo>
                    <a:pt x="288" y="262"/>
                    <a:pt x="240" y="337"/>
                    <a:pt x="190" y="394"/>
                  </a:cubicBezTo>
                  <a:lnTo>
                    <a:pt x="11" y="599"/>
                  </a:lnTo>
                  <a:cubicBezTo>
                    <a:pt x="0" y="610"/>
                    <a:pt x="0" y="612"/>
                    <a:pt x="0" y="634"/>
                  </a:cubicBezTo>
                  <a:lnTo>
                    <a:pt x="346" y="634"/>
                  </a:lnTo>
                  <a:lnTo>
                    <a:pt x="372" y="469"/>
                  </a:lnTo>
                  <a:lnTo>
                    <a:pt x="349" y="469"/>
                  </a:lnTo>
                  <a:cubicBezTo>
                    <a:pt x="346" y="496"/>
                    <a:pt x="338" y="540"/>
                    <a:pt x="330" y="553"/>
                  </a:cubicBezTo>
                  <a:cubicBezTo>
                    <a:pt x="322" y="561"/>
                    <a:pt x="261" y="561"/>
                    <a:pt x="240" y="56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8" name="Freihandform: Form 27">
              <a:extLst>
                <a:ext uri="{FF2B5EF4-FFF2-40B4-BE49-F238E27FC236}">
                  <a16:creationId xmlns:a16="http://schemas.microsoft.com/office/drawing/2014/main" id="{F06A3A28-91F6-4B29-B46B-7F39A4BBEC5F}"/>
                </a:ext>
              </a:extLst>
            </p:cNvPr>
            <p:cNvSpPr/>
            <p:nvPr/>
          </p:nvSpPr>
          <p:spPr>
            <a:xfrm>
              <a:off x="4956840" y="3579839"/>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9" name="Freihandform: Form 28">
              <a:extLst>
                <a:ext uri="{FF2B5EF4-FFF2-40B4-BE49-F238E27FC236}">
                  <a16:creationId xmlns:a16="http://schemas.microsoft.com/office/drawing/2014/main" id="{E1FD0BF3-FDFC-4D7E-85CA-ED6756C2434B}"/>
                </a:ext>
              </a:extLst>
            </p:cNvPr>
            <p:cNvSpPr/>
            <p:nvPr/>
          </p:nvSpPr>
          <p:spPr>
            <a:xfrm>
              <a:off x="5281200" y="3347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1"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11"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0" name="Freihandform: Form 29">
              <a:extLst>
                <a:ext uri="{FF2B5EF4-FFF2-40B4-BE49-F238E27FC236}">
                  <a16:creationId xmlns:a16="http://schemas.microsoft.com/office/drawing/2014/main" id="{17D7A6CF-C513-4162-9021-B52C780E44CD}"/>
                </a:ext>
              </a:extLst>
            </p:cNvPr>
            <p:cNvSpPr/>
            <p:nvPr/>
          </p:nvSpPr>
          <p:spPr>
            <a:xfrm>
              <a:off x="5365800" y="3917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1" name="Freihandform: Form 30">
              <a:extLst>
                <a:ext uri="{FF2B5EF4-FFF2-40B4-BE49-F238E27FC236}">
                  <a16:creationId xmlns:a16="http://schemas.microsoft.com/office/drawing/2014/main" id="{FAAB6E33-76CA-4272-9E3F-7244215DA446}"/>
                </a:ext>
              </a:extLst>
            </p:cNvPr>
            <p:cNvSpPr/>
            <p:nvPr/>
          </p:nvSpPr>
          <p:spPr>
            <a:xfrm>
              <a:off x="5475240" y="4048199"/>
              <a:ext cx="30240" cy="74520"/>
            </a:xfrm>
            <a:custGeom>
              <a:avLst/>
              <a:gdLst/>
              <a:ahLst/>
              <a:cxnLst>
                <a:cxn ang="3cd4">
                  <a:pos x="hc" y="t"/>
                </a:cxn>
                <a:cxn ang="cd2">
                  <a:pos x="l" y="vc"/>
                </a:cxn>
                <a:cxn ang="cd4">
                  <a:pos x="hc" y="b"/>
                </a:cxn>
                <a:cxn ang="0">
                  <a:pos x="r" y="vc"/>
                </a:cxn>
              </a:cxnLst>
              <a:rect l="l" t="t" r="r" b="b"/>
              <a:pathLst>
                <a:path w="85" h="208">
                  <a:moveTo>
                    <a:pt x="66" y="67"/>
                  </a:moveTo>
                  <a:cubicBezTo>
                    <a:pt x="66" y="103"/>
                    <a:pt x="61" y="146"/>
                    <a:pt x="13" y="189"/>
                  </a:cubicBezTo>
                  <a:cubicBezTo>
                    <a:pt x="11" y="192"/>
                    <a:pt x="11" y="194"/>
                    <a:pt x="11" y="197"/>
                  </a:cubicBezTo>
                  <a:cubicBezTo>
                    <a:pt x="11" y="202"/>
                    <a:pt x="16" y="208"/>
                    <a:pt x="18" y="208"/>
                  </a:cubicBezTo>
                  <a:cubicBezTo>
                    <a:pt x="29" y="208"/>
                    <a:pt x="85" y="154"/>
                    <a:pt x="85" y="73"/>
                  </a:cubicBezTo>
                  <a:cubicBezTo>
                    <a:pt x="85" y="32"/>
                    <a:pt x="69" y="0"/>
                    <a:pt x="37" y="0"/>
                  </a:cubicBezTo>
                  <a:cubicBezTo>
                    <a:pt x="16" y="0"/>
                    <a:pt x="0" y="16"/>
                    <a:pt x="0" y="38"/>
                  </a:cubicBezTo>
                  <a:cubicBezTo>
                    <a:pt x="0" y="59"/>
                    <a:pt x="16" y="78"/>
                    <a:pt x="40" y="78"/>
                  </a:cubicBezTo>
                  <a:cubicBezTo>
                    <a:pt x="55" y="78"/>
                    <a:pt x="66" y="67"/>
                    <a:pt x="66" y="6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2" name="Freihandform: Form 31">
              <a:extLst>
                <a:ext uri="{FF2B5EF4-FFF2-40B4-BE49-F238E27FC236}">
                  <a16:creationId xmlns:a16="http://schemas.microsoft.com/office/drawing/2014/main" id="{236B24FC-1E60-47C9-8AE9-036FD7D3A458}"/>
                </a:ext>
              </a:extLst>
            </p:cNvPr>
            <p:cNvSpPr/>
            <p:nvPr/>
          </p:nvSpPr>
          <p:spPr>
            <a:xfrm>
              <a:off x="5527440" y="391716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3"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3" name="Freihandform: Form 32">
              <a:extLst>
                <a:ext uri="{FF2B5EF4-FFF2-40B4-BE49-F238E27FC236}">
                  <a16:creationId xmlns:a16="http://schemas.microsoft.com/office/drawing/2014/main" id="{2989358B-E92B-44DF-A5B1-B3E9AB733615}"/>
                </a:ext>
              </a:extLst>
            </p:cNvPr>
            <p:cNvSpPr/>
            <p:nvPr/>
          </p:nvSpPr>
          <p:spPr>
            <a:xfrm>
              <a:off x="6315840" y="3207960"/>
              <a:ext cx="223200" cy="233640"/>
            </a:xfrm>
            <a:custGeom>
              <a:avLst/>
              <a:gdLst/>
              <a:ahLst/>
              <a:cxnLst>
                <a:cxn ang="3cd4">
                  <a:pos x="hc" y="t"/>
                </a:cxn>
                <a:cxn ang="cd2">
                  <a:pos x="l" y="vc"/>
                </a:cxn>
                <a:cxn ang="cd4">
                  <a:pos x="hc" y="b"/>
                </a:cxn>
                <a:cxn ang="0">
                  <a:pos x="r" y="vc"/>
                </a:cxn>
              </a:cxnLst>
              <a:rect l="l" t="t" r="r" b="b"/>
              <a:pathLst>
                <a:path w="621" h="650">
                  <a:moveTo>
                    <a:pt x="618" y="22"/>
                  </a:moveTo>
                  <a:cubicBezTo>
                    <a:pt x="618" y="19"/>
                    <a:pt x="621" y="13"/>
                    <a:pt x="621" y="8"/>
                  </a:cubicBezTo>
                  <a:cubicBezTo>
                    <a:pt x="621" y="0"/>
                    <a:pt x="615" y="0"/>
                    <a:pt x="597" y="0"/>
                  </a:cubicBezTo>
                  <a:lnTo>
                    <a:pt x="203" y="0"/>
                  </a:lnTo>
                  <a:cubicBezTo>
                    <a:pt x="180" y="0"/>
                    <a:pt x="180" y="0"/>
                    <a:pt x="174" y="19"/>
                  </a:cubicBezTo>
                  <a:lnTo>
                    <a:pt x="124" y="192"/>
                  </a:lnTo>
                  <a:cubicBezTo>
                    <a:pt x="122" y="194"/>
                    <a:pt x="122" y="202"/>
                    <a:pt x="122" y="205"/>
                  </a:cubicBezTo>
                  <a:cubicBezTo>
                    <a:pt x="122" y="205"/>
                    <a:pt x="122" y="213"/>
                    <a:pt x="132" y="213"/>
                  </a:cubicBezTo>
                  <a:cubicBezTo>
                    <a:pt x="140" y="213"/>
                    <a:pt x="143" y="208"/>
                    <a:pt x="143" y="205"/>
                  </a:cubicBezTo>
                  <a:cubicBezTo>
                    <a:pt x="180" y="92"/>
                    <a:pt x="227" y="30"/>
                    <a:pt x="372" y="30"/>
                  </a:cubicBezTo>
                  <a:lnTo>
                    <a:pt x="526" y="30"/>
                  </a:lnTo>
                  <a:lnTo>
                    <a:pt x="3" y="626"/>
                  </a:lnTo>
                  <a:cubicBezTo>
                    <a:pt x="3" y="626"/>
                    <a:pt x="0" y="639"/>
                    <a:pt x="0" y="642"/>
                  </a:cubicBezTo>
                  <a:cubicBezTo>
                    <a:pt x="0" y="650"/>
                    <a:pt x="5" y="650"/>
                    <a:pt x="24" y="650"/>
                  </a:cubicBezTo>
                  <a:lnTo>
                    <a:pt x="428" y="650"/>
                  </a:lnTo>
                  <a:cubicBezTo>
                    <a:pt x="452" y="650"/>
                    <a:pt x="452" y="650"/>
                    <a:pt x="457" y="631"/>
                  </a:cubicBezTo>
                  <a:lnTo>
                    <a:pt x="523" y="421"/>
                  </a:lnTo>
                  <a:cubicBezTo>
                    <a:pt x="526" y="418"/>
                    <a:pt x="528" y="410"/>
                    <a:pt x="528" y="407"/>
                  </a:cubicBezTo>
                  <a:cubicBezTo>
                    <a:pt x="528" y="402"/>
                    <a:pt x="523" y="397"/>
                    <a:pt x="515" y="397"/>
                  </a:cubicBezTo>
                  <a:cubicBezTo>
                    <a:pt x="507" y="397"/>
                    <a:pt x="507" y="399"/>
                    <a:pt x="499" y="421"/>
                  </a:cubicBezTo>
                  <a:cubicBezTo>
                    <a:pt x="460" y="550"/>
                    <a:pt x="415" y="618"/>
                    <a:pt x="256" y="618"/>
                  </a:cubicBezTo>
                  <a:lnTo>
                    <a:pt x="95" y="618"/>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4" name="Freihandform: Form 33">
              <a:extLst>
                <a:ext uri="{FF2B5EF4-FFF2-40B4-BE49-F238E27FC236}">
                  <a16:creationId xmlns:a16="http://schemas.microsoft.com/office/drawing/2014/main" id="{9C06A054-170B-4F50-A10F-33F4BF40C6B7}"/>
                </a:ext>
              </a:extLst>
            </p:cNvPr>
            <p:cNvSpPr/>
            <p:nvPr/>
          </p:nvSpPr>
          <p:spPr>
            <a:xfrm>
              <a:off x="6534360" y="333432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5" name="Freihandform: Form 34">
              <a:extLst>
                <a:ext uri="{FF2B5EF4-FFF2-40B4-BE49-F238E27FC236}">
                  <a16:creationId xmlns:a16="http://schemas.microsoft.com/office/drawing/2014/main" id="{ACC92AD1-3E38-4E48-9E97-61A3C11E511A}"/>
                </a:ext>
              </a:extLst>
            </p:cNvPr>
            <p:cNvSpPr/>
            <p:nvPr/>
          </p:nvSpPr>
          <p:spPr>
            <a:xfrm>
              <a:off x="5880240" y="3650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6" name="Freihandform: Form 35">
              <a:extLst>
                <a:ext uri="{FF2B5EF4-FFF2-40B4-BE49-F238E27FC236}">
                  <a16:creationId xmlns:a16="http://schemas.microsoft.com/office/drawing/2014/main" id="{B9322E63-AE9E-4C12-BF4D-329AECF87310}"/>
                </a:ext>
              </a:extLst>
            </p:cNvPr>
            <p:cNvSpPr/>
            <p:nvPr/>
          </p:nvSpPr>
          <p:spPr>
            <a:xfrm>
              <a:off x="5946840" y="3673080"/>
              <a:ext cx="239400" cy="241560"/>
            </a:xfrm>
            <a:custGeom>
              <a:avLst/>
              <a:gdLst/>
              <a:ahLst/>
              <a:cxnLst>
                <a:cxn ang="3cd4">
                  <a:pos x="hc" y="t"/>
                </a:cxn>
                <a:cxn ang="cd2">
                  <a:pos x="l" y="vc"/>
                </a:cxn>
                <a:cxn ang="cd4">
                  <a:pos x="hc" y="b"/>
                </a:cxn>
                <a:cxn ang="0">
                  <a:pos x="r" y="vc"/>
                </a:cxn>
              </a:cxnLst>
              <a:rect l="l" t="t" r="r" b="b"/>
              <a:pathLst>
                <a:path w="666" h="672">
                  <a:moveTo>
                    <a:pt x="312" y="65"/>
                  </a:moveTo>
                  <a:cubicBezTo>
                    <a:pt x="317" y="43"/>
                    <a:pt x="320" y="32"/>
                    <a:pt x="338" y="30"/>
                  </a:cubicBezTo>
                  <a:cubicBezTo>
                    <a:pt x="346" y="30"/>
                    <a:pt x="375" y="30"/>
                    <a:pt x="394" y="30"/>
                  </a:cubicBezTo>
                  <a:cubicBezTo>
                    <a:pt x="460" y="30"/>
                    <a:pt x="563" y="30"/>
                    <a:pt x="563" y="124"/>
                  </a:cubicBezTo>
                  <a:cubicBezTo>
                    <a:pt x="563" y="156"/>
                    <a:pt x="549" y="221"/>
                    <a:pt x="512" y="259"/>
                  </a:cubicBezTo>
                  <a:cubicBezTo>
                    <a:pt x="489" y="283"/>
                    <a:pt x="438" y="313"/>
                    <a:pt x="354" y="313"/>
                  </a:cubicBezTo>
                  <a:lnTo>
                    <a:pt x="251" y="313"/>
                  </a:lnTo>
                  <a:close/>
                  <a:moveTo>
                    <a:pt x="446" y="326"/>
                  </a:moveTo>
                  <a:cubicBezTo>
                    <a:pt x="539" y="305"/>
                    <a:pt x="650" y="240"/>
                    <a:pt x="650" y="143"/>
                  </a:cubicBezTo>
                  <a:cubicBezTo>
                    <a:pt x="650" y="62"/>
                    <a:pt x="568" y="0"/>
                    <a:pt x="444" y="0"/>
                  </a:cubicBezTo>
                  <a:lnTo>
                    <a:pt x="180" y="0"/>
                  </a:lnTo>
                  <a:cubicBezTo>
                    <a:pt x="161" y="0"/>
                    <a:pt x="153" y="0"/>
                    <a:pt x="153" y="19"/>
                  </a:cubicBezTo>
                  <a:cubicBezTo>
                    <a:pt x="153" y="30"/>
                    <a:pt x="161" y="30"/>
                    <a:pt x="177" y="30"/>
                  </a:cubicBezTo>
                  <a:cubicBezTo>
                    <a:pt x="180" y="30"/>
                    <a:pt x="198" y="30"/>
                    <a:pt x="214" y="32"/>
                  </a:cubicBezTo>
                  <a:cubicBezTo>
                    <a:pt x="230" y="32"/>
                    <a:pt x="238" y="35"/>
                    <a:pt x="238" y="46"/>
                  </a:cubicBezTo>
                  <a:cubicBezTo>
                    <a:pt x="238" y="51"/>
                    <a:pt x="238" y="54"/>
                    <a:pt x="235" y="65"/>
                  </a:cubicBezTo>
                  <a:lnTo>
                    <a:pt x="111" y="575"/>
                  </a:lnTo>
                  <a:cubicBezTo>
                    <a:pt x="100" y="612"/>
                    <a:pt x="98" y="621"/>
                    <a:pt x="26" y="621"/>
                  </a:cubicBezTo>
                  <a:cubicBezTo>
                    <a:pt x="8" y="621"/>
                    <a:pt x="0" y="621"/>
                    <a:pt x="0" y="639"/>
                  </a:cubicBezTo>
                  <a:cubicBezTo>
                    <a:pt x="0" y="650"/>
                    <a:pt x="11" y="650"/>
                    <a:pt x="13" y="650"/>
                  </a:cubicBezTo>
                  <a:cubicBezTo>
                    <a:pt x="40" y="650"/>
                    <a:pt x="106" y="648"/>
                    <a:pt x="129" y="648"/>
                  </a:cubicBezTo>
                  <a:cubicBezTo>
                    <a:pt x="156" y="648"/>
                    <a:pt x="222" y="650"/>
                    <a:pt x="248" y="650"/>
                  </a:cubicBezTo>
                  <a:cubicBezTo>
                    <a:pt x="256" y="650"/>
                    <a:pt x="267" y="650"/>
                    <a:pt x="267" y="631"/>
                  </a:cubicBezTo>
                  <a:cubicBezTo>
                    <a:pt x="267" y="621"/>
                    <a:pt x="259" y="621"/>
                    <a:pt x="240" y="621"/>
                  </a:cubicBezTo>
                  <a:cubicBezTo>
                    <a:pt x="206" y="621"/>
                    <a:pt x="180" y="621"/>
                    <a:pt x="180" y="604"/>
                  </a:cubicBezTo>
                  <a:cubicBezTo>
                    <a:pt x="180" y="599"/>
                    <a:pt x="182" y="594"/>
                    <a:pt x="185" y="588"/>
                  </a:cubicBezTo>
                  <a:lnTo>
                    <a:pt x="246" y="335"/>
                  </a:lnTo>
                  <a:lnTo>
                    <a:pt x="357" y="335"/>
                  </a:lnTo>
                  <a:cubicBezTo>
                    <a:pt x="441" y="335"/>
                    <a:pt x="457" y="389"/>
                    <a:pt x="457" y="421"/>
                  </a:cubicBezTo>
                  <a:cubicBezTo>
                    <a:pt x="457" y="437"/>
                    <a:pt x="449" y="467"/>
                    <a:pt x="444" y="488"/>
                  </a:cubicBezTo>
                  <a:cubicBezTo>
                    <a:pt x="438" y="515"/>
                    <a:pt x="431" y="550"/>
                    <a:pt x="431" y="569"/>
                  </a:cubicBezTo>
                  <a:cubicBezTo>
                    <a:pt x="431" y="672"/>
                    <a:pt x="541" y="672"/>
                    <a:pt x="555" y="672"/>
                  </a:cubicBezTo>
                  <a:cubicBezTo>
                    <a:pt x="634" y="672"/>
                    <a:pt x="666" y="575"/>
                    <a:pt x="666" y="561"/>
                  </a:cubicBezTo>
                  <a:cubicBezTo>
                    <a:pt x="666" y="550"/>
                    <a:pt x="655" y="550"/>
                    <a:pt x="655" y="550"/>
                  </a:cubicBezTo>
                  <a:cubicBezTo>
                    <a:pt x="647" y="550"/>
                    <a:pt x="644" y="556"/>
                    <a:pt x="642" y="564"/>
                  </a:cubicBezTo>
                  <a:cubicBezTo>
                    <a:pt x="618" y="634"/>
                    <a:pt x="578" y="650"/>
                    <a:pt x="557" y="650"/>
                  </a:cubicBezTo>
                  <a:cubicBezTo>
                    <a:pt x="526" y="650"/>
                    <a:pt x="520" y="629"/>
                    <a:pt x="520" y="591"/>
                  </a:cubicBezTo>
                  <a:cubicBezTo>
                    <a:pt x="520" y="564"/>
                    <a:pt x="526" y="515"/>
                    <a:pt x="528" y="483"/>
                  </a:cubicBezTo>
                  <a:cubicBezTo>
                    <a:pt x="531" y="469"/>
                    <a:pt x="534" y="453"/>
                    <a:pt x="534" y="440"/>
                  </a:cubicBezTo>
                  <a:cubicBezTo>
                    <a:pt x="534" y="367"/>
                    <a:pt x="470" y="337"/>
                    <a:pt x="446" y="32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7" name="Freihandform: Form 36">
              <a:extLst>
                <a:ext uri="{FF2B5EF4-FFF2-40B4-BE49-F238E27FC236}">
                  <a16:creationId xmlns:a16="http://schemas.microsoft.com/office/drawing/2014/main" id="{C018293D-7B07-48BB-A6F4-DC64F628EDBB}"/>
                </a:ext>
              </a:extLst>
            </p:cNvPr>
            <p:cNvSpPr/>
            <p:nvPr/>
          </p:nvSpPr>
          <p:spPr>
            <a:xfrm>
              <a:off x="6197040" y="379944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8" name="Freihandform: Form 37">
              <a:extLst>
                <a:ext uri="{FF2B5EF4-FFF2-40B4-BE49-F238E27FC236}">
                  <a16:creationId xmlns:a16="http://schemas.microsoft.com/office/drawing/2014/main" id="{15236B49-1DCB-4FB5-A5CA-94CABB6CB9F7}"/>
                </a:ext>
              </a:extLst>
            </p:cNvPr>
            <p:cNvSpPr/>
            <p:nvPr/>
          </p:nvSpPr>
          <p:spPr>
            <a:xfrm>
              <a:off x="6399360" y="381420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9" name="Freihandform: Form 38">
              <a:extLst>
                <a:ext uri="{FF2B5EF4-FFF2-40B4-BE49-F238E27FC236}">
                  <a16:creationId xmlns:a16="http://schemas.microsoft.com/office/drawing/2014/main" id="{366D897E-3E92-47F5-8BC1-ADB9BC5C0F82}"/>
                </a:ext>
              </a:extLst>
            </p:cNvPr>
            <p:cNvSpPr/>
            <p:nvPr/>
          </p:nvSpPr>
          <p:spPr>
            <a:xfrm>
              <a:off x="6714360" y="3755880"/>
              <a:ext cx="136440" cy="155160"/>
            </a:xfrm>
            <a:custGeom>
              <a:avLst/>
              <a:gdLst/>
              <a:ahLst/>
              <a:cxnLst>
                <a:cxn ang="3cd4">
                  <a:pos x="hc" y="t"/>
                </a:cxn>
                <a:cxn ang="cd2">
                  <a:pos x="l" y="vc"/>
                </a:cxn>
                <a:cxn ang="cd4">
                  <a:pos x="hc" y="b"/>
                </a:cxn>
                <a:cxn ang="0">
                  <a:pos x="r" y="vc"/>
                </a:cxn>
              </a:cxnLst>
              <a:rect l="l" t="t" r="r" b="b"/>
              <a:pathLst>
                <a:path w="380" h="432">
                  <a:moveTo>
                    <a:pt x="55" y="364"/>
                  </a:moveTo>
                  <a:cubicBezTo>
                    <a:pt x="53" y="380"/>
                    <a:pt x="48" y="402"/>
                    <a:pt x="48" y="407"/>
                  </a:cubicBezTo>
                  <a:cubicBezTo>
                    <a:pt x="48" y="424"/>
                    <a:pt x="61" y="432"/>
                    <a:pt x="74" y="432"/>
                  </a:cubicBezTo>
                  <a:cubicBezTo>
                    <a:pt x="85" y="432"/>
                    <a:pt x="103" y="424"/>
                    <a:pt x="108" y="405"/>
                  </a:cubicBezTo>
                  <a:cubicBezTo>
                    <a:pt x="111" y="402"/>
                    <a:pt x="143" y="273"/>
                    <a:pt x="145" y="254"/>
                  </a:cubicBezTo>
                  <a:cubicBezTo>
                    <a:pt x="153" y="224"/>
                    <a:pt x="169" y="156"/>
                    <a:pt x="177" y="130"/>
                  </a:cubicBezTo>
                  <a:cubicBezTo>
                    <a:pt x="180" y="119"/>
                    <a:pt x="206" y="73"/>
                    <a:pt x="227" y="51"/>
                  </a:cubicBezTo>
                  <a:cubicBezTo>
                    <a:pt x="235" y="46"/>
                    <a:pt x="261" y="22"/>
                    <a:pt x="304" y="22"/>
                  </a:cubicBezTo>
                  <a:cubicBezTo>
                    <a:pt x="328" y="22"/>
                    <a:pt x="341" y="32"/>
                    <a:pt x="343" y="32"/>
                  </a:cubicBezTo>
                  <a:cubicBezTo>
                    <a:pt x="314" y="38"/>
                    <a:pt x="293" y="59"/>
                    <a:pt x="293" y="84"/>
                  </a:cubicBezTo>
                  <a:cubicBezTo>
                    <a:pt x="293" y="100"/>
                    <a:pt x="304" y="119"/>
                    <a:pt x="330" y="119"/>
                  </a:cubicBezTo>
                  <a:cubicBezTo>
                    <a:pt x="354" y="119"/>
                    <a:pt x="380" y="97"/>
                    <a:pt x="380" y="62"/>
                  </a:cubicBezTo>
                  <a:cubicBezTo>
                    <a:pt x="380" y="30"/>
                    <a:pt x="351" y="0"/>
                    <a:pt x="304" y="0"/>
                  </a:cubicBezTo>
                  <a:cubicBezTo>
                    <a:pt x="243" y="0"/>
                    <a:pt x="201" y="46"/>
                    <a:pt x="182" y="73"/>
                  </a:cubicBezTo>
                  <a:cubicBezTo>
                    <a:pt x="177" y="30"/>
                    <a:pt x="143" y="0"/>
                    <a:pt x="98" y="0"/>
                  </a:cubicBezTo>
                  <a:cubicBezTo>
                    <a:pt x="55" y="0"/>
                    <a:pt x="37" y="38"/>
                    <a:pt x="29" y="54"/>
                  </a:cubicBezTo>
                  <a:cubicBezTo>
                    <a:pt x="13" y="86"/>
                    <a:pt x="0" y="143"/>
                    <a:pt x="0" y="146"/>
                  </a:cubicBezTo>
                  <a:cubicBezTo>
                    <a:pt x="0" y="156"/>
                    <a:pt x="11" y="156"/>
                    <a:pt x="11" y="156"/>
                  </a:cubicBezTo>
                  <a:cubicBezTo>
                    <a:pt x="21" y="156"/>
                    <a:pt x="21" y="156"/>
                    <a:pt x="26" y="135"/>
                  </a:cubicBezTo>
                  <a:cubicBezTo>
                    <a:pt x="42" y="67"/>
                    <a:pt x="61" y="22"/>
                    <a:pt x="95" y="22"/>
                  </a:cubicBezTo>
                  <a:cubicBezTo>
                    <a:pt x="111" y="22"/>
                    <a:pt x="124" y="30"/>
                    <a:pt x="124" y="65"/>
                  </a:cubicBezTo>
                  <a:cubicBezTo>
                    <a:pt x="124" y="84"/>
                    <a:pt x="122" y="94"/>
                    <a:pt x="108" y="1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0" name="Freihandform: Form 39">
              <a:extLst>
                <a:ext uri="{FF2B5EF4-FFF2-40B4-BE49-F238E27FC236}">
                  <a16:creationId xmlns:a16="http://schemas.microsoft.com/office/drawing/2014/main" id="{F97FFE30-6955-4F6E-B84B-6F40B910D991}"/>
                </a:ext>
              </a:extLst>
            </p:cNvPr>
            <p:cNvSpPr/>
            <p:nvPr/>
          </p:nvSpPr>
          <p:spPr>
            <a:xfrm>
              <a:off x="6854760" y="379944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6"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1" name="Freihandform: Form 40">
              <a:extLst>
                <a:ext uri="{FF2B5EF4-FFF2-40B4-BE49-F238E27FC236}">
                  <a16:creationId xmlns:a16="http://schemas.microsoft.com/office/drawing/2014/main" id="{1F76699C-45CE-483E-B1BF-3650A60AA30C}"/>
                </a:ext>
              </a:extLst>
            </p:cNvPr>
            <p:cNvSpPr/>
            <p:nvPr/>
          </p:nvSpPr>
          <p:spPr>
            <a:xfrm>
              <a:off x="7035480" y="3650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2" name="Freihandform: Form 41">
              <a:extLst>
                <a:ext uri="{FF2B5EF4-FFF2-40B4-BE49-F238E27FC236}">
                  <a16:creationId xmlns:a16="http://schemas.microsoft.com/office/drawing/2014/main" id="{CD58AA49-D9E1-433B-AE99-9096859BEC27}"/>
                </a:ext>
              </a:extLst>
            </p:cNvPr>
            <p:cNvSpPr/>
            <p:nvPr/>
          </p:nvSpPr>
          <p:spPr>
            <a:xfrm>
              <a:off x="7224840" y="3473279"/>
              <a:ext cx="223200" cy="227880"/>
            </a:xfrm>
            <a:custGeom>
              <a:avLst/>
              <a:gdLst/>
              <a:ahLst/>
              <a:cxnLst>
                <a:cxn ang="3cd4">
                  <a:pos x="hc" y="t"/>
                </a:cxn>
                <a:cxn ang="cd2">
                  <a:pos x="l" y="vc"/>
                </a:cxn>
                <a:cxn ang="cd4">
                  <a:pos x="hc" y="b"/>
                </a:cxn>
                <a:cxn ang="0">
                  <a:pos x="r" y="vc"/>
                </a:cxn>
              </a:cxnLst>
              <a:rect l="l" t="t" r="r" b="b"/>
              <a:pathLst>
                <a:path w="621" h="634">
                  <a:moveTo>
                    <a:pt x="330" y="337"/>
                  </a:moveTo>
                  <a:lnTo>
                    <a:pt x="589" y="337"/>
                  </a:lnTo>
                  <a:cubicBezTo>
                    <a:pt x="602" y="337"/>
                    <a:pt x="621" y="337"/>
                    <a:pt x="621" y="318"/>
                  </a:cubicBezTo>
                  <a:cubicBezTo>
                    <a:pt x="621" y="297"/>
                    <a:pt x="602" y="297"/>
                    <a:pt x="589" y="297"/>
                  </a:cubicBezTo>
                  <a:lnTo>
                    <a:pt x="330" y="297"/>
                  </a:lnTo>
                  <a:lnTo>
                    <a:pt x="330" y="32"/>
                  </a:lnTo>
                  <a:cubicBezTo>
                    <a:pt x="330" y="19"/>
                    <a:pt x="330" y="0"/>
                    <a:pt x="312" y="0"/>
                  </a:cubicBezTo>
                  <a:cubicBezTo>
                    <a:pt x="291" y="0"/>
                    <a:pt x="291" y="19"/>
                    <a:pt x="291" y="32"/>
                  </a:cubicBezTo>
                  <a:lnTo>
                    <a:pt x="291" y="297"/>
                  </a:lnTo>
                  <a:lnTo>
                    <a:pt x="32" y="297"/>
                  </a:lnTo>
                  <a:cubicBezTo>
                    <a:pt x="18" y="297"/>
                    <a:pt x="0" y="297"/>
                    <a:pt x="0" y="318"/>
                  </a:cubicBezTo>
                  <a:cubicBezTo>
                    <a:pt x="0" y="337"/>
                    <a:pt x="18" y="337"/>
                    <a:pt x="32" y="337"/>
                  </a:cubicBezTo>
                  <a:lnTo>
                    <a:pt x="291" y="337"/>
                  </a:lnTo>
                  <a:lnTo>
                    <a:pt x="291" y="602"/>
                  </a:lnTo>
                  <a:cubicBezTo>
                    <a:pt x="291" y="615"/>
                    <a:pt x="291" y="634"/>
                    <a:pt x="312" y="634"/>
                  </a:cubicBezTo>
                  <a:cubicBezTo>
                    <a:pt x="330" y="634"/>
                    <a:pt x="330" y="615"/>
                    <a:pt x="330" y="60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3" name="Freihandform: Form 42">
              <a:extLst>
                <a:ext uri="{FF2B5EF4-FFF2-40B4-BE49-F238E27FC236}">
                  <a16:creationId xmlns:a16="http://schemas.microsoft.com/office/drawing/2014/main" id="{FC2FC5D7-FD01-488C-9957-C0CE0E94D181}"/>
                </a:ext>
              </a:extLst>
            </p:cNvPr>
            <p:cNvSpPr/>
            <p:nvPr/>
          </p:nvSpPr>
          <p:spPr>
            <a:xfrm>
              <a:off x="7557479" y="3347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1"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8"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4" name="Freihandform: Form 43">
              <a:extLst>
                <a:ext uri="{FF2B5EF4-FFF2-40B4-BE49-F238E27FC236}">
                  <a16:creationId xmlns:a16="http://schemas.microsoft.com/office/drawing/2014/main" id="{52CAA8EF-45E2-4FF3-B603-593FEFA406DB}"/>
                </a:ext>
              </a:extLst>
            </p:cNvPr>
            <p:cNvSpPr/>
            <p:nvPr/>
          </p:nvSpPr>
          <p:spPr>
            <a:xfrm>
              <a:off x="7577640" y="3917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5" name="Freihandform: Form 44">
              <a:extLst>
                <a:ext uri="{FF2B5EF4-FFF2-40B4-BE49-F238E27FC236}">
                  <a16:creationId xmlns:a16="http://schemas.microsoft.com/office/drawing/2014/main" id="{B7EA0F51-0A43-4BF7-AABB-63A157702393}"/>
                </a:ext>
              </a:extLst>
            </p:cNvPr>
            <p:cNvSpPr/>
            <p:nvPr/>
          </p:nvSpPr>
          <p:spPr>
            <a:xfrm>
              <a:off x="7686000" y="3937320"/>
              <a:ext cx="158400" cy="156960"/>
            </a:xfrm>
            <a:custGeom>
              <a:avLst/>
              <a:gdLst/>
              <a:ahLst/>
              <a:cxnLst>
                <a:cxn ang="3cd4">
                  <a:pos x="hc" y="t"/>
                </a:cxn>
                <a:cxn ang="cd2">
                  <a:pos x="l" y="vc"/>
                </a:cxn>
                <a:cxn ang="cd4">
                  <a:pos x="hc" y="b"/>
                </a:cxn>
                <a:cxn ang="0">
                  <a:pos x="r" y="vc"/>
                </a:cxn>
              </a:cxnLst>
              <a:rect l="l" t="t" r="r" b="b"/>
              <a:pathLst>
                <a:path w="441" h="437">
                  <a:moveTo>
                    <a:pt x="428" y="235"/>
                  </a:moveTo>
                  <a:cubicBezTo>
                    <a:pt x="436" y="232"/>
                    <a:pt x="441" y="227"/>
                    <a:pt x="441" y="219"/>
                  </a:cubicBezTo>
                  <a:cubicBezTo>
                    <a:pt x="441" y="208"/>
                    <a:pt x="436" y="205"/>
                    <a:pt x="428" y="202"/>
                  </a:cubicBezTo>
                  <a:lnTo>
                    <a:pt x="29" y="5"/>
                  </a:lnTo>
                  <a:cubicBezTo>
                    <a:pt x="21" y="0"/>
                    <a:pt x="18" y="0"/>
                    <a:pt x="16" y="0"/>
                  </a:cubicBezTo>
                  <a:cubicBezTo>
                    <a:pt x="8" y="0"/>
                    <a:pt x="0" y="8"/>
                    <a:pt x="0" y="16"/>
                  </a:cubicBezTo>
                  <a:cubicBezTo>
                    <a:pt x="0" y="27"/>
                    <a:pt x="8" y="30"/>
                    <a:pt x="13" y="32"/>
                  </a:cubicBezTo>
                  <a:lnTo>
                    <a:pt x="388" y="219"/>
                  </a:lnTo>
                  <a:lnTo>
                    <a:pt x="13" y="402"/>
                  </a:lnTo>
                  <a:cubicBezTo>
                    <a:pt x="5" y="407"/>
                    <a:pt x="0" y="410"/>
                    <a:pt x="0" y="418"/>
                  </a:cubicBezTo>
                  <a:cubicBezTo>
                    <a:pt x="0" y="429"/>
                    <a:pt x="8" y="437"/>
                    <a:pt x="16" y="437"/>
                  </a:cubicBezTo>
                  <a:cubicBezTo>
                    <a:pt x="16" y="437"/>
                    <a:pt x="21" y="437"/>
                    <a:pt x="29" y="4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6" name="Freihandform: Form 45">
              <a:extLst>
                <a:ext uri="{FF2B5EF4-FFF2-40B4-BE49-F238E27FC236}">
                  <a16:creationId xmlns:a16="http://schemas.microsoft.com/office/drawing/2014/main" id="{B71BD407-DE1F-42B5-AB29-3E5462A1AAF5}"/>
                </a:ext>
              </a:extLst>
            </p:cNvPr>
            <p:cNvSpPr/>
            <p:nvPr/>
          </p:nvSpPr>
          <p:spPr>
            <a:xfrm>
              <a:off x="7868520" y="391716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3"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7" name="Freihandform: Form 46">
              <a:extLst>
                <a:ext uri="{FF2B5EF4-FFF2-40B4-BE49-F238E27FC236}">
                  <a16:creationId xmlns:a16="http://schemas.microsoft.com/office/drawing/2014/main" id="{093975E6-1721-49AC-81B0-E5A48A142A2B}"/>
                </a:ext>
              </a:extLst>
            </p:cNvPr>
            <p:cNvSpPr/>
            <p:nvPr/>
          </p:nvSpPr>
          <p:spPr>
            <a:xfrm>
              <a:off x="8460000" y="3207960"/>
              <a:ext cx="223200" cy="233640"/>
            </a:xfrm>
            <a:custGeom>
              <a:avLst/>
              <a:gdLst/>
              <a:ahLst/>
              <a:cxnLst>
                <a:cxn ang="3cd4">
                  <a:pos x="hc" y="t"/>
                </a:cxn>
                <a:cxn ang="cd2">
                  <a:pos x="l" y="vc"/>
                </a:cxn>
                <a:cxn ang="cd4">
                  <a:pos x="hc" y="b"/>
                </a:cxn>
                <a:cxn ang="0">
                  <a:pos x="r" y="vc"/>
                </a:cxn>
              </a:cxnLst>
              <a:rect l="l" t="t" r="r" b="b"/>
              <a:pathLst>
                <a:path w="621" h="650">
                  <a:moveTo>
                    <a:pt x="618" y="22"/>
                  </a:moveTo>
                  <a:cubicBezTo>
                    <a:pt x="618" y="19"/>
                    <a:pt x="621" y="13"/>
                    <a:pt x="621" y="8"/>
                  </a:cubicBezTo>
                  <a:cubicBezTo>
                    <a:pt x="621" y="0"/>
                    <a:pt x="615" y="0"/>
                    <a:pt x="597" y="0"/>
                  </a:cubicBezTo>
                  <a:lnTo>
                    <a:pt x="203" y="0"/>
                  </a:lnTo>
                  <a:cubicBezTo>
                    <a:pt x="180" y="0"/>
                    <a:pt x="180" y="0"/>
                    <a:pt x="174" y="19"/>
                  </a:cubicBezTo>
                  <a:lnTo>
                    <a:pt x="124" y="192"/>
                  </a:lnTo>
                  <a:cubicBezTo>
                    <a:pt x="122" y="194"/>
                    <a:pt x="122" y="202"/>
                    <a:pt x="122" y="205"/>
                  </a:cubicBezTo>
                  <a:cubicBezTo>
                    <a:pt x="122" y="205"/>
                    <a:pt x="122" y="213"/>
                    <a:pt x="132" y="213"/>
                  </a:cubicBezTo>
                  <a:cubicBezTo>
                    <a:pt x="140" y="213"/>
                    <a:pt x="143" y="208"/>
                    <a:pt x="143" y="205"/>
                  </a:cubicBezTo>
                  <a:cubicBezTo>
                    <a:pt x="180" y="92"/>
                    <a:pt x="227" y="30"/>
                    <a:pt x="372" y="30"/>
                  </a:cubicBezTo>
                  <a:lnTo>
                    <a:pt x="526" y="30"/>
                  </a:lnTo>
                  <a:lnTo>
                    <a:pt x="3" y="626"/>
                  </a:lnTo>
                  <a:cubicBezTo>
                    <a:pt x="3" y="626"/>
                    <a:pt x="0" y="639"/>
                    <a:pt x="0" y="642"/>
                  </a:cubicBezTo>
                  <a:cubicBezTo>
                    <a:pt x="0" y="650"/>
                    <a:pt x="5" y="650"/>
                    <a:pt x="24" y="650"/>
                  </a:cubicBezTo>
                  <a:lnTo>
                    <a:pt x="428" y="650"/>
                  </a:lnTo>
                  <a:cubicBezTo>
                    <a:pt x="452" y="650"/>
                    <a:pt x="452" y="650"/>
                    <a:pt x="457" y="631"/>
                  </a:cubicBezTo>
                  <a:lnTo>
                    <a:pt x="523" y="421"/>
                  </a:lnTo>
                  <a:cubicBezTo>
                    <a:pt x="526" y="418"/>
                    <a:pt x="528" y="410"/>
                    <a:pt x="528" y="407"/>
                  </a:cubicBezTo>
                  <a:cubicBezTo>
                    <a:pt x="528" y="402"/>
                    <a:pt x="523" y="397"/>
                    <a:pt x="515" y="397"/>
                  </a:cubicBezTo>
                  <a:cubicBezTo>
                    <a:pt x="507" y="397"/>
                    <a:pt x="507" y="399"/>
                    <a:pt x="499" y="421"/>
                  </a:cubicBezTo>
                  <a:cubicBezTo>
                    <a:pt x="460" y="550"/>
                    <a:pt x="415" y="618"/>
                    <a:pt x="256" y="618"/>
                  </a:cubicBezTo>
                  <a:lnTo>
                    <a:pt x="95" y="618"/>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8" name="Freihandform: Form 47">
              <a:extLst>
                <a:ext uri="{FF2B5EF4-FFF2-40B4-BE49-F238E27FC236}">
                  <a16:creationId xmlns:a16="http://schemas.microsoft.com/office/drawing/2014/main" id="{531A42FE-CA5E-4887-BB73-8ED24F853C3D}"/>
                </a:ext>
              </a:extLst>
            </p:cNvPr>
            <p:cNvSpPr/>
            <p:nvPr/>
          </p:nvSpPr>
          <p:spPr>
            <a:xfrm>
              <a:off x="8678520" y="333432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9" name="Freihandform: Form 48">
              <a:extLst>
                <a:ext uri="{FF2B5EF4-FFF2-40B4-BE49-F238E27FC236}">
                  <a16:creationId xmlns:a16="http://schemas.microsoft.com/office/drawing/2014/main" id="{08C28C34-2F5E-43EC-B897-E42E3092F535}"/>
                </a:ext>
              </a:extLst>
            </p:cNvPr>
            <p:cNvSpPr/>
            <p:nvPr/>
          </p:nvSpPr>
          <p:spPr>
            <a:xfrm>
              <a:off x="8798400" y="3207960"/>
              <a:ext cx="223200" cy="233640"/>
            </a:xfrm>
            <a:custGeom>
              <a:avLst/>
              <a:gdLst/>
              <a:ahLst/>
              <a:cxnLst>
                <a:cxn ang="3cd4">
                  <a:pos x="hc" y="t"/>
                </a:cxn>
                <a:cxn ang="cd2">
                  <a:pos x="l" y="vc"/>
                </a:cxn>
                <a:cxn ang="cd4">
                  <a:pos x="hc" y="b"/>
                </a:cxn>
                <a:cxn ang="0">
                  <a:pos x="r" y="vc"/>
                </a:cxn>
              </a:cxnLst>
              <a:rect l="l" t="t" r="r" b="b"/>
              <a:pathLst>
                <a:path w="621" h="650">
                  <a:moveTo>
                    <a:pt x="618" y="22"/>
                  </a:moveTo>
                  <a:cubicBezTo>
                    <a:pt x="618" y="19"/>
                    <a:pt x="621" y="13"/>
                    <a:pt x="621" y="8"/>
                  </a:cubicBezTo>
                  <a:cubicBezTo>
                    <a:pt x="621" y="0"/>
                    <a:pt x="615" y="0"/>
                    <a:pt x="597" y="0"/>
                  </a:cubicBezTo>
                  <a:lnTo>
                    <a:pt x="203" y="0"/>
                  </a:lnTo>
                  <a:cubicBezTo>
                    <a:pt x="180" y="0"/>
                    <a:pt x="180" y="0"/>
                    <a:pt x="174" y="19"/>
                  </a:cubicBezTo>
                  <a:lnTo>
                    <a:pt x="124" y="192"/>
                  </a:lnTo>
                  <a:cubicBezTo>
                    <a:pt x="122" y="194"/>
                    <a:pt x="122" y="202"/>
                    <a:pt x="122" y="205"/>
                  </a:cubicBezTo>
                  <a:cubicBezTo>
                    <a:pt x="122" y="205"/>
                    <a:pt x="122" y="213"/>
                    <a:pt x="132" y="213"/>
                  </a:cubicBezTo>
                  <a:cubicBezTo>
                    <a:pt x="140" y="213"/>
                    <a:pt x="143" y="208"/>
                    <a:pt x="143" y="205"/>
                  </a:cubicBezTo>
                  <a:cubicBezTo>
                    <a:pt x="180" y="92"/>
                    <a:pt x="227" y="30"/>
                    <a:pt x="372" y="30"/>
                  </a:cubicBezTo>
                  <a:lnTo>
                    <a:pt x="526" y="30"/>
                  </a:lnTo>
                  <a:lnTo>
                    <a:pt x="3" y="626"/>
                  </a:lnTo>
                  <a:cubicBezTo>
                    <a:pt x="3" y="626"/>
                    <a:pt x="0" y="639"/>
                    <a:pt x="0" y="642"/>
                  </a:cubicBezTo>
                  <a:cubicBezTo>
                    <a:pt x="0" y="650"/>
                    <a:pt x="5" y="650"/>
                    <a:pt x="24" y="650"/>
                  </a:cubicBezTo>
                  <a:lnTo>
                    <a:pt x="428" y="650"/>
                  </a:lnTo>
                  <a:cubicBezTo>
                    <a:pt x="452" y="650"/>
                    <a:pt x="452" y="650"/>
                    <a:pt x="457" y="631"/>
                  </a:cubicBezTo>
                  <a:lnTo>
                    <a:pt x="523" y="421"/>
                  </a:lnTo>
                  <a:cubicBezTo>
                    <a:pt x="526" y="418"/>
                    <a:pt x="528" y="410"/>
                    <a:pt x="528" y="407"/>
                  </a:cubicBezTo>
                  <a:cubicBezTo>
                    <a:pt x="528" y="402"/>
                    <a:pt x="523" y="397"/>
                    <a:pt x="515" y="397"/>
                  </a:cubicBezTo>
                  <a:cubicBezTo>
                    <a:pt x="507" y="397"/>
                    <a:pt x="507" y="399"/>
                    <a:pt x="499" y="421"/>
                  </a:cubicBezTo>
                  <a:cubicBezTo>
                    <a:pt x="460" y="550"/>
                    <a:pt x="415" y="618"/>
                    <a:pt x="256" y="618"/>
                  </a:cubicBezTo>
                  <a:lnTo>
                    <a:pt x="95" y="618"/>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0" name="Freihandform: Form 49">
              <a:extLst>
                <a:ext uri="{FF2B5EF4-FFF2-40B4-BE49-F238E27FC236}">
                  <a16:creationId xmlns:a16="http://schemas.microsoft.com/office/drawing/2014/main" id="{BEFE81F1-E6CA-478C-8D3B-42B24119380E}"/>
                </a:ext>
              </a:extLst>
            </p:cNvPr>
            <p:cNvSpPr/>
            <p:nvPr/>
          </p:nvSpPr>
          <p:spPr>
            <a:xfrm>
              <a:off x="9005760" y="333432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6"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3"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1" name="Freihandform: Form 50">
              <a:extLst>
                <a:ext uri="{FF2B5EF4-FFF2-40B4-BE49-F238E27FC236}">
                  <a16:creationId xmlns:a16="http://schemas.microsoft.com/office/drawing/2014/main" id="{B9763F1C-69C4-412B-A989-775C30F8958D}"/>
                </a:ext>
              </a:extLst>
            </p:cNvPr>
            <p:cNvSpPr/>
            <p:nvPr/>
          </p:nvSpPr>
          <p:spPr>
            <a:xfrm>
              <a:off x="8157600" y="3650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2" name="Freihandform: Form 51">
              <a:extLst>
                <a:ext uri="{FF2B5EF4-FFF2-40B4-BE49-F238E27FC236}">
                  <a16:creationId xmlns:a16="http://schemas.microsoft.com/office/drawing/2014/main" id="{44A69BBA-9746-42C0-9065-8D7EB9664B5B}"/>
                </a:ext>
              </a:extLst>
            </p:cNvPr>
            <p:cNvSpPr/>
            <p:nvPr/>
          </p:nvSpPr>
          <p:spPr>
            <a:xfrm>
              <a:off x="8223120" y="3673080"/>
              <a:ext cx="239400" cy="241560"/>
            </a:xfrm>
            <a:custGeom>
              <a:avLst/>
              <a:gdLst/>
              <a:ahLst/>
              <a:cxnLst>
                <a:cxn ang="3cd4">
                  <a:pos x="hc" y="t"/>
                </a:cxn>
                <a:cxn ang="cd2">
                  <a:pos x="l" y="vc"/>
                </a:cxn>
                <a:cxn ang="cd4">
                  <a:pos x="hc" y="b"/>
                </a:cxn>
                <a:cxn ang="0">
                  <a:pos x="r" y="vc"/>
                </a:cxn>
              </a:cxnLst>
              <a:rect l="l" t="t" r="r" b="b"/>
              <a:pathLst>
                <a:path w="666" h="672">
                  <a:moveTo>
                    <a:pt x="312" y="65"/>
                  </a:moveTo>
                  <a:cubicBezTo>
                    <a:pt x="317" y="43"/>
                    <a:pt x="320" y="32"/>
                    <a:pt x="338" y="30"/>
                  </a:cubicBezTo>
                  <a:cubicBezTo>
                    <a:pt x="346" y="30"/>
                    <a:pt x="375" y="30"/>
                    <a:pt x="394" y="30"/>
                  </a:cubicBezTo>
                  <a:cubicBezTo>
                    <a:pt x="460" y="30"/>
                    <a:pt x="563" y="30"/>
                    <a:pt x="563" y="124"/>
                  </a:cubicBezTo>
                  <a:cubicBezTo>
                    <a:pt x="563" y="156"/>
                    <a:pt x="549" y="221"/>
                    <a:pt x="512" y="259"/>
                  </a:cubicBezTo>
                  <a:cubicBezTo>
                    <a:pt x="489" y="283"/>
                    <a:pt x="438" y="313"/>
                    <a:pt x="354" y="313"/>
                  </a:cubicBezTo>
                  <a:lnTo>
                    <a:pt x="251" y="313"/>
                  </a:lnTo>
                  <a:close/>
                  <a:moveTo>
                    <a:pt x="446" y="326"/>
                  </a:moveTo>
                  <a:cubicBezTo>
                    <a:pt x="539" y="305"/>
                    <a:pt x="650" y="240"/>
                    <a:pt x="650" y="143"/>
                  </a:cubicBezTo>
                  <a:cubicBezTo>
                    <a:pt x="650" y="62"/>
                    <a:pt x="568" y="0"/>
                    <a:pt x="444" y="0"/>
                  </a:cubicBezTo>
                  <a:lnTo>
                    <a:pt x="180" y="0"/>
                  </a:lnTo>
                  <a:cubicBezTo>
                    <a:pt x="161" y="0"/>
                    <a:pt x="153" y="0"/>
                    <a:pt x="153" y="19"/>
                  </a:cubicBezTo>
                  <a:cubicBezTo>
                    <a:pt x="153" y="30"/>
                    <a:pt x="161" y="30"/>
                    <a:pt x="177" y="30"/>
                  </a:cubicBezTo>
                  <a:cubicBezTo>
                    <a:pt x="180" y="30"/>
                    <a:pt x="198" y="30"/>
                    <a:pt x="214" y="32"/>
                  </a:cubicBezTo>
                  <a:cubicBezTo>
                    <a:pt x="230" y="32"/>
                    <a:pt x="238" y="35"/>
                    <a:pt x="238" y="46"/>
                  </a:cubicBezTo>
                  <a:cubicBezTo>
                    <a:pt x="238" y="51"/>
                    <a:pt x="238" y="54"/>
                    <a:pt x="235" y="65"/>
                  </a:cubicBezTo>
                  <a:lnTo>
                    <a:pt x="111" y="575"/>
                  </a:lnTo>
                  <a:cubicBezTo>
                    <a:pt x="100" y="612"/>
                    <a:pt x="98" y="621"/>
                    <a:pt x="26" y="621"/>
                  </a:cubicBezTo>
                  <a:cubicBezTo>
                    <a:pt x="8" y="621"/>
                    <a:pt x="0" y="621"/>
                    <a:pt x="0" y="639"/>
                  </a:cubicBezTo>
                  <a:cubicBezTo>
                    <a:pt x="0" y="650"/>
                    <a:pt x="11" y="650"/>
                    <a:pt x="13" y="650"/>
                  </a:cubicBezTo>
                  <a:cubicBezTo>
                    <a:pt x="40" y="650"/>
                    <a:pt x="103" y="648"/>
                    <a:pt x="129" y="648"/>
                  </a:cubicBezTo>
                  <a:cubicBezTo>
                    <a:pt x="156" y="648"/>
                    <a:pt x="222" y="650"/>
                    <a:pt x="248" y="650"/>
                  </a:cubicBezTo>
                  <a:cubicBezTo>
                    <a:pt x="256" y="650"/>
                    <a:pt x="267" y="650"/>
                    <a:pt x="267" y="631"/>
                  </a:cubicBezTo>
                  <a:cubicBezTo>
                    <a:pt x="267" y="621"/>
                    <a:pt x="259" y="621"/>
                    <a:pt x="240" y="621"/>
                  </a:cubicBezTo>
                  <a:cubicBezTo>
                    <a:pt x="206" y="621"/>
                    <a:pt x="180" y="621"/>
                    <a:pt x="180" y="604"/>
                  </a:cubicBezTo>
                  <a:cubicBezTo>
                    <a:pt x="180" y="599"/>
                    <a:pt x="182" y="594"/>
                    <a:pt x="182" y="588"/>
                  </a:cubicBezTo>
                  <a:lnTo>
                    <a:pt x="246" y="335"/>
                  </a:lnTo>
                  <a:lnTo>
                    <a:pt x="357" y="335"/>
                  </a:lnTo>
                  <a:cubicBezTo>
                    <a:pt x="441" y="335"/>
                    <a:pt x="457" y="389"/>
                    <a:pt x="457" y="421"/>
                  </a:cubicBezTo>
                  <a:cubicBezTo>
                    <a:pt x="457" y="437"/>
                    <a:pt x="449" y="467"/>
                    <a:pt x="444" y="488"/>
                  </a:cubicBezTo>
                  <a:cubicBezTo>
                    <a:pt x="438" y="515"/>
                    <a:pt x="431" y="550"/>
                    <a:pt x="431" y="569"/>
                  </a:cubicBezTo>
                  <a:cubicBezTo>
                    <a:pt x="431" y="672"/>
                    <a:pt x="541" y="672"/>
                    <a:pt x="555" y="672"/>
                  </a:cubicBezTo>
                  <a:cubicBezTo>
                    <a:pt x="634" y="672"/>
                    <a:pt x="666" y="575"/>
                    <a:pt x="666" y="561"/>
                  </a:cubicBezTo>
                  <a:cubicBezTo>
                    <a:pt x="666" y="550"/>
                    <a:pt x="655" y="550"/>
                    <a:pt x="655" y="550"/>
                  </a:cubicBezTo>
                  <a:cubicBezTo>
                    <a:pt x="647" y="550"/>
                    <a:pt x="644" y="556"/>
                    <a:pt x="642" y="564"/>
                  </a:cubicBezTo>
                  <a:cubicBezTo>
                    <a:pt x="618" y="634"/>
                    <a:pt x="578" y="650"/>
                    <a:pt x="557" y="650"/>
                  </a:cubicBezTo>
                  <a:cubicBezTo>
                    <a:pt x="526" y="650"/>
                    <a:pt x="520" y="629"/>
                    <a:pt x="520" y="591"/>
                  </a:cubicBezTo>
                  <a:cubicBezTo>
                    <a:pt x="520" y="564"/>
                    <a:pt x="526" y="515"/>
                    <a:pt x="528" y="483"/>
                  </a:cubicBezTo>
                  <a:cubicBezTo>
                    <a:pt x="531" y="469"/>
                    <a:pt x="534" y="453"/>
                    <a:pt x="534" y="440"/>
                  </a:cubicBezTo>
                  <a:cubicBezTo>
                    <a:pt x="534" y="367"/>
                    <a:pt x="470" y="337"/>
                    <a:pt x="446" y="32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3" name="Freihandform: Form 52">
              <a:extLst>
                <a:ext uri="{FF2B5EF4-FFF2-40B4-BE49-F238E27FC236}">
                  <a16:creationId xmlns:a16="http://schemas.microsoft.com/office/drawing/2014/main" id="{0075D13B-186C-436C-B3A6-6D125CBD34AA}"/>
                </a:ext>
              </a:extLst>
            </p:cNvPr>
            <p:cNvSpPr/>
            <p:nvPr/>
          </p:nvSpPr>
          <p:spPr>
            <a:xfrm>
              <a:off x="8473320" y="379944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4" name="Freihandform: Form 53">
              <a:extLst>
                <a:ext uri="{FF2B5EF4-FFF2-40B4-BE49-F238E27FC236}">
                  <a16:creationId xmlns:a16="http://schemas.microsoft.com/office/drawing/2014/main" id="{E83DCCA2-D06B-4F99-B8AD-EC3F7FF116EC}"/>
                </a:ext>
              </a:extLst>
            </p:cNvPr>
            <p:cNvSpPr/>
            <p:nvPr/>
          </p:nvSpPr>
          <p:spPr>
            <a:xfrm>
              <a:off x="8676000" y="381420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5" name="Freihandform: Form 54">
              <a:extLst>
                <a:ext uri="{FF2B5EF4-FFF2-40B4-BE49-F238E27FC236}">
                  <a16:creationId xmlns:a16="http://schemas.microsoft.com/office/drawing/2014/main" id="{3FE6FE10-B151-4B05-BD93-66B1629B62FE}"/>
                </a:ext>
              </a:extLst>
            </p:cNvPr>
            <p:cNvSpPr/>
            <p:nvPr/>
          </p:nvSpPr>
          <p:spPr>
            <a:xfrm>
              <a:off x="8995320" y="3673080"/>
              <a:ext cx="239400" cy="241560"/>
            </a:xfrm>
            <a:custGeom>
              <a:avLst/>
              <a:gdLst/>
              <a:ahLst/>
              <a:cxnLst>
                <a:cxn ang="3cd4">
                  <a:pos x="hc" y="t"/>
                </a:cxn>
                <a:cxn ang="cd2">
                  <a:pos x="l" y="vc"/>
                </a:cxn>
                <a:cxn ang="cd4">
                  <a:pos x="hc" y="b"/>
                </a:cxn>
                <a:cxn ang="0">
                  <a:pos x="r" y="vc"/>
                </a:cxn>
              </a:cxnLst>
              <a:rect l="l" t="t" r="r" b="b"/>
              <a:pathLst>
                <a:path w="666" h="672">
                  <a:moveTo>
                    <a:pt x="312" y="65"/>
                  </a:moveTo>
                  <a:cubicBezTo>
                    <a:pt x="317" y="43"/>
                    <a:pt x="320" y="32"/>
                    <a:pt x="338" y="30"/>
                  </a:cubicBezTo>
                  <a:cubicBezTo>
                    <a:pt x="346" y="30"/>
                    <a:pt x="375" y="30"/>
                    <a:pt x="394" y="30"/>
                  </a:cubicBezTo>
                  <a:cubicBezTo>
                    <a:pt x="460" y="30"/>
                    <a:pt x="565" y="30"/>
                    <a:pt x="565" y="124"/>
                  </a:cubicBezTo>
                  <a:cubicBezTo>
                    <a:pt x="565" y="156"/>
                    <a:pt x="549" y="221"/>
                    <a:pt x="512" y="259"/>
                  </a:cubicBezTo>
                  <a:cubicBezTo>
                    <a:pt x="489" y="283"/>
                    <a:pt x="438" y="313"/>
                    <a:pt x="354" y="313"/>
                  </a:cubicBezTo>
                  <a:lnTo>
                    <a:pt x="251" y="313"/>
                  </a:lnTo>
                  <a:close/>
                  <a:moveTo>
                    <a:pt x="446" y="326"/>
                  </a:moveTo>
                  <a:cubicBezTo>
                    <a:pt x="539" y="305"/>
                    <a:pt x="650" y="240"/>
                    <a:pt x="650" y="143"/>
                  </a:cubicBezTo>
                  <a:cubicBezTo>
                    <a:pt x="650" y="62"/>
                    <a:pt x="568" y="0"/>
                    <a:pt x="444" y="0"/>
                  </a:cubicBezTo>
                  <a:lnTo>
                    <a:pt x="180" y="0"/>
                  </a:lnTo>
                  <a:cubicBezTo>
                    <a:pt x="161" y="0"/>
                    <a:pt x="153" y="0"/>
                    <a:pt x="153" y="19"/>
                  </a:cubicBezTo>
                  <a:cubicBezTo>
                    <a:pt x="153" y="30"/>
                    <a:pt x="161" y="30"/>
                    <a:pt x="177" y="30"/>
                  </a:cubicBezTo>
                  <a:cubicBezTo>
                    <a:pt x="180" y="30"/>
                    <a:pt x="198" y="30"/>
                    <a:pt x="214" y="32"/>
                  </a:cubicBezTo>
                  <a:cubicBezTo>
                    <a:pt x="230" y="32"/>
                    <a:pt x="238" y="35"/>
                    <a:pt x="238" y="46"/>
                  </a:cubicBezTo>
                  <a:cubicBezTo>
                    <a:pt x="238" y="51"/>
                    <a:pt x="238" y="54"/>
                    <a:pt x="235" y="65"/>
                  </a:cubicBezTo>
                  <a:lnTo>
                    <a:pt x="111" y="575"/>
                  </a:lnTo>
                  <a:cubicBezTo>
                    <a:pt x="100" y="612"/>
                    <a:pt x="98" y="621"/>
                    <a:pt x="26" y="621"/>
                  </a:cubicBezTo>
                  <a:cubicBezTo>
                    <a:pt x="8" y="621"/>
                    <a:pt x="0" y="621"/>
                    <a:pt x="0" y="639"/>
                  </a:cubicBezTo>
                  <a:cubicBezTo>
                    <a:pt x="0" y="650"/>
                    <a:pt x="11" y="650"/>
                    <a:pt x="13" y="650"/>
                  </a:cubicBezTo>
                  <a:cubicBezTo>
                    <a:pt x="40" y="650"/>
                    <a:pt x="106" y="648"/>
                    <a:pt x="129" y="648"/>
                  </a:cubicBezTo>
                  <a:cubicBezTo>
                    <a:pt x="156" y="648"/>
                    <a:pt x="222" y="650"/>
                    <a:pt x="248" y="650"/>
                  </a:cubicBezTo>
                  <a:cubicBezTo>
                    <a:pt x="256" y="650"/>
                    <a:pt x="267" y="650"/>
                    <a:pt x="267" y="631"/>
                  </a:cubicBezTo>
                  <a:cubicBezTo>
                    <a:pt x="267" y="621"/>
                    <a:pt x="259" y="621"/>
                    <a:pt x="240" y="621"/>
                  </a:cubicBezTo>
                  <a:cubicBezTo>
                    <a:pt x="206" y="621"/>
                    <a:pt x="180" y="621"/>
                    <a:pt x="180" y="604"/>
                  </a:cubicBezTo>
                  <a:cubicBezTo>
                    <a:pt x="180" y="599"/>
                    <a:pt x="182" y="594"/>
                    <a:pt x="185" y="588"/>
                  </a:cubicBezTo>
                  <a:lnTo>
                    <a:pt x="246" y="335"/>
                  </a:lnTo>
                  <a:lnTo>
                    <a:pt x="357" y="335"/>
                  </a:lnTo>
                  <a:cubicBezTo>
                    <a:pt x="441" y="335"/>
                    <a:pt x="457" y="389"/>
                    <a:pt x="457" y="421"/>
                  </a:cubicBezTo>
                  <a:cubicBezTo>
                    <a:pt x="457" y="437"/>
                    <a:pt x="449" y="467"/>
                    <a:pt x="444" y="488"/>
                  </a:cubicBezTo>
                  <a:cubicBezTo>
                    <a:pt x="438" y="515"/>
                    <a:pt x="431" y="550"/>
                    <a:pt x="431" y="569"/>
                  </a:cubicBezTo>
                  <a:cubicBezTo>
                    <a:pt x="431" y="672"/>
                    <a:pt x="541" y="672"/>
                    <a:pt x="555" y="672"/>
                  </a:cubicBezTo>
                  <a:cubicBezTo>
                    <a:pt x="634" y="672"/>
                    <a:pt x="666" y="575"/>
                    <a:pt x="666" y="561"/>
                  </a:cubicBezTo>
                  <a:cubicBezTo>
                    <a:pt x="666" y="550"/>
                    <a:pt x="655" y="550"/>
                    <a:pt x="655" y="550"/>
                  </a:cubicBezTo>
                  <a:cubicBezTo>
                    <a:pt x="647" y="550"/>
                    <a:pt x="644" y="556"/>
                    <a:pt x="642" y="564"/>
                  </a:cubicBezTo>
                  <a:cubicBezTo>
                    <a:pt x="618" y="634"/>
                    <a:pt x="578" y="650"/>
                    <a:pt x="557" y="650"/>
                  </a:cubicBezTo>
                  <a:cubicBezTo>
                    <a:pt x="526" y="650"/>
                    <a:pt x="520" y="629"/>
                    <a:pt x="520" y="591"/>
                  </a:cubicBezTo>
                  <a:cubicBezTo>
                    <a:pt x="520" y="564"/>
                    <a:pt x="526" y="515"/>
                    <a:pt x="528" y="483"/>
                  </a:cubicBezTo>
                  <a:cubicBezTo>
                    <a:pt x="531" y="469"/>
                    <a:pt x="534" y="453"/>
                    <a:pt x="534" y="440"/>
                  </a:cubicBezTo>
                  <a:cubicBezTo>
                    <a:pt x="534" y="367"/>
                    <a:pt x="470" y="337"/>
                    <a:pt x="446" y="32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6" name="Freihandform: Form 55">
              <a:extLst>
                <a:ext uri="{FF2B5EF4-FFF2-40B4-BE49-F238E27FC236}">
                  <a16:creationId xmlns:a16="http://schemas.microsoft.com/office/drawing/2014/main" id="{4DAA389B-D68F-4D4E-B0CD-105F4F5F68AD}"/>
                </a:ext>
              </a:extLst>
            </p:cNvPr>
            <p:cNvSpPr/>
            <p:nvPr/>
          </p:nvSpPr>
          <p:spPr>
            <a:xfrm>
              <a:off x="9234000" y="379944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6"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7" name="Freihandform: Form 56">
              <a:extLst>
                <a:ext uri="{FF2B5EF4-FFF2-40B4-BE49-F238E27FC236}">
                  <a16:creationId xmlns:a16="http://schemas.microsoft.com/office/drawing/2014/main" id="{E0DEB9F1-577D-4026-B5D3-FAC86690FF2C}"/>
                </a:ext>
              </a:extLst>
            </p:cNvPr>
            <p:cNvSpPr/>
            <p:nvPr/>
          </p:nvSpPr>
          <p:spPr>
            <a:xfrm>
              <a:off x="9414720" y="3650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8" name="Freihandform: Form 57">
              <a:extLst>
                <a:ext uri="{FF2B5EF4-FFF2-40B4-BE49-F238E27FC236}">
                  <a16:creationId xmlns:a16="http://schemas.microsoft.com/office/drawing/2014/main" id="{9146C728-5084-4DDB-8581-76BDC40DC8CD}"/>
                </a:ext>
              </a:extLst>
            </p:cNvPr>
            <p:cNvSpPr/>
            <p:nvPr/>
          </p:nvSpPr>
          <p:spPr>
            <a:xfrm>
              <a:off x="9603720" y="3473279"/>
              <a:ext cx="223200" cy="227880"/>
            </a:xfrm>
            <a:custGeom>
              <a:avLst/>
              <a:gdLst/>
              <a:ahLst/>
              <a:cxnLst>
                <a:cxn ang="3cd4">
                  <a:pos x="hc" y="t"/>
                </a:cxn>
                <a:cxn ang="cd2">
                  <a:pos x="l" y="vc"/>
                </a:cxn>
                <a:cxn ang="cd4">
                  <a:pos x="hc" y="b"/>
                </a:cxn>
                <a:cxn ang="0">
                  <a:pos x="r" y="vc"/>
                </a:cxn>
              </a:cxnLst>
              <a:rect l="l" t="t" r="r" b="b"/>
              <a:pathLst>
                <a:path w="621" h="634">
                  <a:moveTo>
                    <a:pt x="330" y="337"/>
                  </a:moveTo>
                  <a:lnTo>
                    <a:pt x="589" y="337"/>
                  </a:lnTo>
                  <a:cubicBezTo>
                    <a:pt x="602" y="337"/>
                    <a:pt x="621" y="337"/>
                    <a:pt x="621" y="318"/>
                  </a:cubicBezTo>
                  <a:cubicBezTo>
                    <a:pt x="621" y="297"/>
                    <a:pt x="602" y="297"/>
                    <a:pt x="589" y="297"/>
                  </a:cubicBezTo>
                  <a:lnTo>
                    <a:pt x="330" y="297"/>
                  </a:lnTo>
                  <a:lnTo>
                    <a:pt x="330" y="32"/>
                  </a:lnTo>
                  <a:cubicBezTo>
                    <a:pt x="330" y="19"/>
                    <a:pt x="330" y="0"/>
                    <a:pt x="312" y="0"/>
                  </a:cubicBezTo>
                  <a:cubicBezTo>
                    <a:pt x="293" y="0"/>
                    <a:pt x="293" y="19"/>
                    <a:pt x="293" y="32"/>
                  </a:cubicBezTo>
                  <a:lnTo>
                    <a:pt x="293" y="297"/>
                  </a:lnTo>
                  <a:lnTo>
                    <a:pt x="32" y="297"/>
                  </a:lnTo>
                  <a:cubicBezTo>
                    <a:pt x="18" y="297"/>
                    <a:pt x="0" y="297"/>
                    <a:pt x="0" y="318"/>
                  </a:cubicBezTo>
                  <a:cubicBezTo>
                    <a:pt x="0" y="337"/>
                    <a:pt x="18" y="337"/>
                    <a:pt x="32" y="337"/>
                  </a:cubicBezTo>
                  <a:lnTo>
                    <a:pt x="293" y="337"/>
                  </a:lnTo>
                  <a:lnTo>
                    <a:pt x="293" y="602"/>
                  </a:lnTo>
                  <a:cubicBezTo>
                    <a:pt x="293" y="615"/>
                    <a:pt x="293" y="634"/>
                    <a:pt x="312" y="634"/>
                  </a:cubicBezTo>
                  <a:cubicBezTo>
                    <a:pt x="330" y="634"/>
                    <a:pt x="330" y="615"/>
                    <a:pt x="330" y="60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9" name="Freihandform: Form 58">
              <a:extLst>
                <a:ext uri="{FF2B5EF4-FFF2-40B4-BE49-F238E27FC236}">
                  <a16:creationId xmlns:a16="http://schemas.microsoft.com/office/drawing/2014/main" id="{1F82D221-B835-4067-AE1D-3B8DA06762D5}"/>
                </a:ext>
              </a:extLst>
            </p:cNvPr>
            <p:cNvSpPr/>
            <p:nvPr/>
          </p:nvSpPr>
          <p:spPr>
            <a:xfrm>
              <a:off x="9937800" y="3347640"/>
              <a:ext cx="445680" cy="478440"/>
            </a:xfrm>
            <a:custGeom>
              <a:avLst/>
              <a:gdLst/>
              <a:ahLst/>
              <a:cxnLst>
                <a:cxn ang="3cd4">
                  <a:pos x="hc" y="t"/>
                </a:cxn>
                <a:cxn ang="cd2">
                  <a:pos x="l" y="vc"/>
                </a:cxn>
                <a:cxn ang="cd4">
                  <a:pos x="hc" y="b"/>
                </a:cxn>
                <a:cxn ang="0">
                  <a:pos x="r" y="vc"/>
                </a:cxn>
              </a:cxnLst>
              <a:rect l="l" t="t" r="r" b="b"/>
              <a:pathLst>
                <a:path w="1239" h="1330">
                  <a:moveTo>
                    <a:pt x="1125" y="1330"/>
                  </a:moveTo>
                  <a:lnTo>
                    <a:pt x="1239" y="1025"/>
                  </a:lnTo>
                  <a:lnTo>
                    <a:pt x="1215" y="1025"/>
                  </a:lnTo>
                  <a:cubicBezTo>
                    <a:pt x="1178" y="1125"/>
                    <a:pt x="1080" y="1190"/>
                    <a:pt x="972" y="1217"/>
                  </a:cubicBezTo>
                  <a:cubicBezTo>
                    <a:pt x="954" y="1222"/>
                    <a:pt x="861" y="1247"/>
                    <a:pt x="684" y="1247"/>
                  </a:cubicBezTo>
                  <a:lnTo>
                    <a:pt x="122" y="1247"/>
                  </a:lnTo>
                  <a:lnTo>
                    <a:pt x="597" y="680"/>
                  </a:lnTo>
                  <a:cubicBezTo>
                    <a:pt x="602" y="672"/>
                    <a:pt x="605" y="669"/>
                    <a:pt x="605" y="666"/>
                  </a:cubicBezTo>
                  <a:cubicBezTo>
                    <a:pt x="605" y="664"/>
                    <a:pt x="605" y="661"/>
                    <a:pt x="597" y="650"/>
                  </a:cubicBezTo>
                  <a:lnTo>
                    <a:pt x="164" y="46"/>
                  </a:lnTo>
                  <a:lnTo>
                    <a:pt x="674" y="46"/>
                  </a:lnTo>
                  <a:cubicBezTo>
                    <a:pt x="800" y="46"/>
                    <a:pt x="885" y="59"/>
                    <a:pt x="893" y="62"/>
                  </a:cubicBezTo>
                  <a:cubicBezTo>
                    <a:pt x="943" y="67"/>
                    <a:pt x="1022" y="84"/>
                    <a:pt x="1096" y="132"/>
                  </a:cubicBezTo>
                  <a:cubicBezTo>
                    <a:pt x="1120" y="148"/>
                    <a:pt x="1183" y="189"/>
                    <a:pt x="1215" y="267"/>
                  </a:cubicBezTo>
                  <a:lnTo>
                    <a:pt x="1239" y="267"/>
                  </a:lnTo>
                  <a:lnTo>
                    <a:pt x="1125" y="0"/>
                  </a:lnTo>
                  <a:lnTo>
                    <a:pt x="26" y="0"/>
                  </a:lnTo>
                  <a:cubicBezTo>
                    <a:pt x="5" y="0"/>
                    <a:pt x="3" y="0"/>
                    <a:pt x="0" y="5"/>
                  </a:cubicBezTo>
                  <a:cubicBezTo>
                    <a:pt x="0" y="11"/>
                    <a:pt x="0" y="27"/>
                    <a:pt x="0" y="38"/>
                  </a:cubicBezTo>
                  <a:lnTo>
                    <a:pt x="491" y="726"/>
                  </a:lnTo>
                  <a:lnTo>
                    <a:pt x="11" y="1303"/>
                  </a:lnTo>
                  <a:cubicBezTo>
                    <a:pt x="0" y="1314"/>
                    <a:pt x="0" y="1319"/>
                    <a:pt x="0" y="1319"/>
                  </a:cubicBezTo>
                  <a:cubicBezTo>
                    <a:pt x="0" y="1330"/>
                    <a:pt x="11" y="1330"/>
                    <a:pt x="26" y="133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0" name="Freihandform: Form 59">
              <a:extLst>
                <a:ext uri="{FF2B5EF4-FFF2-40B4-BE49-F238E27FC236}">
                  <a16:creationId xmlns:a16="http://schemas.microsoft.com/office/drawing/2014/main" id="{A602183A-DCC1-4504-BA01-5906C8C51874}"/>
                </a:ext>
              </a:extLst>
            </p:cNvPr>
            <p:cNvSpPr/>
            <p:nvPr/>
          </p:nvSpPr>
          <p:spPr>
            <a:xfrm>
              <a:off x="9957600" y="391716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8"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1" name="Freihandform: Form 60">
              <a:extLst>
                <a:ext uri="{FF2B5EF4-FFF2-40B4-BE49-F238E27FC236}">
                  <a16:creationId xmlns:a16="http://schemas.microsoft.com/office/drawing/2014/main" id="{DE83C141-A266-444E-B47F-2D7CC30430F5}"/>
                </a:ext>
              </a:extLst>
            </p:cNvPr>
            <p:cNvSpPr/>
            <p:nvPr/>
          </p:nvSpPr>
          <p:spPr>
            <a:xfrm>
              <a:off x="10065960" y="3937320"/>
              <a:ext cx="158400" cy="156960"/>
            </a:xfrm>
            <a:custGeom>
              <a:avLst/>
              <a:gdLst/>
              <a:ahLst/>
              <a:cxnLst>
                <a:cxn ang="3cd4">
                  <a:pos x="hc" y="t"/>
                </a:cxn>
                <a:cxn ang="cd2">
                  <a:pos x="l" y="vc"/>
                </a:cxn>
                <a:cxn ang="cd4">
                  <a:pos x="hc" y="b"/>
                </a:cxn>
                <a:cxn ang="0">
                  <a:pos x="r" y="vc"/>
                </a:cxn>
              </a:cxnLst>
              <a:rect l="l" t="t" r="r" b="b"/>
              <a:pathLst>
                <a:path w="441" h="437">
                  <a:moveTo>
                    <a:pt x="428" y="235"/>
                  </a:moveTo>
                  <a:cubicBezTo>
                    <a:pt x="436" y="232"/>
                    <a:pt x="441" y="227"/>
                    <a:pt x="441" y="219"/>
                  </a:cubicBezTo>
                  <a:cubicBezTo>
                    <a:pt x="441" y="208"/>
                    <a:pt x="436" y="205"/>
                    <a:pt x="428" y="202"/>
                  </a:cubicBezTo>
                  <a:lnTo>
                    <a:pt x="29" y="5"/>
                  </a:lnTo>
                  <a:cubicBezTo>
                    <a:pt x="21" y="0"/>
                    <a:pt x="18" y="0"/>
                    <a:pt x="16" y="0"/>
                  </a:cubicBezTo>
                  <a:cubicBezTo>
                    <a:pt x="8" y="0"/>
                    <a:pt x="0" y="8"/>
                    <a:pt x="0" y="16"/>
                  </a:cubicBezTo>
                  <a:cubicBezTo>
                    <a:pt x="0" y="27"/>
                    <a:pt x="8" y="30"/>
                    <a:pt x="13" y="32"/>
                  </a:cubicBezTo>
                  <a:lnTo>
                    <a:pt x="388" y="219"/>
                  </a:lnTo>
                  <a:lnTo>
                    <a:pt x="13" y="402"/>
                  </a:lnTo>
                  <a:cubicBezTo>
                    <a:pt x="5" y="407"/>
                    <a:pt x="0" y="410"/>
                    <a:pt x="0" y="418"/>
                  </a:cubicBezTo>
                  <a:cubicBezTo>
                    <a:pt x="0" y="429"/>
                    <a:pt x="8" y="437"/>
                    <a:pt x="16" y="437"/>
                  </a:cubicBezTo>
                  <a:cubicBezTo>
                    <a:pt x="16" y="437"/>
                    <a:pt x="21" y="437"/>
                    <a:pt x="29" y="4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2" name="Freihandform: Form 61">
              <a:extLst>
                <a:ext uri="{FF2B5EF4-FFF2-40B4-BE49-F238E27FC236}">
                  <a16:creationId xmlns:a16="http://schemas.microsoft.com/office/drawing/2014/main" id="{C624F55F-9059-4ADF-B44A-CBC792D97F8E}"/>
                </a:ext>
              </a:extLst>
            </p:cNvPr>
            <p:cNvSpPr/>
            <p:nvPr/>
          </p:nvSpPr>
          <p:spPr>
            <a:xfrm>
              <a:off x="10248479" y="391716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3"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3" name="Freihandform: Form 62">
              <a:extLst>
                <a:ext uri="{FF2B5EF4-FFF2-40B4-BE49-F238E27FC236}">
                  <a16:creationId xmlns:a16="http://schemas.microsoft.com/office/drawing/2014/main" id="{C254EEF1-BDC0-4D6A-A648-937152F323A4}"/>
                </a:ext>
              </a:extLst>
            </p:cNvPr>
            <p:cNvSpPr/>
            <p:nvPr/>
          </p:nvSpPr>
          <p:spPr>
            <a:xfrm>
              <a:off x="11016720" y="3213720"/>
              <a:ext cx="110880" cy="227880"/>
            </a:xfrm>
            <a:custGeom>
              <a:avLst/>
              <a:gdLst/>
              <a:ahLst/>
              <a:cxnLst>
                <a:cxn ang="3cd4">
                  <a:pos x="hc" y="t"/>
                </a:cxn>
                <a:cxn ang="cd2">
                  <a:pos x="l" y="vc"/>
                </a:cxn>
                <a:cxn ang="cd4">
                  <a:pos x="hc" y="b"/>
                </a:cxn>
                <a:cxn ang="0">
                  <a:pos x="r" y="vc"/>
                </a:cxn>
              </a:cxnLst>
              <a:rect l="l" t="t" r="r" b="b"/>
              <a:pathLst>
                <a:path w="309" h="634">
                  <a:moveTo>
                    <a:pt x="193" y="24"/>
                  </a:moveTo>
                  <a:cubicBezTo>
                    <a:pt x="193" y="3"/>
                    <a:pt x="193" y="0"/>
                    <a:pt x="172" y="0"/>
                  </a:cubicBezTo>
                  <a:cubicBezTo>
                    <a:pt x="114" y="62"/>
                    <a:pt x="29" y="62"/>
                    <a:pt x="0" y="62"/>
                  </a:cubicBezTo>
                  <a:lnTo>
                    <a:pt x="0" y="92"/>
                  </a:lnTo>
                  <a:cubicBezTo>
                    <a:pt x="18" y="92"/>
                    <a:pt x="74" y="92"/>
                    <a:pt x="122" y="65"/>
                  </a:cubicBezTo>
                  <a:lnTo>
                    <a:pt x="122" y="559"/>
                  </a:lnTo>
                  <a:cubicBezTo>
                    <a:pt x="122" y="594"/>
                    <a:pt x="119" y="604"/>
                    <a:pt x="34" y="604"/>
                  </a:cubicBezTo>
                  <a:lnTo>
                    <a:pt x="5" y="604"/>
                  </a:lnTo>
                  <a:lnTo>
                    <a:pt x="5" y="634"/>
                  </a:lnTo>
                  <a:cubicBezTo>
                    <a:pt x="40" y="631"/>
                    <a:pt x="119" y="631"/>
                    <a:pt x="158" y="631"/>
                  </a:cubicBezTo>
                  <a:cubicBezTo>
                    <a:pt x="195" y="631"/>
                    <a:pt x="277" y="631"/>
                    <a:pt x="309" y="634"/>
                  </a:cubicBezTo>
                  <a:lnTo>
                    <a:pt x="309" y="604"/>
                  </a:lnTo>
                  <a:lnTo>
                    <a:pt x="280" y="604"/>
                  </a:lnTo>
                  <a:cubicBezTo>
                    <a:pt x="195" y="604"/>
                    <a:pt x="193" y="594"/>
                    <a:pt x="193" y="55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4" name="Freihandform: Form 63">
              <a:extLst>
                <a:ext uri="{FF2B5EF4-FFF2-40B4-BE49-F238E27FC236}">
                  <a16:creationId xmlns:a16="http://schemas.microsoft.com/office/drawing/2014/main" id="{9F1A5C20-8308-4387-90A9-14A09976C423}"/>
                </a:ext>
              </a:extLst>
            </p:cNvPr>
            <p:cNvSpPr/>
            <p:nvPr/>
          </p:nvSpPr>
          <p:spPr>
            <a:xfrm>
              <a:off x="10536840" y="3650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5" name="Freihandform: Form 64">
              <a:extLst>
                <a:ext uri="{FF2B5EF4-FFF2-40B4-BE49-F238E27FC236}">
                  <a16:creationId xmlns:a16="http://schemas.microsoft.com/office/drawing/2014/main" id="{904F945F-C3E1-4F24-9FE4-72CB3F308252}"/>
                </a:ext>
              </a:extLst>
            </p:cNvPr>
            <p:cNvSpPr/>
            <p:nvPr/>
          </p:nvSpPr>
          <p:spPr>
            <a:xfrm>
              <a:off x="10599480" y="3755880"/>
              <a:ext cx="136440" cy="155160"/>
            </a:xfrm>
            <a:custGeom>
              <a:avLst/>
              <a:gdLst/>
              <a:ahLst/>
              <a:cxnLst>
                <a:cxn ang="3cd4">
                  <a:pos x="hc" y="t"/>
                </a:cxn>
                <a:cxn ang="cd2">
                  <a:pos x="l" y="vc"/>
                </a:cxn>
                <a:cxn ang="cd4">
                  <a:pos x="hc" y="b"/>
                </a:cxn>
                <a:cxn ang="0">
                  <a:pos x="r" y="vc"/>
                </a:cxn>
              </a:cxnLst>
              <a:rect l="l" t="t" r="r" b="b"/>
              <a:pathLst>
                <a:path w="380" h="432">
                  <a:moveTo>
                    <a:pt x="55" y="364"/>
                  </a:moveTo>
                  <a:cubicBezTo>
                    <a:pt x="53" y="380"/>
                    <a:pt x="48" y="402"/>
                    <a:pt x="48" y="407"/>
                  </a:cubicBezTo>
                  <a:cubicBezTo>
                    <a:pt x="48" y="424"/>
                    <a:pt x="61" y="432"/>
                    <a:pt x="74" y="432"/>
                  </a:cubicBezTo>
                  <a:cubicBezTo>
                    <a:pt x="85" y="432"/>
                    <a:pt x="103" y="424"/>
                    <a:pt x="108" y="405"/>
                  </a:cubicBezTo>
                  <a:cubicBezTo>
                    <a:pt x="111" y="402"/>
                    <a:pt x="143" y="273"/>
                    <a:pt x="145" y="254"/>
                  </a:cubicBezTo>
                  <a:cubicBezTo>
                    <a:pt x="153" y="224"/>
                    <a:pt x="169" y="156"/>
                    <a:pt x="177" y="130"/>
                  </a:cubicBezTo>
                  <a:cubicBezTo>
                    <a:pt x="180" y="119"/>
                    <a:pt x="206" y="73"/>
                    <a:pt x="227" y="51"/>
                  </a:cubicBezTo>
                  <a:cubicBezTo>
                    <a:pt x="235" y="46"/>
                    <a:pt x="261" y="22"/>
                    <a:pt x="304" y="22"/>
                  </a:cubicBezTo>
                  <a:cubicBezTo>
                    <a:pt x="328" y="22"/>
                    <a:pt x="341" y="32"/>
                    <a:pt x="343" y="32"/>
                  </a:cubicBezTo>
                  <a:cubicBezTo>
                    <a:pt x="314" y="38"/>
                    <a:pt x="293" y="59"/>
                    <a:pt x="293" y="84"/>
                  </a:cubicBezTo>
                  <a:cubicBezTo>
                    <a:pt x="293" y="100"/>
                    <a:pt x="304" y="119"/>
                    <a:pt x="330" y="119"/>
                  </a:cubicBezTo>
                  <a:cubicBezTo>
                    <a:pt x="354" y="119"/>
                    <a:pt x="380" y="97"/>
                    <a:pt x="380" y="62"/>
                  </a:cubicBezTo>
                  <a:cubicBezTo>
                    <a:pt x="380" y="30"/>
                    <a:pt x="351" y="0"/>
                    <a:pt x="304" y="0"/>
                  </a:cubicBezTo>
                  <a:cubicBezTo>
                    <a:pt x="243" y="0"/>
                    <a:pt x="201" y="46"/>
                    <a:pt x="182" y="73"/>
                  </a:cubicBezTo>
                  <a:cubicBezTo>
                    <a:pt x="177" y="30"/>
                    <a:pt x="143" y="0"/>
                    <a:pt x="98" y="0"/>
                  </a:cubicBezTo>
                  <a:cubicBezTo>
                    <a:pt x="55" y="0"/>
                    <a:pt x="37" y="38"/>
                    <a:pt x="29" y="54"/>
                  </a:cubicBezTo>
                  <a:cubicBezTo>
                    <a:pt x="13" y="86"/>
                    <a:pt x="0" y="143"/>
                    <a:pt x="0" y="146"/>
                  </a:cubicBezTo>
                  <a:cubicBezTo>
                    <a:pt x="0" y="156"/>
                    <a:pt x="11" y="156"/>
                    <a:pt x="11" y="156"/>
                  </a:cubicBezTo>
                  <a:cubicBezTo>
                    <a:pt x="21" y="156"/>
                    <a:pt x="21" y="156"/>
                    <a:pt x="26" y="135"/>
                  </a:cubicBezTo>
                  <a:cubicBezTo>
                    <a:pt x="42" y="67"/>
                    <a:pt x="61" y="22"/>
                    <a:pt x="95" y="22"/>
                  </a:cubicBezTo>
                  <a:cubicBezTo>
                    <a:pt x="111" y="22"/>
                    <a:pt x="124" y="30"/>
                    <a:pt x="124" y="65"/>
                  </a:cubicBezTo>
                  <a:cubicBezTo>
                    <a:pt x="124" y="84"/>
                    <a:pt x="122" y="94"/>
                    <a:pt x="108" y="1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6" name="Freihandform: Form 65">
              <a:extLst>
                <a:ext uri="{FF2B5EF4-FFF2-40B4-BE49-F238E27FC236}">
                  <a16:creationId xmlns:a16="http://schemas.microsoft.com/office/drawing/2014/main" id="{870ECFD6-D41E-4323-81E7-29C7D5C1B95E}"/>
                </a:ext>
              </a:extLst>
            </p:cNvPr>
            <p:cNvSpPr/>
            <p:nvPr/>
          </p:nvSpPr>
          <p:spPr>
            <a:xfrm>
              <a:off x="10750680" y="3799440"/>
              <a:ext cx="72000" cy="162000"/>
            </a:xfrm>
            <a:custGeom>
              <a:avLst/>
              <a:gdLst/>
              <a:ahLst/>
              <a:cxnLst>
                <a:cxn ang="3cd4">
                  <a:pos x="hc" y="t"/>
                </a:cxn>
                <a:cxn ang="cd2">
                  <a:pos x="l" y="vc"/>
                </a:cxn>
                <a:cxn ang="cd4">
                  <a:pos x="hc" y="b"/>
                </a:cxn>
                <a:cxn ang="0">
                  <a:pos x="r" y="vc"/>
                </a:cxn>
              </a:cxnLst>
              <a:rect l="l" t="t" r="r" b="b"/>
              <a:pathLst>
                <a:path w="201" h="451">
                  <a:moveTo>
                    <a:pt x="182" y="24"/>
                  </a:moveTo>
                  <a:cubicBezTo>
                    <a:pt x="182" y="13"/>
                    <a:pt x="174" y="0"/>
                    <a:pt x="156" y="0"/>
                  </a:cubicBezTo>
                  <a:cubicBezTo>
                    <a:pt x="137" y="0"/>
                    <a:pt x="119" y="16"/>
                    <a:pt x="119" y="38"/>
                  </a:cubicBezTo>
                  <a:cubicBezTo>
                    <a:pt x="119" y="49"/>
                    <a:pt x="127" y="62"/>
                    <a:pt x="145" y="62"/>
                  </a:cubicBezTo>
                  <a:cubicBezTo>
                    <a:pt x="164" y="62"/>
                    <a:pt x="182" y="43"/>
                    <a:pt x="182" y="24"/>
                  </a:cubicBezTo>
                  <a:close/>
                  <a:moveTo>
                    <a:pt x="48" y="364"/>
                  </a:moveTo>
                  <a:cubicBezTo>
                    <a:pt x="45" y="372"/>
                    <a:pt x="42" y="380"/>
                    <a:pt x="42" y="394"/>
                  </a:cubicBezTo>
                  <a:cubicBezTo>
                    <a:pt x="42" y="424"/>
                    <a:pt x="69" y="451"/>
                    <a:pt x="106" y="451"/>
                  </a:cubicBezTo>
                  <a:cubicBezTo>
                    <a:pt x="172" y="451"/>
                    <a:pt x="201" y="356"/>
                    <a:pt x="201" y="348"/>
                  </a:cubicBezTo>
                  <a:cubicBezTo>
                    <a:pt x="201" y="337"/>
                    <a:pt x="190" y="337"/>
                    <a:pt x="190" y="337"/>
                  </a:cubicBezTo>
                  <a:cubicBezTo>
                    <a:pt x="180" y="337"/>
                    <a:pt x="180" y="343"/>
                    <a:pt x="177" y="351"/>
                  </a:cubicBezTo>
                  <a:cubicBezTo>
                    <a:pt x="161" y="402"/>
                    <a:pt x="132" y="432"/>
                    <a:pt x="106" y="432"/>
                  </a:cubicBezTo>
                  <a:cubicBezTo>
                    <a:pt x="92" y="432"/>
                    <a:pt x="90" y="421"/>
                    <a:pt x="90" y="407"/>
                  </a:cubicBezTo>
                  <a:cubicBezTo>
                    <a:pt x="90" y="391"/>
                    <a:pt x="95" y="380"/>
                    <a:pt x="100" y="364"/>
                  </a:cubicBezTo>
                  <a:cubicBezTo>
                    <a:pt x="108" y="345"/>
                    <a:pt x="114" y="329"/>
                    <a:pt x="122" y="310"/>
                  </a:cubicBezTo>
                  <a:cubicBezTo>
                    <a:pt x="127" y="294"/>
                    <a:pt x="151" y="235"/>
                    <a:pt x="153" y="227"/>
                  </a:cubicBezTo>
                  <a:cubicBezTo>
                    <a:pt x="156" y="219"/>
                    <a:pt x="158" y="210"/>
                    <a:pt x="158" y="205"/>
                  </a:cubicBezTo>
                  <a:cubicBezTo>
                    <a:pt x="158" y="173"/>
                    <a:pt x="132" y="148"/>
                    <a:pt x="95" y="148"/>
                  </a:cubicBezTo>
                  <a:cubicBezTo>
                    <a:pt x="29" y="148"/>
                    <a:pt x="0" y="240"/>
                    <a:pt x="0" y="251"/>
                  </a:cubicBezTo>
                  <a:cubicBezTo>
                    <a:pt x="0" y="259"/>
                    <a:pt x="11" y="259"/>
                    <a:pt x="11" y="259"/>
                  </a:cubicBezTo>
                  <a:cubicBezTo>
                    <a:pt x="21" y="259"/>
                    <a:pt x="21" y="256"/>
                    <a:pt x="24" y="248"/>
                  </a:cubicBezTo>
                  <a:cubicBezTo>
                    <a:pt x="40" y="192"/>
                    <a:pt x="69" y="167"/>
                    <a:pt x="92" y="167"/>
                  </a:cubicBezTo>
                  <a:cubicBezTo>
                    <a:pt x="103" y="167"/>
                    <a:pt x="111" y="173"/>
                    <a:pt x="111" y="192"/>
                  </a:cubicBezTo>
                  <a:cubicBezTo>
                    <a:pt x="111" y="205"/>
                    <a:pt x="106" y="216"/>
                    <a:pt x="90" y="25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7" name="Freihandform: Form 66">
              <a:extLst>
                <a:ext uri="{FF2B5EF4-FFF2-40B4-BE49-F238E27FC236}">
                  <a16:creationId xmlns:a16="http://schemas.microsoft.com/office/drawing/2014/main" id="{DAD44962-F4D4-4587-B097-0E5837729D77}"/>
                </a:ext>
              </a:extLst>
            </p:cNvPr>
            <p:cNvSpPr/>
            <p:nvPr/>
          </p:nvSpPr>
          <p:spPr>
            <a:xfrm>
              <a:off x="10952999" y="3814200"/>
              <a:ext cx="205200" cy="14040"/>
            </a:xfrm>
            <a:custGeom>
              <a:avLst/>
              <a:gdLst/>
              <a:ahLst/>
              <a:cxnLst>
                <a:cxn ang="3cd4">
                  <a:pos x="hc" y="t"/>
                </a:cxn>
                <a:cxn ang="cd2">
                  <a:pos x="l" y="vc"/>
                </a:cxn>
                <a:cxn ang="cd4">
                  <a:pos x="hc" y="b"/>
                </a:cxn>
                <a:cxn ang="0">
                  <a:pos x="r" y="vc"/>
                </a:cxn>
              </a:cxnLst>
              <a:rect l="l" t="t" r="r" b="b"/>
              <a:pathLst>
                <a:path w="571" h="40">
                  <a:moveTo>
                    <a:pt x="536" y="40"/>
                  </a:moveTo>
                  <a:cubicBezTo>
                    <a:pt x="552" y="40"/>
                    <a:pt x="571" y="40"/>
                    <a:pt x="571" y="22"/>
                  </a:cubicBezTo>
                  <a:cubicBezTo>
                    <a:pt x="571" y="0"/>
                    <a:pt x="552" y="0"/>
                    <a:pt x="536" y="0"/>
                  </a:cubicBezTo>
                  <a:lnTo>
                    <a:pt x="32" y="0"/>
                  </a:lnTo>
                  <a:cubicBezTo>
                    <a:pt x="16" y="0"/>
                    <a:pt x="0" y="0"/>
                    <a:pt x="0" y="22"/>
                  </a:cubicBezTo>
                  <a:cubicBezTo>
                    <a:pt x="0" y="40"/>
                    <a:pt x="16" y="40"/>
                    <a:pt x="32" y="4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8" name="Freihandform: Form 67">
              <a:extLst>
                <a:ext uri="{FF2B5EF4-FFF2-40B4-BE49-F238E27FC236}">
                  <a16:creationId xmlns:a16="http://schemas.microsoft.com/office/drawing/2014/main" id="{679720CD-8DAA-4709-A048-40337C6132CD}"/>
                </a:ext>
              </a:extLst>
            </p:cNvPr>
            <p:cNvSpPr/>
            <p:nvPr/>
          </p:nvSpPr>
          <p:spPr>
            <a:xfrm>
              <a:off x="11268720" y="3755880"/>
              <a:ext cx="136440" cy="155160"/>
            </a:xfrm>
            <a:custGeom>
              <a:avLst/>
              <a:gdLst/>
              <a:ahLst/>
              <a:cxnLst>
                <a:cxn ang="3cd4">
                  <a:pos x="hc" y="t"/>
                </a:cxn>
                <a:cxn ang="cd2">
                  <a:pos x="l" y="vc"/>
                </a:cxn>
                <a:cxn ang="cd4">
                  <a:pos x="hc" y="b"/>
                </a:cxn>
                <a:cxn ang="0">
                  <a:pos x="r" y="vc"/>
                </a:cxn>
              </a:cxnLst>
              <a:rect l="l" t="t" r="r" b="b"/>
              <a:pathLst>
                <a:path w="380" h="432">
                  <a:moveTo>
                    <a:pt x="55" y="364"/>
                  </a:moveTo>
                  <a:cubicBezTo>
                    <a:pt x="53" y="380"/>
                    <a:pt x="48" y="402"/>
                    <a:pt x="48" y="407"/>
                  </a:cubicBezTo>
                  <a:cubicBezTo>
                    <a:pt x="48" y="424"/>
                    <a:pt x="61" y="432"/>
                    <a:pt x="74" y="432"/>
                  </a:cubicBezTo>
                  <a:cubicBezTo>
                    <a:pt x="85" y="432"/>
                    <a:pt x="103" y="424"/>
                    <a:pt x="108" y="405"/>
                  </a:cubicBezTo>
                  <a:cubicBezTo>
                    <a:pt x="111" y="402"/>
                    <a:pt x="143" y="273"/>
                    <a:pt x="145" y="254"/>
                  </a:cubicBezTo>
                  <a:cubicBezTo>
                    <a:pt x="153" y="224"/>
                    <a:pt x="169" y="156"/>
                    <a:pt x="177" y="130"/>
                  </a:cubicBezTo>
                  <a:cubicBezTo>
                    <a:pt x="180" y="119"/>
                    <a:pt x="206" y="73"/>
                    <a:pt x="227" y="51"/>
                  </a:cubicBezTo>
                  <a:cubicBezTo>
                    <a:pt x="235" y="46"/>
                    <a:pt x="261" y="22"/>
                    <a:pt x="304" y="22"/>
                  </a:cubicBezTo>
                  <a:cubicBezTo>
                    <a:pt x="328" y="22"/>
                    <a:pt x="341" y="32"/>
                    <a:pt x="343" y="32"/>
                  </a:cubicBezTo>
                  <a:cubicBezTo>
                    <a:pt x="314" y="38"/>
                    <a:pt x="293" y="59"/>
                    <a:pt x="293" y="84"/>
                  </a:cubicBezTo>
                  <a:cubicBezTo>
                    <a:pt x="293" y="100"/>
                    <a:pt x="304" y="119"/>
                    <a:pt x="330" y="119"/>
                  </a:cubicBezTo>
                  <a:cubicBezTo>
                    <a:pt x="354" y="119"/>
                    <a:pt x="380" y="97"/>
                    <a:pt x="380" y="62"/>
                  </a:cubicBezTo>
                  <a:cubicBezTo>
                    <a:pt x="380" y="30"/>
                    <a:pt x="351" y="0"/>
                    <a:pt x="304" y="0"/>
                  </a:cubicBezTo>
                  <a:cubicBezTo>
                    <a:pt x="243" y="0"/>
                    <a:pt x="201" y="46"/>
                    <a:pt x="182" y="73"/>
                  </a:cubicBezTo>
                  <a:cubicBezTo>
                    <a:pt x="177" y="30"/>
                    <a:pt x="143" y="0"/>
                    <a:pt x="98" y="0"/>
                  </a:cubicBezTo>
                  <a:cubicBezTo>
                    <a:pt x="55" y="0"/>
                    <a:pt x="37" y="38"/>
                    <a:pt x="29" y="54"/>
                  </a:cubicBezTo>
                  <a:cubicBezTo>
                    <a:pt x="13" y="86"/>
                    <a:pt x="0" y="143"/>
                    <a:pt x="0" y="146"/>
                  </a:cubicBezTo>
                  <a:cubicBezTo>
                    <a:pt x="0" y="156"/>
                    <a:pt x="11" y="156"/>
                    <a:pt x="11" y="156"/>
                  </a:cubicBezTo>
                  <a:cubicBezTo>
                    <a:pt x="21" y="156"/>
                    <a:pt x="21" y="156"/>
                    <a:pt x="26" y="135"/>
                  </a:cubicBezTo>
                  <a:cubicBezTo>
                    <a:pt x="42" y="67"/>
                    <a:pt x="61" y="22"/>
                    <a:pt x="95" y="22"/>
                  </a:cubicBezTo>
                  <a:cubicBezTo>
                    <a:pt x="111" y="22"/>
                    <a:pt x="124" y="30"/>
                    <a:pt x="124" y="65"/>
                  </a:cubicBezTo>
                  <a:cubicBezTo>
                    <a:pt x="124" y="84"/>
                    <a:pt x="122" y="94"/>
                    <a:pt x="108" y="14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9" name="Freihandform: Form 68">
              <a:extLst>
                <a:ext uri="{FF2B5EF4-FFF2-40B4-BE49-F238E27FC236}">
                  <a16:creationId xmlns:a16="http://schemas.microsoft.com/office/drawing/2014/main" id="{B5190176-3B38-4E16-80DB-741864481FAC}"/>
                </a:ext>
              </a:extLst>
            </p:cNvPr>
            <p:cNvSpPr/>
            <p:nvPr/>
          </p:nvSpPr>
          <p:spPr>
            <a:xfrm>
              <a:off x="11408760" y="3799440"/>
              <a:ext cx="103320" cy="207360"/>
            </a:xfrm>
            <a:custGeom>
              <a:avLst/>
              <a:gdLst/>
              <a:ahLst/>
              <a:cxnLst>
                <a:cxn ang="3cd4">
                  <a:pos x="hc" y="t"/>
                </a:cxn>
                <a:cxn ang="cd2">
                  <a:pos x="l" y="vc"/>
                </a:cxn>
                <a:cxn ang="cd4">
                  <a:pos x="hc" y="b"/>
                </a:cxn>
                <a:cxn ang="0">
                  <a:pos x="r" y="vc"/>
                </a:cxn>
              </a:cxnLst>
              <a:rect l="l" t="t" r="r" b="b"/>
              <a:pathLst>
                <a:path w="288" h="577">
                  <a:moveTo>
                    <a:pt x="288" y="24"/>
                  </a:moveTo>
                  <a:cubicBezTo>
                    <a:pt x="288" y="13"/>
                    <a:pt x="280" y="0"/>
                    <a:pt x="261" y="0"/>
                  </a:cubicBezTo>
                  <a:cubicBezTo>
                    <a:pt x="243" y="0"/>
                    <a:pt x="225" y="19"/>
                    <a:pt x="225" y="38"/>
                  </a:cubicBezTo>
                  <a:cubicBezTo>
                    <a:pt x="225" y="49"/>
                    <a:pt x="232" y="62"/>
                    <a:pt x="251" y="62"/>
                  </a:cubicBezTo>
                  <a:cubicBezTo>
                    <a:pt x="269" y="62"/>
                    <a:pt x="288" y="46"/>
                    <a:pt x="288" y="24"/>
                  </a:cubicBezTo>
                  <a:close/>
                  <a:moveTo>
                    <a:pt x="148" y="475"/>
                  </a:moveTo>
                  <a:cubicBezTo>
                    <a:pt x="137" y="521"/>
                    <a:pt x="103" y="559"/>
                    <a:pt x="63" y="559"/>
                  </a:cubicBezTo>
                  <a:cubicBezTo>
                    <a:pt x="55" y="559"/>
                    <a:pt x="48" y="559"/>
                    <a:pt x="40" y="556"/>
                  </a:cubicBezTo>
                  <a:cubicBezTo>
                    <a:pt x="58" y="548"/>
                    <a:pt x="63" y="532"/>
                    <a:pt x="63" y="521"/>
                  </a:cubicBezTo>
                  <a:cubicBezTo>
                    <a:pt x="63" y="505"/>
                    <a:pt x="50" y="496"/>
                    <a:pt x="37" y="496"/>
                  </a:cubicBezTo>
                  <a:cubicBezTo>
                    <a:pt x="16" y="496"/>
                    <a:pt x="0" y="515"/>
                    <a:pt x="0" y="537"/>
                  </a:cubicBezTo>
                  <a:cubicBezTo>
                    <a:pt x="0" y="561"/>
                    <a:pt x="26" y="577"/>
                    <a:pt x="66" y="577"/>
                  </a:cubicBezTo>
                  <a:cubicBezTo>
                    <a:pt x="103" y="577"/>
                    <a:pt x="182" y="553"/>
                    <a:pt x="201" y="472"/>
                  </a:cubicBezTo>
                  <a:lnTo>
                    <a:pt x="261" y="235"/>
                  </a:lnTo>
                  <a:cubicBezTo>
                    <a:pt x="261" y="227"/>
                    <a:pt x="264" y="221"/>
                    <a:pt x="264" y="210"/>
                  </a:cubicBezTo>
                  <a:cubicBezTo>
                    <a:pt x="264" y="175"/>
                    <a:pt x="232" y="148"/>
                    <a:pt x="193" y="148"/>
                  </a:cubicBezTo>
                  <a:cubicBezTo>
                    <a:pt x="122" y="148"/>
                    <a:pt x="79" y="240"/>
                    <a:pt x="79" y="251"/>
                  </a:cubicBezTo>
                  <a:cubicBezTo>
                    <a:pt x="79" y="259"/>
                    <a:pt x="87" y="259"/>
                    <a:pt x="90" y="259"/>
                  </a:cubicBezTo>
                  <a:cubicBezTo>
                    <a:pt x="98" y="259"/>
                    <a:pt x="98" y="256"/>
                    <a:pt x="103" y="246"/>
                  </a:cubicBezTo>
                  <a:cubicBezTo>
                    <a:pt x="119" y="208"/>
                    <a:pt x="153" y="167"/>
                    <a:pt x="190" y="167"/>
                  </a:cubicBezTo>
                  <a:cubicBezTo>
                    <a:pt x="209" y="167"/>
                    <a:pt x="214" y="178"/>
                    <a:pt x="214" y="200"/>
                  </a:cubicBezTo>
                  <a:cubicBezTo>
                    <a:pt x="214" y="208"/>
                    <a:pt x="211" y="216"/>
                    <a:pt x="211" y="21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0" name="Freihandform: Form 69">
              <a:extLst>
                <a:ext uri="{FF2B5EF4-FFF2-40B4-BE49-F238E27FC236}">
                  <a16:creationId xmlns:a16="http://schemas.microsoft.com/office/drawing/2014/main" id="{8EB59BCE-DC0B-4869-AB33-CB743A941129}"/>
                </a:ext>
              </a:extLst>
            </p:cNvPr>
            <p:cNvSpPr/>
            <p:nvPr/>
          </p:nvSpPr>
          <p:spPr>
            <a:xfrm>
              <a:off x="11589480" y="3650759"/>
              <a:ext cx="14040" cy="341640"/>
            </a:xfrm>
            <a:custGeom>
              <a:avLst/>
              <a:gdLst/>
              <a:ahLst/>
              <a:cxnLst>
                <a:cxn ang="3cd4">
                  <a:pos x="hc" y="t"/>
                </a:cxn>
                <a:cxn ang="cd2">
                  <a:pos x="l" y="vc"/>
                </a:cxn>
                <a:cxn ang="cd4">
                  <a:pos x="hc" y="b"/>
                </a:cxn>
                <a:cxn ang="0">
                  <a:pos x="r" y="vc"/>
                </a:cxn>
              </a:cxnLst>
              <a:rect l="l" t="t" r="r" b="b"/>
              <a:pathLst>
                <a:path w="40" h="950">
                  <a:moveTo>
                    <a:pt x="40" y="35"/>
                  </a:moveTo>
                  <a:cubicBezTo>
                    <a:pt x="40" y="16"/>
                    <a:pt x="40" y="0"/>
                    <a:pt x="21" y="0"/>
                  </a:cubicBezTo>
                  <a:cubicBezTo>
                    <a:pt x="0" y="0"/>
                    <a:pt x="0" y="16"/>
                    <a:pt x="0" y="35"/>
                  </a:cubicBezTo>
                  <a:lnTo>
                    <a:pt x="0" y="917"/>
                  </a:lnTo>
                  <a:cubicBezTo>
                    <a:pt x="0" y="934"/>
                    <a:pt x="0" y="950"/>
                    <a:pt x="21" y="950"/>
                  </a:cubicBezTo>
                  <a:cubicBezTo>
                    <a:pt x="40" y="950"/>
                    <a:pt x="40" y="934"/>
                    <a:pt x="40" y="91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1" name="Freihandform: Form 70">
              <a:extLst>
                <a:ext uri="{FF2B5EF4-FFF2-40B4-BE49-F238E27FC236}">
                  <a16:creationId xmlns:a16="http://schemas.microsoft.com/office/drawing/2014/main" id="{0E10916C-1620-4355-B149-3ED4A45D8814}"/>
                </a:ext>
              </a:extLst>
            </p:cNvPr>
            <p:cNvSpPr/>
            <p:nvPr/>
          </p:nvSpPr>
          <p:spPr>
            <a:xfrm>
              <a:off x="2305080" y="3579839"/>
              <a:ext cx="793440" cy="14040"/>
            </a:xfrm>
            <a:custGeom>
              <a:avLst/>
              <a:gdLst/>
              <a:ahLst/>
              <a:cxnLst>
                <a:cxn ang="3cd4">
                  <a:pos x="hc" y="t"/>
                </a:cxn>
                <a:cxn ang="cd2">
                  <a:pos x="l" y="vc"/>
                </a:cxn>
                <a:cxn ang="cd4">
                  <a:pos x="hc" y="b"/>
                </a:cxn>
                <a:cxn ang="0">
                  <a:pos x="r" y="vc"/>
                </a:cxn>
              </a:cxnLst>
              <a:rect l="l" t="t" r="r" b="b"/>
              <a:pathLst>
                <a:path w="2205" h="40">
                  <a:moveTo>
                    <a:pt x="1104" y="40"/>
                  </a:moveTo>
                  <a:lnTo>
                    <a:pt x="0" y="40"/>
                  </a:lnTo>
                  <a:lnTo>
                    <a:pt x="0" y="0"/>
                  </a:lnTo>
                  <a:lnTo>
                    <a:pt x="2205" y="0"/>
                  </a:lnTo>
                  <a:lnTo>
                    <a:pt x="2205"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2" name="Freihandform: Form 71">
              <a:extLst>
                <a:ext uri="{FF2B5EF4-FFF2-40B4-BE49-F238E27FC236}">
                  <a16:creationId xmlns:a16="http://schemas.microsoft.com/office/drawing/2014/main" id="{C3806215-A98A-4A2C-A42B-F62F56D235EE}"/>
                </a:ext>
              </a:extLst>
            </p:cNvPr>
            <p:cNvSpPr/>
            <p:nvPr/>
          </p:nvSpPr>
          <p:spPr>
            <a:xfrm>
              <a:off x="4124160" y="3579839"/>
              <a:ext cx="690839" cy="14040"/>
            </a:xfrm>
            <a:custGeom>
              <a:avLst/>
              <a:gdLst/>
              <a:ahLst/>
              <a:cxnLst>
                <a:cxn ang="3cd4">
                  <a:pos x="hc" y="t"/>
                </a:cxn>
                <a:cxn ang="cd2">
                  <a:pos x="l" y="vc"/>
                </a:cxn>
                <a:cxn ang="cd4">
                  <a:pos x="hc" y="b"/>
                </a:cxn>
                <a:cxn ang="0">
                  <a:pos x="r" y="vc"/>
                </a:cxn>
              </a:cxnLst>
              <a:rect l="l" t="t" r="r" b="b"/>
              <a:pathLst>
                <a:path w="1920" h="40">
                  <a:moveTo>
                    <a:pt x="961" y="40"/>
                  </a:moveTo>
                  <a:lnTo>
                    <a:pt x="0" y="40"/>
                  </a:lnTo>
                  <a:lnTo>
                    <a:pt x="0" y="0"/>
                  </a:lnTo>
                  <a:lnTo>
                    <a:pt x="1920" y="0"/>
                  </a:lnTo>
                  <a:lnTo>
                    <a:pt x="1920"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3" name="Freihandform: Form 72">
              <a:extLst>
                <a:ext uri="{FF2B5EF4-FFF2-40B4-BE49-F238E27FC236}">
                  <a16:creationId xmlns:a16="http://schemas.microsoft.com/office/drawing/2014/main" id="{90F299F1-FB0C-4753-A659-07F133592ACF}"/>
                </a:ext>
              </a:extLst>
            </p:cNvPr>
            <p:cNvSpPr/>
            <p:nvPr/>
          </p:nvSpPr>
          <p:spPr>
            <a:xfrm>
              <a:off x="5840280" y="3579839"/>
              <a:ext cx="1250999" cy="14040"/>
            </a:xfrm>
            <a:custGeom>
              <a:avLst/>
              <a:gdLst/>
              <a:ahLst/>
              <a:cxnLst>
                <a:cxn ang="3cd4">
                  <a:pos x="hc" y="t"/>
                </a:cxn>
                <a:cxn ang="cd2">
                  <a:pos x="l" y="vc"/>
                </a:cxn>
                <a:cxn ang="cd4">
                  <a:pos x="hc" y="b"/>
                </a:cxn>
                <a:cxn ang="0">
                  <a:pos x="r" y="vc"/>
                </a:cxn>
              </a:cxnLst>
              <a:rect l="l" t="t" r="r" b="b"/>
              <a:pathLst>
                <a:path w="3476" h="40">
                  <a:moveTo>
                    <a:pt x="1738" y="40"/>
                  </a:moveTo>
                  <a:lnTo>
                    <a:pt x="0" y="40"/>
                  </a:lnTo>
                  <a:lnTo>
                    <a:pt x="0" y="0"/>
                  </a:lnTo>
                  <a:lnTo>
                    <a:pt x="3476" y="0"/>
                  </a:lnTo>
                  <a:lnTo>
                    <a:pt x="3476"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4" name="Freihandform: Form 73">
              <a:extLst>
                <a:ext uri="{FF2B5EF4-FFF2-40B4-BE49-F238E27FC236}">
                  <a16:creationId xmlns:a16="http://schemas.microsoft.com/office/drawing/2014/main" id="{D734C407-4AE9-4E61-A702-678289F5FBC2}"/>
                </a:ext>
              </a:extLst>
            </p:cNvPr>
            <p:cNvSpPr/>
            <p:nvPr/>
          </p:nvSpPr>
          <p:spPr>
            <a:xfrm>
              <a:off x="8117640" y="3579839"/>
              <a:ext cx="1354680" cy="14040"/>
            </a:xfrm>
            <a:custGeom>
              <a:avLst/>
              <a:gdLst/>
              <a:ahLst/>
              <a:cxnLst>
                <a:cxn ang="3cd4">
                  <a:pos x="hc" y="t"/>
                </a:cxn>
                <a:cxn ang="cd2">
                  <a:pos x="l" y="vc"/>
                </a:cxn>
                <a:cxn ang="cd4">
                  <a:pos x="hc" y="b"/>
                </a:cxn>
                <a:cxn ang="0">
                  <a:pos x="r" y="vc"/>
                </a:cxn>
              </a:cxnLst>
              <a:rect l="l" t="t" r="r" b="b"/>
              <a:pathLst>
                <a:path w="3764" h="40">
                  <a:moveTo>
                    <a:pt x="1881" y="40"/>
                  </a:moveTo>
                  <a:lnTo>
                    <a:pt x="0" y="40"/>
                  </a:lnTo>
                  <a:lnTo>
                    <a:pt x="0" y="0"/>
                  </a:lnTo>
                  <a:lnTo>
                    <a:pt x="3764" y="0"/>
                  </a:lnTo>
                  <a:lnTo>
                    <a:pt x="3764"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5" name="Freihandform: Form 74">
              <a:extLst>
                <a:ext uri="{FF2B5EF4-FFF2-40B4-BE49-F238E27FC236}">
                  <a16:creationId xmlns:a16="http://schemas.microsoft.com/office/drawing/2014/main" id="{BB32C0EF-DE48-4786-BAAA-AEBDEC54E226}"/>
                </a:ext>
              </a:extLst>
            </p:cNvPr>
            <p:cNvSpPr/>
            <p:nvPr/>
          </p:nvSpPr>
          <p:spPr>
            <a:xfrm>
              <a:off x="10497600" y="3579839"/>
              <a:ext cx="1148400" cy="14040"/>
            </a:xfrm>
            <a:custGeom>
              <a:avLst/>
              <a:gdLst/>
              <a:ahLst/>
              <a:cxnLst>
                <a:cxn ang="3cd4">
                  <a:pos x="hc" y="t"/>
                </a:cxn>
                <a:cxn ang="cd2">
                  <a:pos x="l" y="vc"/>
                </a:cxn>
                <a:cxn ang="cd4">
                  <a:pos x="hc" y="b"/>
                </a:cxn>
                <a:cxn ang="0">
                  <a:pos x="r" y="vc"/>
                </a:cxn>
              </a:cxnLst>
              <a:rect l="l" t="t" r="r" b="b"/>
              <a:pathLst>
                <a:path w="3191" h="40">
                  <a:moveTo>
                    <a:pt x="1595" y="40"/>
                  </a:moveTo>
                  <a:lnTo>
                    <a:pt x="0" y="40"/>
                  </a:lnTo>
                  <a:lnTo>
                    <a:pt x="0" y="0"/>
                  </a:lnTo>
                  <a:lnTo>
                    <a:pt x="3191" y="0"/>
                  </a:lnTo>
                  <a:lnTo>
                    <a:pt x="3191" y="40"/>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Tree>
    <p:extLst>
      <p:ext uri="{BB962C8B-B14F-4D97-AF65-F5344CB8AC3E}">
        <p14:creationId xmlns:p14="http://schemas.microsoft.com/office/powerpoint/2010/main" val="103717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E347E-FD12-434A-9580-D59E86E65D9F}"/>
              </a:ext>
            </a:extLst>
          </p:cNvPr>
          <p:cNvPicPr>
            <a:picLocks noChangeAspect="1"/>
          </p:cNvPicPr>
          <p:nvPr/>
        </p:nvPicPr>
        <p:blipFill rotWithShape="1">
          <a:blip r:embed="rId2"/>
          <a:srcRect l="67497"/>
          <a:stretch/>
        </p:blipFill>
        <p:spPr>
          <a:xfrm>
            <a:off x="1130460" y="1547104"/>
            <a:ext cx="4329347" cy="4312902"/>
          </a:xfrm>
          <a:prstGeom prst="rect">
            <a:avLst/>
          </a:prstGeom>
        </p:spPr>
      </p:pic>
      <p:sp>
        <p:nvSpPr>
          <p:cNvPr id="5" name="TextBox 4">
            <a:extLst>
              <a:ext uri="{FF2B5EF4-FFF2-40B4-BE49-F238E27FC236}">
                <a16:creationId xmlns:a16="http://schemas.microsoft.com/office/drawing/2014/main" id="{72A334B8-DC88-4549-9223-8FB535FC2280}"/>
              </a:ext>
            </a:extLst>
          </p:cNvPr>
          <p:cNvSpPr txBox="1"/>
          <p:nvPr/>
        </p:nvSpPr>
        <p:spPr>
          <a:xfrm>
            <a:off x="558800" y="6488668"/>
            <a:ext cx="5664554" cy="369332"/>
          </a:xfrm>
          <a:prstGeom prst="rect">
            <a:avLst/>
          </a:prstGeom>
          <a:noFill/>
        </p:spPr>
        <p:txBody>
          <a:bodyPr wrap="square" rtlCol="0">
            <a:spAutoFit/>
          </a:bodyPr>
          <a:lstStyle/>
          <a:p>
            <a:r>
              <a:rPr lang="de-CH" dirty="0">
                <a:solidFill>
                  <a:schemeClr val="bg1">
                    <a:lumMod val="65000"/>
                  </a:schemeClr>
                </a:solidFill>
              </a:rPr>
              <a:t>A. </a:t>
            </a:r>
            <a:r>
              <a:rPr lang="de-CH" dirty="0" err="1">
                <a:solidFill>
                  <a:schemeClr val="bg1">
                    <a:lumMod val="65000"/>
                  </a:schemeClr>
                </a:solidFill>
              </a:rPr>
              <a:t>Kandala</a:t>
            </a:r>
            <a:r>
              <a:rPr lang="de-CH" dirty="0">
                <a:solidFill>
                  <a:schemeClr val="bg1">
                    <a:lumMod val="65000"/>
                  </a:schemeClr>
                </a:solidFill>
              </a:rPr>
              <a:t> </a:t>
            </a:r>
            <a:r>
              <a:rPr lang="de-CH" i="1" dirty="0">
                <a:solidFill>
                  <a:schemeClr val="bg1">
                    <a:lumMod val="65000"/>
                  </a:schemeClr>
                </a:solidFill>
              </a:rPr>
              <a:t>et al., Nature</a:t>
            </a:r>
            <a:r>
              <a:rPr lang="de-CH" dirty="0">
                <a:solidFill>
                  <a:schemeClr val="bg1">
                    <a:lumMod val="65000"/>
                  </a:schemeClr>
                </a:solidFill>
              </a:rPr>
              <a:t> </a:t>
            </a:r>
            <a:r>
              <a:rPr lang="de-CH" i="1" dirty="0">
                <a:solidFill>
                  <a:schemeClr val="bg1">
                    <a:lumMod val="65000"/>
                  </a:schemeClr>
                </a:solidFill>
              </a:rPr>
              <a:t>549, 242–246 (2017)</a:t>
            </a:r>
          </a:p>
        </p:txBody>
      </p:sp>
      <p:pic>
        <p:nvPicPr>
          <p:cNvPr id="7" name="Picture 6">
            <a:extLst>
              <a:ext uri="{FF2B5EF4-FFF2-40B4-BE49-F238E27FC236}">
                <a16:creationId xmlns:a16="http://schemas.microsoft.com/office/drawing/2014/main" id="{59AB6C8E-B19B-4256-9DD3-888F718636D4}"/>
              </a:ext>
            </a:extLst>
          </p:cNvPr>
          <p:cNvPicPr>
            <a:picLocks noChangeAspect="1"/>
          </p:cNvPicPr>
          <p:nvPr/>
        </p:nvPicPr>
        <p:blipFill>
          <a:blip r:embed="rId3"/>
          <a:stretch>
            <a:fillRect/>
          </a:stretch>
        </p:blipFill>
        <p:spPr>
          <a:xfrm>
            <a:off x="6096000" y="1769006"/>
            <a:ext cx="4710251" cy="3913337"/>
          </a:xfrm>
          <a:prstGeom prst="rect">
            <a:avLst/>
          </a:prstGeom>
        </p:spPr>
      </p:pic>
      <p:sp>
        <p:nvSpPr>
          <p:cNvPr id="8" name="Title 7">
            <a:extLst>
              <a:ext uri="{FF2B5EF4-FFF2-40B4-BE49-F238E27FC236}">
                <a16:creationId xmlns:a16="http://schemas.microsoft.com/office/drawing/2014/main" id="{63ED559E-E582-43AA-972D-0DE2F1BFAEFE}"/>
              </a:ext>
            </a:extLst>
          </p:cNvPr>
          <p:cNvSpPr>
            <a:spLocks noGrp="1"/>
          </p:cNvSpPr>
          <p:nvPr>
            <p:ph type="title"/>
          </p:nvPr>
        </p:nvSpPr>
        <p:spPr>
          <a:xfrm>
            <a:off x="965554" y="-92790"/>
            <a:ext cx="10515600" cy="1325563"/>
          </a:xfrm>
        </p:spPr>
        <p:txBody>
          <a:bodyPr/>
          <a:lstStyle/>
          <a:p>
            <a:pPr algn="ctr"/>
            <a:r>
              <a:rPr lang="de-CH" dirty="0">
                <a:solidFill>
                  <a:schemeClr val="bg1"/>
                </a:solidFill>
              </a:rPr>
              <a:t>More </a:t>
            </a:r>
            <a:r>
              <a:rPr lang="de-CH" dirty="0" err="1">
                <a:solidFill>
                  <a:schemeClr val="bg1"/>
                </a:solidFill>
              </a:rPr>
              <a:t>experiments</a:t>
            </a:r>
            <a:r>
              <a:rPr lang="de-CH" dirty="0">
                <a:solidFill>
                  <a:schemeClr val="bg1"/>
                </a:solidFill>
              </a:rPr>
              <a:t> (IBM)</a:t>
            </a:r>
            <a:endParaRPr lang="en-CH" dirty="0">
              <a:solidFill>
                <a:schemeClr val="bg1"/>
              </a:solidFill>
            </a:endParaRPr>
          </a:p>
        </p:txBody>
      </p:sp>
    </p:spTree>
    <p:extLst>
      <p:ext uri="{BB962C8B-B14F-4D97-AF65-F5344CB8AC3E}">
        <p14:creationId xmlns:p14="http://schemas.microsoft.com/office/powerpoint/2010/main" val="1456677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68BC-CF84-4DDA-83C5-CC0E99898F30}"/>
              </a:ext>
            </a:extLst>
          </p:cNvPr>
          <p:cNvSpPr>
            <a:spLocks noGrp="1"/>
          </p:cNvSpPr>
          <p:nvPr>
            <p:ph type="title"/>
          </p:nvPr>
        </p:nvSpPr>
        <p:spPr>
          <a:xfrm>
            <a:off x="838200" y="415090"/>
            <a:ext cx="10515600" cy="1325563"/>
          </a:xfrm>
        </p:spPr>
        <p:txBody>
          <a:bodyPr/>
          <a:lstStyle/>
          <a:p>
            <a:pPr algn="ctr"/>
            <a:r>
              <a:rPr lang="de-CH" dirty="0">
                <a:solidFill>
                  <a:schemeClr val="bg1"/>
                </a:solidFill>
              </a:rPr>
              <a:t>Thank you!</a:t>
            </a:r>
            <a:endParaRPr lang="en-CH" dirty="0">
              <a:solidFill>
                <a:schemeClr val="bg1"/>
              </a:solidFill>
            </a:endParaRPr>
          </a:p>
        </p:txBody>
      </p:sp>
      <p:sp>
        <p:nvSpPr>
          <p:cNvPr id="3" name="Date Placeholder 2">
            <a:extLst>
              <a:ext uri="{FF2B5EF4-FFF2-40B4-BE49-F238E27FC236}">
                <a16:creationId xmlns:a16="http://schemas.microsoft.com/office/drawing/2014/main" id="{F1B43F61-D1E3-46DD-AD6F-481B24F8B34C}"/>
              </a:ext>
            </a:extLst>
          </p:cNvPr>
          <p:cNvSpPr>
            <a:spLocks noGrp="1"/>
          </p:cNvSpPr>
          <p:nvPr>
            <p:ph type="dt" sz="half" idx="10"/>
          </p:nvPr>
        </p:nvSpPr>
        <p:spPr/>
        <p:txBody>
          <a:bodyPr/>
          <a:lstStyle/>
          <a:p>
            <a:r>
              <a:rPr lang="en-CH"/>
              <a:t>09.04.2018</a:t>
            </a:r>
            <a:endParaRPr lang="en-US"/>
          </a:p>
        </p:txBody>
      </p:sp>
      <p:sp>
        <p:nvSpPr>
          <p:cNvPr id="4" name="Footer Placeholder 3">
            <a:extLst>
              <a:ext uri="{FF2B5EF4-FFF2-40B4-BE49-F238E27FC236}">
                <a16:creationId xmlns:a16="http://schemas.microsoft.com/office/drawing/2014/main" id="{3B1E220B-564A-4BC1-8A4F-90643AE748BB}"/>
              </a:ext>
            </a:extLst>
          </p:cNvPr>
          <p:cNvSpPr>
            <a:spLocks noGrp="1"/>
          </p:cNvSpPr>
          <p:nvPr>
            <p:ph type="ftr" sz="quarter" idx="11"/>
          </p:nvPr>
        </p:nvSpPr>
        <p:spPr/>
        <p:txBody>
          <a:bodyPr/>
          <a:lstStyle/>
          <a:p>
            <a:r>
              <a:rPr lang="en-US" dirty="0"/>
              <a:t>Giulia Mazzola, </a:t>
            </a:r>
            <a:r>
              <a:rPr lang="en-US" dirty="0" err="1"/>
              <a:t>Thilo</a:t>
            </a:r>
            <a:r>
              <a:rPr lang="en-US" dirty="0"/>
              <a:t> Schmid, Simon Mathis, ETH Zurich</a:t>
            </a:r>
          </a:p>
        </p:txBody>
      </p:sp>
      <p:sp>
        <p:nvSpPr>
          <p:cNvPr id="5" name="Slide Number Placeholder 4">
            <a:extLst>
              <a:ext uri="{FF2B5EF4-FFF2-40B4-BE49-F238E27FC236}">
                <a16:creationId xmlns:a16="http://schemas.microsoft.com/office/drawing/2014/main" id="{B41DBF01-6FE4-4ED2-B5AB-64A2BC06850F}"/>
              </a:ext>
            </a:extLst>
          </p:cNvPr>
          <p:cNvSpPr>
            <a:spLocks noGrp="1"/>
          </p:cNvSpPr>
          <p:nvPr>
            <p:ph type="sldNum" sz="quarter" idx="12"/>
          </p:nvPr>
        </p:nvSpPr>
        <p:spPr/>
        <p:txBody>
          <a:bodyPr/>
          <a:lstStyle/>
          <a:p>
            <a:fld id="{E269EC96-E83F-4309-8B35-5905441E5CA4}" type="slidenum">
              <a:rPr lang="en-US" smtClean="0"/>
              <a:t>31</a:t>
            </a:fld>
            <a:endParaRPr lang="en-US"/>
          </a:p>
        </p:txBody>
      </p:sp>
      <p:grpSp>
        <p:nvGrpSpPr>
          <p:cNvPr id="8" name="Group 7">
            <a:extLst>
              <a:ext uri="{FF2B5EF4-FFF2-40B4-BE49-F238E27FC236}">
                <a16:creationId xmlns:a16="http://schemas.microsoft.com/office/drawing/2014/main" id="{D6176BB8-D677-429F-913E-9FF64DBD959F}"/>
              </a:ext>
            </a:extLst>
          </p:cNvPr>
          <p:cNvGrpSpPr/>
          <p:nvPr/>
        </p:nvGrpSpPr>
        <p:grpSpPr>
          <a:xfrm>
            <a:off x="4370796" y="1798709"/>
            <a:ext cx="3450408" cy="4207815"/>
            <a:chOff x="6912792" y="1523999"/>
            <a:chExt cx="3450408" cy="4207815"/>
          </a:xfrm>
        </p:grpSpPr>
        <p:pic>
          <p:nvPicPr>
            <p:cNvPr id="9" name="Picture 8">
              <a:extLst>
                <a:ext uri="{FF2B5EF4-FFF2-40B4-BE49-F238E27FC236}">
                  <a16:creationId xmlns:a16="http://schemas.microsoft.com/office/drawing/2014/main" id="{B6178CD4-D25A-404A-8732-450754832473}"/>
                </a:ext>
              </a:extLst>
            </p:cNvPr>
            <p:cNvPicPr>
              <a:picLocks noChangeAspect="1"/>
            </p:cNvPicPr>
            <p:nvPr/>
          </p:nvPicPr>
          <p:blipFill>
            <a:blip r:embed="rId2"/>
            <a:stretch>
              <a:fillRect/>
            </a:stretch>
          </p:blipFill>
          <p:spPr>
            <a:xfrm>
              <a:off x="6912792" y="1523999"/>
              <a:ext cx="3450408" cy="4207815"/>
            </a:xfrm>
            <a:prstGeom prst="rect">
              <a:avLst/>
            </a:prstGeom>
          </p:spPr>
        </p:pic>
        <p:pic>
          <p:nvPicPr>
            <p:cNvPr id="10" name="Picture 9">
              <a:extLst>
                <a:ext uri="{FF2B5EF4-FFF2-40B4-BE49-F238E27FC236}">
                  <a16:creationId xmlns:a16="http://schemas.microsoft.com/office/drawing/2014/main" id="{8ED81989-E3DD-4FC5-9062-A9C319BE9D43}"/>
                </a:ext>
              </a:extLst>
            </p:cNvPr>
            <p:cNvPicPr>
              <a:picLocks noChangeAspect="1"/>
            </p:cNvPicPr>
            <p:nvPr/>
          </p:nvPicPr>
          <p:blipFill>
            <a:blip r:embed="rId3"/>
            <a:stretch>
              <a:fillRect/>
            </a:stretch>
          </p:blipFill>
          <p:spPr>
            <a:xfrm>
              <a:off x="7518908" y="3736716"/>
              <a:ext cx="2249207" cy="1655341"/>
            </a:xfrm>
            <a:prstGeom prst="rect">
              <a:avLst/>
            </a:prstGeom>
          </p:spPr>
        </p:pic>
      </p:grpSp>
    </p:spTree>
    <p:extLst>
      <p:ext uri="{BB962C8B-B14F-4D97-AF65-F5344CB8AC3E}">
        <p14:creationId xmlns:p14="http://schemas.microsoft.com/office/powerpoint/2010/main" val="1144210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97679-FCC4-4398-B114-9FB9009C9F82}"/>
              </a:ext>
            </a:extLst>
          </p:cNvPr>
          <p:cNvSpPr>
            <a:spLocks noGrp="1"/>
          </p:cNvSpPr>
          <p:nvPr>
            <p:ph type="ctrTitle"/>
          </p:nvPr>
        </p:nvSpPr>
        <p:spPr/>
        <p:txBody>
          <a:bodyPr/>
          <a:lstStyle/>
          <a:p>
            <a:r>
              <a:rPr lang="en-US" dirty="0"/>
              <a:t>Backup Slides</a:t>
            </a:r>
          </a:p>
        </p:txBody>
      </p:sp>
      <p:sp>
        <p:nvSpPr>
          <p:cNvPr id="3" name="Untertitel 2">
            <a:extLst>
              <a:ext uri="{FF2B5EF4-FFF2-40B4-BE49-F238E27FC236}">
                <a16:creationId xmlns:a16="http://schemas.microsoft.com/office/drawing/2014/main" id="{92C0BC0E-93AF-4319-B07F-090D5AA7E0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103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42A62-3B20-4EB4-BEE4-E4A114D98196}"/>
              </a:ext>
            </a:extLst>
          </p:cNvPr>
          <p:cNvSpPr>
            <a:spLocks noGrp="1"/>
          </p:cNvSpPr>
          <p:nvPr>
            <p:ph type="title"/>
          </p:nvPr>
        </p:nvSpPr>
        <p:spPr/>
        <p:txBody>
          <a:bodyPr/>
          <a:lstStyle/>
          <a:p>
            <a:r>
              <a:rPr lang="en-US" dirty="0" err="1"/>
              <a:t>Bravyi</a:t>
            </a:r>
            <a:r>
              <a:rPr lang="en-US" dirty="0"/>
              <a:t> – </a:t>
            </a:r>
            <a:r>
              <a:rPr lang="en-US" dirty="0" err="1"/>
              <a:t>Kitaev</a:t>
            </a:r>
            <a:r>
              <a:rPr lang="en-US" dirty="0"/>
              <a:t> Transform</a:t>
            </a:r>
          </a:p>
        </p:txBody>
      </p:sp>
      <p:sp>
        <p:nvSpPr>
          <p:cNvPr id="3" name="Inhaltsplatzhalter 2">
            <a:extLst>
              <a:ext uri="{FF2B5EF4-FFF2-40B4-BE49-F238E27FC236}">
                <a16:creationId xmlns:a16="http://schemas.microsoft.com/office/drawing/2014/main" id="{7C11DC96-E13E-4478-88B4-0DF377DAE98B}"/>
              </a:ext>
            </a:extLst>
          </p:cNvPr>
          <p:cNvSpPr>
            <a:spLocks noGrp="1"/>
          </p:cNvSpPr>
          <p:nvPr>
            <p:ph idx="1"/>
          </p:nvPr>
        </p:nvSpPr>
        <p:spPr>
          <a:xfrm>
            <a:off x="799812" y="1500802"/>
            <a:ext cx="10515600" cy="4351338"/>
          </a:xfrm>
        </p:spPr>
        <p:txBody>
          <a:bodyPr/>
          <a:lstStyle/>
          <a:p>
            <a:r>
              <a:rPr lang="en-US" dirty="0"/>
              <a:t>from 2</a:t>
            </a:r>
            <a:r>
              <a:rPr lang="en-US" baseline="30000" dirty="0"/>
              <a:t>nd</a:t>
            </a:r>
            <a:r>
              <a:rPr lang="en-US" dirty="0"/>
              <a:t> quantized </a:t>
            </a:r>
            <a:r>
              <a:rPr lang="en-US" dirty="0" err="1"/>
              <a:t>Hamiltoian</a:t>
            </a:r>
            <a:endParaRPr lang="en-US" dirty="0"/>
          </a:p>
          <a:p>
            <a:endParaRPr lang="en-US" dirty="0"/>
          </a:p>
          <a:p>
            <a:pPr marL="0" indent="0">
              <a:buNone/>
            </a:pPr>
            <a:endParaRPr lang="de-CH" dirty="0"/>
          </a:p>
          <a:p>
            <a:pPr marL="0" indent="0">
              <a:buNone/>
            </a:pPr>
            <a:endParaRPr lang="en-US" dirty="0"/>
          </a:p>
          <a:p>
            <a:r>
              <a:rPr lang="en-US" dirty="0"/>
              <a:t>need to satisfy</a:t>
            </a:r>
          </a:p>
          <a:p>
            <a:endParaRPr lang="en-US" dirty="0"/>
          </a:p>
          <a:p>
            <a:endParaRPr lang="en-US" dirty="0"/>
          </a:p>
          <a:p>
            <a:r>
              <a:rPr lang="en-US" dirty="0"/>
              <a:t>iterative definition (BK-Transform)</a:t>
            </a:r>
          </a:p>
          <a:p>
            <a:endParaRPr lang="en-US" dirty="0"/>
          </a:p>
        </p:txBody>
      </p:sp>
      <p:pic>
        <p:nvPicPr>
          <p:cNvPr id="4" name="Grafik 3">
            <a:extLst>
              <a:ext uri="{FF2B5EF4-FFF2-40B4-BE49-F238E27FC236}">
                <a16:creationId xmlns:a16="http://schemas.microsoft.com/office/drawing/2014/main" id="{E0EF5771-3DCF-4D16-B4A1-FD2F5BCB0427}"/>
              </a:ext>
            </a:extLst>
          </p:cNvPr>
          <p:cNvPicPr>
            <a:picLocks noChangeAspect="1"/>
          </p:cNvPicPr>
          <p:nvPr/>
        </p:nvPicPr>
        <p:blipFill>
          <a:blip r:embed="rId3"/>
          <a:stretch>
            <a:fillRect/>
          </a:stretch>
        </p:blipFill>
        <p:spPr>
          <a:xfrm>
            <a:off x="1961862" y="2012611"/>
            <a:ext cx="4552950" cy="847725"/>
          </a:xfrm>
          <a:prstGeom prst="rect">
            <a:avLst/>
          </a:prstGeom>
        </p:spPr>
      </p:pic>
      <p:sp>
        <p:nvSpPr>
          <p:cNvPr id="5" name="Textfeld 4">
            <a:extLst>
              <a:ext uri="{FF2B5EF4-FFF2-40B4-BE49-F238E27FC236}">
                <a16:creationId xmlns:a16="http://schemas.microsoft.com/office/drawing/2014/main" id="{0567C43D-F5D9-43B5-8832-5024E0B8FD1C}"/>
              </a:ext>
            </a:extLst>
          </p:cNvPr>
          <p:cNvSpPr txBox="1"/>
          <p:nvPr/>
        </p:nvSpPr>
        <p:spPr>
          <a:xfrm>
            <a:off x="5314662" y="2854763"/>
            <a:ext cx="5731826" cy="369332"/>
          </a:xfrm>
          <a:prstGeom prst="rect">
            <a:avLst/>
          </a:prstGeom>
          <a:noFill/>
        </p:spPr>
        <p:txBody>
          <a:bodyPr wrap="none" rtlCol="0">
            <a:spAutoFit/>
          </a:bodyPr>
          <a:lstStyle/>
          <a:p>
            <a:r>
              <a:rPr lang="en-US" dirty="0" err="1">
                <a:solidFill>
                  <a:schemeClr val="bg1"/>
                </a:solidFill>
              </a:rPr>
              <a:t>Coeff</a:t>
            </a:r>
            <a:r>
              <a:rPr lang="en-US" dirty="0">
                <a:solidFill>
                  <a:schemeClr val="bg1"/>
                </a:solidFill>
              </a:rPr>
              <a:t>. computed from orbital overlap (after choice of basis)</a:t>
            </a:r>
          </a:p>
        </p:txBody>
      </p:sp>
      <p:pic>
        <p:nvPicPr>
          <p:cNvPr id="9" name="Grafik 8">
            <a:extLst>
              <a:ext uri="{FF2B5EF4-FFF2-40B4-BE49-F238E27FC236}">
                <a16:creationId xmlns:a16="http://schemas.microsoft.com/office/drawing/2014/main" id="{1E7C29FD-1AA9-48CF-BACA-ACA21F5E58D3}"/>
              </a:ext>
            </a:extLst>
          </p:cNvPr>
          <p:cNvPicPr>
            <a:picLocks noChangeAspect="1"/>
          </p:cNvPicPr>
          <p:nvPr/>
        </p:nvPicPr>
        <p:blipFill rotWithShape="1">
          <a:blip r:embed="rId4"/>
          <a:srcRect r="1268" b="16909"/>
          <a:stretch/>
        </p:blipFill>
        <p:spPr>
          <a:xfrm>
            <a:off x="2018000" y="4043637"/>
            <a:ext cx="3686464" cy="292833"/>
          </a:xfrm>
          <a:prstGeom prst="rect">
            <a:avLst/>
          </a:prstGeom>
        </p:spPr>
      </p:pic>
      <p:pic>
        <p:nvPicPr>
          <p:cNvPr id="10" name="Grafik 9">
            <a:extLst>
              <a:ext uri="{FF2B5EF4-FFF2-40B4-BE49-F238E27FC236}">
                <a16:creationId xmlns:a16="http://schemas.microsoft.com/office/drawing/2014/main" id="{2BD238F0-DD64-415D-AE1E-DE8B8BB5AE07}"/>
              </a:ext>
            </a:extLst>
          </p:cNvPr>
          <p:cNvPicPr>
            <a:picLocks noChangeAspect="1"/>
          </p:cNvPicPr>
          <p:nvPr/>
        </p:nvPicPr>
        <p:blipFill>
          <a:blip r:embed="rId5"/>
          <a:stretch>
            <a:fillRect/>
          </a:stretch>
        </p:blipFill>
        <p:spPr>
          <a:xfrm>
            <a:off x="1970664" y="4244823"/>
            <a:ext cx="7467600" cy="762000"/>
          </a:xfrm>
          <a:prstGeom prst="rect">
            <a:avLst/>
          </a:prstGeom>
        </p:spPr>
      </p:pic>
      <p:pic>
        <p:nvPicPr>
          <p:cNvPr id="13" name="Grafik 12">
            <a:extLst>
              <a:ext uri="{FF2B5EF4-FFF2-40B4-BE49-F238E27FC236}">
                <a16:creationId xmlns:a16="http://schemas.microsoft.com/office/drawing/2014/main" id="{B0F2DD97-3DCB-4F9F-8D30-8141C2B88092}"/>
              </a:ext>
            </a:extLst>
          </p:cNvPr>
          <p:cNvPicPr>
            <a:picLocks noChangeAspect="1"/>
          </p:cNvPicPr>
          <p:nvPr/>
        </p:nvPicPr>
        <p:blipFill>
          <a:blip r:embed="rId6"/>
          <a:stretch>
            <a:fillRect/>
          </a:stretch>
        </p:blipFill>
        <p:spPr>
          <a:xfrm>
            <a:off x="4200813" y="5357198"/>
            <a:ext cx="3457575" cy="1485900"/>
          </a:xfrm>
          <a:prstGeom prst="rect">
            <a:avLst/>
          </a:prstGeom>
        </p:spPr>
      </p:pic>
      <p:pic>
        <p:nvPicPr>
          <p:cNvPr id="14" name="Grafik 13">
            <a:extLst>
              <a:ext uri="{FF2B5EF4-FFF2-40B4-BE49-F238E27FC236}">
                <a16:creationId xmlns:a16="http://schemas.microsoft.com/office/drawing/2014/main" id="{58A38231-4DD2-437A-BADB-C7B47E681D47}"/>
              </a:ext>
            </a:extLst>
          </p:cNvPr>
          <p:cNvPicPr>
            <a:picLocks noChangeAspect="1"/>
          </p:cNvPicPr>
          <p:nvPr/>
        </p:nvPicPr>
        <p:blipFill>
          <a:blip r:embed="rId7"/>
          <a:stretch>
            <a:fillRect/>
          </a:stretch>
        </p:blipFill>
        <p:spPr>
          <a:xfrm>
            <a:off x="1865745" y="6100148"/>
            <a:ext cx="990600" cy="381000"/>
          </a:xfrm>
          <a:prstGeom prst="rect">
            <a:avLst/>
          </a:prstGeom>
        </p:spPr>
      </p:pic>
    </p:spTree>
    <p:extLst>
      <p:ext uri="{BB962C8B-B14F-4D97-AF65-F5344CB8AC3E}">
        <p14:creationId xmlns:p14="http://schemas.microsoft.com/office/powerpoint/2010/main" val="2156823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387EA-BC3E-4733-B5D3-0E410D90E8E4}"/>
              </a:ext>
            </a:extLst>
          </p:cNvPr>
          <p:cNvSpPr>
            <a:spLocks noGrp="1"/>
          </p:cNvSpPr>
          <p:nvPr>
            <p:ph type="title"/>
          </p:nvPr>
        </p:nvSpPr>
        <p:spPr/>
        <p:txBody>
          <a:bodyPr/>
          <a:lstStyle/>
          <a:p>
            <a:r>
              <a:rPr lang="en-US" dirty="0" err="1"/>
              <a:t>Bravyi</a:t>
            </a:r>
            <a:r>
              <a:rPr lang="en-US" dirty="0"/>
              <a:t> – </a:t>
            </a:r>
            <a:r>
              <a:rPr lang="en-US" dirty="0" err="1"/>
              <a:t>Kitaev</a:t>
            </a:r>
            <a:r>
              <a:rPr lang="en-US" dirty="0"/>
              <a:t> Example</a:t>
            </a:r>
          </a:p>
        </p:txBody>
      </p:sp>
      <p:pic>
        <p:nvPicPr>
          <p:cNvPr id="4" name="Grafik 3">
            <a:extLst>
              <a:ext uri="{FF2B5EF4-FFF2-40B4-BE49-F238E27FC236}">
                <a16:creationId xmlns:a16="http://schemas.microsoft.com/office/drawing/2014/main" id="{47BA8864-0FA6-4456-A139-1BAB8D47C6D5}"/>
              </a:ext>
            </a:extLst>
          </p:cNvPr>
          <p:cNvPicPr>
            <a:picLocks noChangeAspect="1"/>
          </p:cNvPicPr>
          <p:nvPr/>
        </p:nvPicPr>
        <p:blipFill>
          <a:blip r:embed="rId2"/>
          <a:stretch>
            <a:fillRect/>
          </a:stretch>
        </p:blipFill>
        <p:spPr>
          <a:xfrm>
            <a:off x="1958194" y="2034021"/>
            <a:ext cx="7962900" cy="2524125"/>
          </a:xfrm>
          <a:prstGeom prst="rect">
            <a:avLst/>
          </a:prstGeom>
        </p:spPr>
      </p:pic>
    </p:spTree>
    <p:extLst>
      <p:ext uri="{BB962C8B-B14F-4D97-AF65-F5344CB8AC3E}">
        <p14:creationId xmlns:p14="http://schemas.microsoft.com/office/powerpoint/2010/main" val="353748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7405A-A359-4E9B-BE27-052DE97AF93C}"/>
              </a:ext>
            </a:extLst>
          </p:cNvPr>
          <p:cNvSpPr>
            <a:spLocks noGrp="1"/>
          </p:cNvSpPr>
          <p:nvPr>
            <p:ph type="title"/>
          </p:nvPr>
        </p:nvSpPr>
        <p:spPr/>
        <p:txBody>
          <a:bodyPr/>
          <a:lstStyle/>
          <a:p>
            <a:r>
              <a:rPr lang="en-US" dirty="0"/>
              <a:t>Electronic structure problem</a:t>
            </a:r>
          </a:p>
        </p:txBody>
      </p:sp>
      <p:sp>
        <p:nvSpPr>
          <p:cNvPr id="3" name="Inhaltsplatzhalter 2">
            <a:extLst>
              <a:ext uri="{FF2B5EF4-FFF2-40B4-BE49-F238E27FC236}">
                <a16:creationId xmlns:a16="http://schemas.microsoft.com/office/drawing/2014/main" id="{BE44E099-2630-4850-A6D3-9B987C27930F}"/>
              </a:ext>
            </a:extLst>
          </p:cNvPr>
          <p:cNvSpPr>
            <a:spLocks noGrp="1"/>
          </p:cNvSpPr>
          <p:nvPr>
            <p:ph idx="1"/>
          </p:nvPr>
        </p:nvSpPr>
        <p:spPr>
          <a:xfrm>
            <a:off x="838200" y="1797916"/>
            <a:ext cx="10515600" cy="4351338"/>
          </a:xfrm>
        </p:spPr>
        <p:txBody>
          <a:bodyPr/>
          <a:lstStyle/>
          <a:p>
            <a:r>
              <a:rPr lang="en-US" dirty="0"/>
              <a:t>Molecular Hamiltonian (in </a:t>
            </a:r>
            <a:r>
              <a:rPr lang="en-US" dirty="0" err="1"/>
              <a:t>Hartee</a:t>
            </a:r>
            <a:r>
              <a:rPr lang="en-US" dirty="0"/>
              <a:t>)</a:t>
            </a:r>
          </a:p>
          <a:p>
            <a:endParaRPr lang="en-US" dirty="0"/>
          </a:p>
          <a:p>
            <a:endParaRPr lang="en-US" dirty="0"/>
          </a:p>
          <a:p>
            <a:endParaRPr lang="en-US" dirty="0"/>
          </a:p>
          <a:p>
            <a:pPr marL="0" indent="0">
              <a:buNone/>
            </a:pPr>
            <a:endParaRPr lang="en-US" dirty="0"/>
          </a:p>
          <a:p>
            <a:r>
              <a:rPr lang="en-US" dirty="0" err="1"/>
              <a:t>Hartee</a:t>
            </a:r>
            <a:r>
              <a:rPr lang="en-US" dirty="0"/>
              <a:t>:</a:t>
            </a:r>
          </a:p>
          <a:p>
            <a:endParaRPr lang="en-US" dirty="0"/>
          </a:p>
        </p:txBody>
      </p:sp>
      <p:pic>
        <p:nvPicPr>
          <p:cNvPr id="5" name="Grafik 4">
            <a:extLst>
              <a:ext uri="{FF2B5EF4-FFF2-40B4-BE49-F238E27FC236}">
                <a16:creationId xmlns:a16="http://schemas.microsoft.com/office/drawing/2014/main" id="{D61F0BF3-1362-4CC4-82D5-C376C0BFDE70}"/>
              </a:ext>
            </a:extLst>
          </p:cNvPr>
          <p:cNvPicPr>
            <a:picLocks noChangeAspect="1"/>
          </p:cNvPicPr>
          <p:nvPr/>
        </p:nvPicPr>
        <p:blipFill>
          <a:blip r:embed="rId2"/>
          <a:stretch>
            <a:fillRect/>
          </a:stretch>
        </p:blipFill>
        <p:spPr>
          <a:xfrm>
            <a:off x="1537276" y="2318605"/>
            <a:ext cx="5417704" cy="1881554"/>
          </a:xfrm>
          <a:prstGeom prst="rect">
            <a:avLst/>
          </a:prstGeom>
        </p:spPr>
      </p:pic>
      <p:pic>
        <p:nvPicPr>
          <p:cNvPr id="7" name="Grafik 6">
            <a:extLst>
              <a:ext uri="{FF2B5EF4-FFF2-40B4-BE49-F238E27FC236}">
                <a16:creationId xmlns:a16="http://schemas.microsoft.com/office/drawing/2014/main" id="{DB286DA8-C82C-494E-8AEA-6F7E3E2D9526}"/>
              </a:ext>
            </a:extLst>
          </p:cNvPr>
          <p:cNvPicPr>
            <a:picLocks noChangeAspect="1"/>
          </p:cNvPicPr>
          <p:nvPr/>
        </p:nvPicPr>
        <p:blipFill>
          <a:blip r:embed="rId3"/>
          <a:stretch>
            <a:fillRect/>
          </a:stretch>
        </p:blipFill>
        <p:spPr>
          <a:xfrm>
            <a:off x="1574222" y="4838809"/>
            <a:ext cx="8068541" cy="693484"/>
          </a:xfrm>
          <a:prstGeom prst="rect">
            <a:avLst/>
          </a:prstGeom>
        </p:spPr>
      </p:pic>
    </p:spTree>
    <p:extLst>
      <p:ext uri="{BB962C8B-B14F-4D97-AF65-F5344CB8AC3E}">
        <p14:creationId xmlns:p14="http://schemas.microsoft.com/office/powerpoint/2010/main" val="253566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94120-253F-4249-82F0-8A1C418C9B49}"/>
              </a:ext>
            </a:extLst>
          </p:cNvPr>
          <p:cNvSpPr>
            <a:spLocks noGrp="1"/>
          </p:cNvSpPr>
          <p:nvPr>
            <p:ph type="title"/>
          </p:nvPr>
        </p:nvSpPr>
        <p:spPr>
          <a:xfrm>
            <a:off x="838199" y="365125"/>
            <a:ext cx="10781145" cy="1325563"/>
          </a:xfrm>
        </p:spPr>
        <p:txBody>
          <a:bodyPr/>
          <a:lstStyle/>
          <a:p>
            <a:r>
              <a:rPr lang="en-US" dirty="0"/>
              <a:t>Electronic structure problem – 2</a:t>
            </a:r>
            <a:r>
              <a:rPr lang="en-US" baseline="30000" dirty="0"/>
              <a:t>nd</a:t>
            </a:r>
            <a:r>
              <a:rPr lang="en-US" dirty="0"/>
              <a:t> quantization</a:t>
            </a:r>
          </a:p>
        </p:txBody>
      </p:sp>
      <p:pic>
        <p:nvPicPr>
          <p:cNvPr id="4" name="Grafik 3">
            <a:extLst>
              <a:ext uri="{FF2B5EF4-FFF2-40B4-BE49-F238E27FC236}">
                <a16:creationId xmlns:a16="http://schemas.microsoft.com/office/drawing/2014/main" id="{1DA0B834-7DB0-4E81-8C44-C4F484BF6F2B}"/>
              </a:ext>
            </a:extLst>
          </p:cNvPr>
          <p:cNvPicPr>
            <a:picLocks noChangeAspect="1"/>
          </p:cNvPicPr>
          <p:nvPr/>
        </p:nvPicPr>
        <p:blipFill rotWithShape="1">
          <a:blip r:embed="rId2"/>
          <a:srcRect b="44935"/>
          <a:stretch/>
        </p:blipFill>
        <p:spPr>
          <a:xfrm>
            <a:off x="1151368" y="2922016"/>
            <a:ext cx="6915150" cy="1054244"/>
          </a:xfrm>
          <a:prstGeom prst="rect">
            <a:avLst/>
          </a:prstGeom>
        </p:spPr>
      </p:pic>
      <p:pic>
        <p:nvPicPr>
          <p:cNvPr id="5" name="Grafik 4">
            <a:extLst>
              <a:ext uri="{FF2B5EF4-FFF2-40B4-BE49-F238E27FC236}">
                <a16:creationId xmlns:a16="http://schemas.microsoft.com/office/drawing/2014/main" id="{5A2503AE-8BE4-4F80-9F7F-50B039E7497E}"/>
              </a:ext>
            </a:extLst>
          </p:cNvPr>
          <p:cNvPicPr>
            <a:picLocks noChangeAspect="1"/>
          </p:cNvPicPr>
          <p:nvPr/>
        </p:nvPicPr>
        <p:blipFill>
          <a:blip r:embed="rId3"/>
          <a:stretch>
            <a:fillRect/>
          </a:stretch>
        </p:blipFill>
        <p:spPr>
          <a:xfrm>
            <a:off x="1621271" y="1774171"/>
            <a:ext cx="5303662" cy="987502"/>
          </a:xfrm>
          <a:prstGeom prst="rect">
            <a:avLst/>
          </a:prstGeom>
        </p:spPr>
      </p:pic>
      <p:pic>
        <p:nvPicPr>
          <p:cNvPr id="6" name="Grafik 5">
            <a:extLst>
              <a:ext uri="{FF2B5EF4-FFF2-40B4-BE49-F238E27FC236}">
                <a16:creationId xmlns:a16="http://schemas.microsoft.com/office/drawing/2014/main" id="{179FEA06-E5B5-4A97-8746-D3D96C5523DB}"/>
              </a:ext>
            </a:extLst>
          </p:cNvPr>
          <p:cNvPicPr>
            <a:picLocks noChangeAspect="1"/>
          </p:cNvPicPr>
          <p:nvPr/>
        </p:nvPicPr>
        <p:blipFill>
          <a:blip r:embed="rId4"/>
          <a:stretch>
            <a:fillRect/>
          </a:stretch>
        </p:blipFill>
        <p:spPr>
          <a:xfrm>
            <a:off x="1803977" y="5223886"/>
            <a:ext cx="1638300" cy="447675"/>
          </a:xfrm>
          <a:prstGeom prst="rect">
            <a:avLst/>
          </a:prstGeom>
        </p:spPr>
      </p:pic>
      <p:pic>
        <p:nvPicPr>
          <p:cNvPr id="7" name="Grafik 6">
            <a:extLst>
              <a:ext uri="{FF2B5EF4-FFF2-40B4-BE49-F238E27FC236}">
                <a16:creationId xmlns:a16="http://schemas.microsoft.com/office/drawing/2014/main" id="{7AC9FD6B-93BA-442C-AB67-A3D5E87366C7}"/>
              </a:ext>
            </a:extLst>
          </p:cNvPr>
          <p:cNvPicPr>
            <a:picLocks noChangeAspect="1"/>
          </p:cNvPicPr>
          <p:nvPr/>
        </p:nvPicPr>
        <p:blipFill rotWithShape="1">
          <a:blip r:embed="rId2"/>
          <a:srcRect t="51206"/>
          <a:stretch/>
        </p:blipFill>
        <p:spPr>
          <a:xfrm>
            <a:off x="1400752" y="4066669"/>
            <a:ext cx="6915150" cy="934172"/>
          </a:xfrm>
          <a:prstGeom prst="rect">
            <a:avLst/>
          </a:prstGeom>
        </p:spPr>
      </p:pic>
    </p:spTree>
    <p:extLst>
      <p:ext uri="{BB962C8B-B14F-4D97-AF65-F5344CB8AC3E}">
        <p14:creationId xmlns:p14="http://schemas.microsoft.com/office/powerpoint/2010/main" val="2783391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1ADA1-C4A4-4B9E-B654-FBA0DB5EBB50}"/>
              </a:ext>
            </a:extLst>
          </p:cNvPr>
          <p:cNvSpPr>
            <a:spLocks noGrp="1"/>
          </p:cNvSpPr>
          <p:nvPr>
            <p:ph type="title"/>
          </p:nvPr>
        </p:nvSpPr>
        <p:spPr/>
        <p:txBody>
          <a:bodyPr/>
          <a:lstStyle/>
          <a:p>
            <a:r>
              <a:rPr lang="en-US" dirty="0"/>
              <a:t>Unitary coupled cluster ansatz (UCC)</a:t>
            </a:r>
          </a:p>
        </p:txBody>
      </p:sp>
      <p:sp>
        <p:nvSpPr>
          <p:cNvPr id="3" name="Inhaltsplatzhalter 2">
            <a:extLst>
              <a:ext uri="{FF2B5EF4-FFF2-40B4-BE49-F238E27FC236}">
                <a16:creationId xmlns:a16="http://schemas.microsoft.com/office/drawing/2014/main" id="{54EAED1B-9292-4A9D-893C-4CC1748DD0FF}"/>
              </a:ext>
            </a:extLst>
          </p:cNvPr>
          <p:cNvSpPr>
            <a:spLocks noGrp="1"/>
          </p:cNvSpPr>
          <p:nvPr>
            <p:ph idx="1"/>
          </p:nvPr>
        </p:nvSpPr>
        <p:spPr/>
        <p:txBody>
          <a:bodyPr/>
          <a:lstStyle/>
          <a:p>
            <a:r>
              <a:rPr lang="en-US" dirty="0"/>
              <a:t>Example:  </a:t>
            </a:r>
          </a:p>
          <a:p>
            <a:pPr lvl="1"/>
            <a:r>
              <a:rPr lang="en-US" dirty="0"/>
              <a:t>BK transformed H</a:t>
            </a:r>
            <a:r>
              <a:rPr lang="en-US" baseline="-25000" dirty="0"/>
              <a:t>2</a:t>
            </a:r>
            <a:r>
              <a:rPr lang="en-US" dirty="0"/>
              <a:t> Hamiltonian</a:t>
            </a:r>
          </a:p>
          <a:p>
            <a:pPr lvl="1"/>
            <a:endParaRPr lang="en-US" dirty="0"/>
          </a:p>
          <a:p>
            <a:endParaRPr lang="en-US" dirty="0"/>
          </a:p>
          <a:p>
            <a:r>
              <a:rPr lang="en-US" dirty="0"/>
              <a:t>Unitary coupled cluster theory ansatz:</a:t>
            </a:r>
          </a:p>
          <a:p>
            <a:endParaRPr lang="en-US" dirty="0"/>
          </a:p>
        </p:txBody>
      </p:sp>
      <p:pic>
        <p:nvPicPr>
          <p:cNvPr id="4" name="Grafik 3">
            <a:extLst>
              <a:ext uri="{FF2B5EF4-FFF2-40B4-BE49-F238E27FC236}">
                <a16:creationId xmlns:a16="http://schemas.microsoft.com/office/drawing/2014/main" id="{07686C13-AB47-48BC-AB27-00A874BD6161}"/>
              </a:ext>
            </a:extLst>
          </p:cNvPr>
          <p:cNvPicPr>
            <a:picLocks noChangeAspect="1"/>
          </p:cNvPicPr>
          <p:nvPr/>
        </p:nvPicPr>
        <p:blipFill>
          <a:blip r:embed="rId2"/>
          <a:stretch>
            <a:fillRect/>
          </a:stretch>
        </p:blipFill>
        <p:spPr>
          <a:xfrm>
            <a:off x="2187575" y="4001294"/>
            <a:ext cx="3190875" cy="904875"/>
          </a:xfrm>
          <a:prstGeom prst="rect">
            <a:avLst/>
          </a:prstGeom>
        </p:spPr>
      </p:pic>
      <p:pic>
        <p:nvPicPr>
          <p:cNvPr id="5" name="Grafik 4">
            <a:extLst>
              <a:ext uri="{FF2B5EF4-FFF2-40B4-BE49-F238E27FC236}">
                <a16:creationId xmlns:a16="http://schemas.microsoft.com/office/drawing/2014/main" id="{87C3DAFC-58E7-4377-BE3A-5CAD7DEED84B}"/>
              </a:ext>
            </a:extLst>
          </p:cNvPr>
          <p:cNvPicPr>
            <a:picLocks noChangeAspect="1"/>
          </p:cNvPicPr>
          <p:nvPr/>
        </p:nvPicPr>
        <p:blipFill>
          <a:blip r:embed="rId3"/>
          <a:stretch>
            <a:fillRect/>
          </a:stretch>
        </p:blipFill>
        <p:spPr>
          <a:xfrm>
            <a:off x="2187575" y="2614180"/>
            <a:ext cx="8020050" cy="742950"/>
          </a:xfrm>
          <a:prstGeom prst="rect">
            <a:avLst/>
          </a:prstGeom>
        </p:spPr>
      </p:pic>
    </p:spTree>
    <p:extLst>
      <p:ext uri="{BB962C8B-B14F-4D97-AF65-F5344CB8AC3E}">
        <p14:creationId xmlns:p14="http://schemas.microsoft.com/office/powerpoint/2010/main" val="2172733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C9DE2-CA5E-4936-8981-FB1F969A31E8}"/>
              </a:ext>
            </a:extLst>
          </p:cNvPr>
          <p:cNvSpPr>
            <a:spLocks noGrp="1"/>
          </p:cNvSpPr>
          <p:nvPr>
            <p:ph type="title"/>
          </p:nvPr>
        </p:nvSpPr>
        <p:spPr/>
        <p:txBody>
          <a:bodyPr/>
          <a:lstStyle/>
          <a:p>
            <a:pPr algn="ctr"/>
            <a:r>
              <a:rPr lang="en-US" dirty="0"/>
              <a:t>Variational quantum </a:t>
            </a:r>
            <a:r>
              <a:rPr lang="en-US" dirty="0" err="1"/>
              <a:t>eigensolver</a:t>
            </a:r>
            <a:r>
              <a:rPr lang="en-US" dirty="0"/>
              <a:t> (VQE)</a:t>
            </a:r>
          </a:p>
        </p:txBody>
      </p:sp>
      <p:pic>
        <p:nvPicPr>
          <p:cNvPr id="4" name="Inhaltsplatzhalter 3">
            <a:extLst>
              <a:ext uri="{FF2B5EF4-FFF2-40B4-BE49-F238E27FC236}">
                <a16:creationId xmlns:a16="http://schemas.microsoft.com/office/drawing/2014/main" id="{275401CE-E143-4B4B-96C4-7DA825D28E74}"/>
              </a:ext>
            </a:extLst>
          </p:cNvPr>
          <p:cNvPicPr>
            <a:picLocks noGrp="1" noChangeAspect="1"/>
          </p:cNvPicPr>
          <p:nvPr>
            <p:ph idx="1"/>
          </p:nvPr>
        </p:nvPicPr>
        <p:blipFill>
          <a:blip r:embed="rId4"/>
          <a:stretch>
            <a:fillRect/>
          </a:stretch>
        </p:blipFill>
        <p:spPr>
          <a:xfrm>
            <a:off x="3331007" y="2588219"/>
            <a:ext cx="3333750" cy="1362075"/>
          </a:xfrm>
          <a:prstGeom prst="rect">
            <a:avLst/>
          </a:prstGeom>
        </p:spPr>
      </p:pic>
      <p:pic>
        <p:nvPicPr>
          <p:cNvPr id="5" name="Grafik 4">
            <a:extLst>
              <a:ext uri="{FF2B5EF4-FFF2-40B4-BE49-F238E27FC236}">
                <a16:creationId xmlns:a16="http://schemas.microsoft.com/office/drawing/2014/main" id="{BC5180C1-E092-470F-BD22-D9D950D39A73}"/>
              </a:ext>
            </a:extLst>
          </p:cNvPr>
          <p:cNvPicPr>
            <a:picLocks noChangeAspect="1"/>
          </p:cNvPicPr>
          <p:nvPr/>
        </p:nvPicPr>
        <p:blipFill>
          <a:blip r:embed="rId5"/>
          <a:stretch>
            <a:fillRect/>
          </a:stretch>
        </p:blipFill>
        <p:spPr>
          <a:xfrm>
            <a:off x="1762673" y="1808162"/>
            <a:ext cx="4344157" cy="699791"/>
          </a:xfrm>
          <a:prstGeom prst="rect">
            <a:avLst/>
          </a:prstGeom>
        </p:spPr>
      </p:pic>
      <p:pic>
        <p:nvPicPr>
          <p:cNvPr id="6" name="Grafik 5">
            <a:extLst>
              <a:ext uri="{FF2B5EF4-FFF2-40B4-BE49-F238E27FC236}">
                <a16:creationId xmlns:a16="http://schemas.microsoft.com/office/drawing/2014/main" id="{24474733-722A-47F7-9161-C1E9802887F8}"/>
              </a:ext>
            </a:extLst>
          </p:cNvPr>
          <p:cNvPicPr>
            <a:picLocks noChangeAspect="1"/>
          </p:cNvPicPr>
          <p:nvPr/>
        </p:nvPicPr>
        <p:blipFill>
          <a:blip r:embed="rId6"/>
          <a:stretch>
            <a:fillRect/>
          </a:stretch>
        </p:blipFill>
        <p:spPr>
          <a:xfrm>
            <a:off x="6209751" y="4347762"/>
            <a:ext cx="4457700" cy="1000125"/>
          </a:xfrm>
          <a:prstGeom prst="rect">
            <a:avLst/>
          </a:prstGeom>
        </p:spPr>
      </p:pic>
      <p:pic>
        <p:nvPicPr>
          <p:cNvPr id="10" name="Grafik 9">
            <a:extLst>
              <a:ext uri="{FF2B5EF4-FFF2-40B4-BE49-F238E27FC236}">
                <a16:creationId xmlns:a16="http://schemas.microsoft.com/office/drawing/2014/main" id="{72CC18D8-E853-44B2-8E9F-45860D1EE5AF}"/>
              </a:ext>
            </a:extLst>
          </p:cNvPr>
          <p:cNvPicPr>
            <a:picLocks noChangeAspect="1"/>
          </p:cNvPicPr>
          <p:nvPr>
            <p:custDataLst>
              <p:tags r:id="rId1"/>
            </p:custDataLst>
          </p:nvPr>
        </p:nvPicPr>
        <p:blipFill>
          <a:blip r:embed="rId7" cstate="hqprint">
            <a:lum bright="70000" contrast="-70000"/>
            <a:extLst>
              <a:ext uri="{28A0092B-C50C-407E-A947-70E740481C1C}">
                <a14:useLocalDpi xmlns:a14="http://schemas.microsoft.com/office/drawing/2010/main" val="0"/>
              </a:ext>
            </a:extLst>
          </a:blip>
          <a:stretch>
            <a:fillRect/>
          </a:stretch>
        </p:blipFill>
        <p:spPr>
          <a:xfrm>
            <a:off x="2101512" y="4530591"/>
            <a:ext cx="2301122" cy="852979"/>
          </a:xfrm>
          <a:prstGeom prst="rect">
            <a:avLst/>
          </a:prstGeom>
        </p:spPr>
      </p:pic>
      <p:grpSp>
        <p:nvGrpSpPr>
          <p:cNvPr id="12" name="Gruppieren 11">
            <a:extLst>
              <a:ext uri="{FF2B5EF4-FFF2-40B4-BE49-F238E27FC236}">
                <a16:creationId xmlns:a16="http://schemas.microsoft.com/office/drawing/2014/main" id="{E7402C99-28BD-4B09-9653-5D52DF5306BA}"/>
              </a:ext>
            </a:extLst>
          </p:cNvPr>
          <p:cNvGrpSpPr/>
          <p:nvPr/>
        </p:nvGrpSpPr>
        <p:grpSpPr>
          <a:xfrm>
            <a:off x="2546324" y="5572822"/>
            <a:ext cx="8241948" cy="1029233"/>
            <a:chOff x="4736879" y="4433552"/>
            <a:chExt cx="8241948" cy="1029233"/>
          </a:xfrm>
        </p:grpSpPr>
        <p:pic>
          <p:nvPicPr>
            <p:cNvPr id="7" name="Grafik 6">
              <a:extLst>
                <a:ext uri="{FF2B5EF4-FFF2-40B4-BE49-F238E27FC236}">
                  <a16:creationId xmlns:a16="http://schemas.microsoft.com/office/drawing/2014/main" id="{AAA6846B-FCC8-4AB0-AD7A-226626A9EB72}"/>
                </a:ext>
              </a:extLst>
            </p:cNvPr>
            <p:cNvPicPr>
              <a:picLocks noChangeAspect="1"/>
            </p:cNvPicPr>
            <p:nvPr/>
          </p:nvPicPr>
          <p:blipFill>
            <a:blip r:embed="rId8"/>
            <a:stretch>
              <a:fillRect/>
            </a:stretch>
          </p:blipFill>
          <p:spPr>
            <a:xfrm>
              <a:off x="5651973" y="4784050"/>
              <a:ext cx="7326854" cy="678735"/>
            </a:xfrm>
            <a:prstGeom prst="rect">
              <a:avLst/>
            </a:prstGeom>
          </p:spPr>
        </p:pic>
        <p:sp>
          <p:nvSpPr>
            <p:cNvPr id="11" name="Textfeld 10">
              <a:extLst>
                <a:ext uri="{FF2B5EF4-FFF2-40B4-BE49-F238E27FC236}">
                  <a16:creationId xmlns:a16="http://schemas.microsoft.com/office/drawing/2014/main" id="{41991606-2560-4764-A2FD-30AC912FBE00}"/>
                </a:ext>
              </a:extLst>
            </p:cNvPr>
            <p:cNvSpPr txBox="1"/>
            <p:nvPr/>
          </p:nvSpPr>
          <p:spPr>
            <a:xfrm>
              <a:off x="4736879" y="4433552"/>
              <a:ext cx="7326854" cy="400110"/>
            </a:xfrm>
            <a:prstGeom prst="rect">
              <a:avLst/>
            </a:prstGeom>
            <a:noFill/>
          </p:spPr>
          <p:txBody>
            <a:bodyPr wrap="square" rtlCol="0">
              <a:spAutoFit/>
            </a:bodyPr>
            <a:lstStyle/>
            <a:p>
              <a:r>
                <a:rPr lang="en-US" sz="2000" dirty="0">
                  <a:solidFill>
                    <a:schemeClr val="accent3">
                      <a:lumMod val="60000"/>
                      <a:lumOff val="40000"/>
                    </a:schemeClr>
                  </a:solidFill>
                  <a:latin typeface="Helvetica" panose="020B0604020202020204" pitchFamily="34" charset="0"/>
                  <a:cs typeface="Helvetica" panose="020B0604020202020204" pitchFamily="34" charset="0"/>
                </a:rPr>
                <a:t>Example:  H</a:t>
              </a:r>
              <a:r>
                <a:rPr lang="en-US" sz="2000" baseline="-25000" dirty="0">
                  <a:solidFill>
                    <a:schemeClr val="accent3">
                      <a:lumMod val="60000"/>
                      <a:lumOff val="40000"/>
                    </a:schemeClr>
                  </a:solidFill>
                  <a:latin typeface="Helvetica" panose="020B0604020202020204" pitchFamily="34" charset="0"/>
                  <a:cs typeface="Helvetica" panose="020B0604020202020204" pitchFamily="34" charset="0"/>
                </a:rPr>
                <a:t>2</a:t>
              </a:r>
              <a:r>
                <a:rPr lang="en-US" sz="2000" dirty="0">
                  <a:solidFill>
                    <a:schemeClr val="accent3">
                      <a:lumMod val="60000"/>
                      <a:lumOff val="40000"/>
                    </a:schemeClr>
                  </a:solidFill>
                  <a:latin typeface="Helvetica" panose="020B0604020202020204" pitchFamily="34" charset="0"/>
                  <a:cs typeface="Helvetica" panose="020B0604020202020204" pitchFamily="34" charset="0"/>
                </a:rPr>
                <a:t> Hamiltonian (qubit-form)</a:t>
              </a:r>
            </a:p>
          </p:txBody>
        </p:sp>
      </p:grpSp>
      <p:cxnSp>
        <p:nvCxnSpPr>
          <p:cNvPr id="8" name="Gerade Verbindung mit Pfeil 7">
            <a:extLst>
              <a:ext uri="{FF2B5EF4-FFF2-40B4-BE49-F238E27FC236}">
                <a16:creationId xmlns:a16="http://schemas.microsoft.com/office/drawing/2014/main" id="{6E2E5C25-3287-4FAD-9571-CB69D2E4E0E4}"/>
              </a:ext>
            </a:extLst>
          </p:cNvPr>
          <p:cNvCxnSpPr/>
          <p:nvPr/>
        </p:nvCxnSpPr>
        <p:spPr>
          <a:xfrm>
            <a:off x="4861931" y="4800265"/>
            <a:ext cx="1081669"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F23080B-4B83-4E98-929C-AE393E252D8E}"/>
              </a:ext>
            </a:extLst>
          </p:cNvPr>
          <p:cNvSpPr txBox="1"/>
          <p:nvPr/>
        </p:nvSpPr>
        <p:spPr>
          <a:xfrm>
            <a:off x="7214839" y="2588219"/>
            <a:ext cx="3711272" cy="369332"/>
          </a:xfrm>
          <a:prstGeom prst="rect">
            <a:avLst/>
          </a:prstGeom>
          <a:noFill/>
        </p:spPr>
        <p:txBody>
          <a:bodyPr wrap="none" rtlCol="0">
            <a:spAutoFit/>
          </a:bodyPr>
          <a:lstStyle/>
          <a:p>
            <a:r>
              <a:rPr lang="en-US" dirty="0">
                <a:solidFill>
                  <a:schemeClr val="bg1"/>
                </a:solidFill>
              </a:rPr>
              <a:t>ground state minimizes the energy</a:t>
            </a:r>
          </a:p>
        </p:txBody>
      </p:sp>
      <mc:AlternateContent xmlns:mc="http://schemas.openxmlformats.org/markup-compatibility/2006">
        <mc:Choice xmlns:p14="http://schemas.microsoft.com/office/powerpoint/2010/main" xmlns:aink="http://schemas.microsoft.com/office/drawing/2016/ink" xmlns="" Requires="p14 aink">
          <p:contentPart p14:bwMode="auto" r:id="rId9">
            <p14:nvContentPartPr>
              <p14:cNvPr id="18" name="Freihand 17">
                <a:extLst>
                  <a:ext uri="{FF2B5EF4-FFF2-40B4-BE49-F238E27FC236}">
                    <a16:creationId xmlns:a16="http://schemas.microsoft.com/office/drawing/2014/main" id="{DE808348-12C8-42CC-8E7A-C84DEC08B00E}"/>
                  </a:ext>
                </a:extLst>
              </p14:cNvPr>
              <p14:cNvContentPartPr/>
              <p14:nvPr/>
            </p14:nvContentPartPr>
            <p14:xfrm>
              <a:off x="7697827" y="1943412"/>
              <a:ext cx="360360" cy="140040"/>
            </p14:xfrm>
          </p:contentPart>
        </mc:Choice>
        <mc:Fallback>
          <p:pic>
            <p:nvPicPr>
              <p:cNvPr id="18" name="Freihand 17">
                <a:extLst>
                  <a:ext uri="{FF2B5EF4-FFF2-40B4-BE49-F238E27FC236}">
                    <a16:creationId xmlns:a16="http://schemas.microsoft.com/office/drawing/2014/main" id="{DE808348-12C8-42CC-8E7A-C84DEC08B00E}"/>
                  </a:ext>
                </a:extLst>
              </p:cNvPr>
              <p:cNvPicPr/>
              <p:nvPr/>
            </p:nvPicPr>
            <p:blipFill>
              <a:blip r:embed="rId10"/>
              <a:stretch>
                <a:fillRect/>
              </a:stretch>
            </p:blipFill>
            <p:spPr>
              <a:xfrm>
                <a:off x="7662187" y="1727772"/>
                <a:ext cx="432000" cy="571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1">
            <p14:nvContentPartPr>
              <p14:cNvPr id="26" name="Freihand 25">
                <a:extLst>
                  <a:ext uri="{FF2B5EF4-FFF2-40B4-BE49-F238E27FC236}">
                    <a16:creationId xmlns:a16="http://schemas.microsoft.com/office/drawing/2014/main" id="{708AA1CB-C0D0-4F86-A580-62E247514BCD}"/>
                  </a:ext>
                </a:extLst>
              </p14:cNvPr>
              <p14:cNvContentPartPr/>
              <p14:nvPr/>
            </p14:nvContentPartPr>
            <p14:xfrm>
              <a:off x="334747" y="3470532"/>
              <a:ext cx="804960" cy="1072440"/>
            </p14:xfrm>
          </p:contentPart>
        </mc:Choice>
        <mc:Fallback>
          <p:pic>
            <p:nvPicPr>
              <p:cNvPr id="26" name="Freihand 25">
                <a:extLst>
                  <a:ext uri="{FF2B5EF4-FFF2-40B4-BE49-F238E27FC236}">
                    <a16:creationId xmlns:a16="http://schemas.microsoft.com/office/drawing/2014/main" id="{708AA1CB-C0D0-4F86-A580-62E247514BCD}"/>
                  </a:ext>
                </a:extLst>
              </p:cNvPr>
              <p:cNvPicPr/>
              <p:nvPr/>
            </p:nvPicPr>
            <p:blipFill>
              <a:blip r:embed="rId12"/>
              <a:stretch>
                <a:fillRect/>
              </a:stretch>
            </p:blipFill>
            <p:spPr>
              <a:xfrm>
                <a:off x="298747" y="3254532"/>
                <a:ext cx="876600" cy="150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3">
            <p14:nvContentPartPr>
              <p14:cNvPr id="31" name="Freihand 30">
                <a:extLst>
                  <a:ext uri="{FF2B5EF4-FFF2-40B4-BE49-F238E27FC236}">
                    <a16:creationId xmlns:a16="http://schemas.microsoft.com/office/drawing/2014/main" id="{9E052796-42E7-4695-9D52-9F082F3F9FC8}"/>
                  </a:ext>
                </a:extLst>
              </p14:cNvPr>
              <p14:cNvContentPartPr/>
              <p14:nvPr/>
            </p14:nvContentPartPr>
            <p14:xfrm>
              <a:off x="7193467" y="4237332"/>
              <a:ext cx="54360" cy="11160"/>
            </p14:xfrm>
          </p:contentPart>
        </mc:Choice>
        <mc:Fallback>
          <p:pic>
            <p:nvPicPr>
              <p:cNvPr id="31" name="Freihand 30">
                <a:extLst>
                  <a:ext uri="{FF2B5EF4-FFF2-40B4-BE49-F238E27FC236}">
                    <a16:creationId xmlns:a16="http://schemas.microsoft.com/office/drawing/2014/main" id="{9E052796-42E7-4695-9D52-9F082F3F9FC8}"/>
                  </a:ext>
                </a:extLst>
              </p:cNvPr>
              <p:cNvPicPr/>
              <p:nvPr/>
            </p:nvPicPr>
            <p:blipFill>
              <a:blip r:embed="rId14"/>
              <a:stretch>
                <a:fillRect/>
              </a:stretch>
            </p:blipFill>
            <p:spPr>
              <a:xfrm>
                <a:off x="7157467" y="4021692"/>
                <a:ext cx="126000" cy="442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15">
            <p14:nvContentPartPr>
              <p14:cNvPr id="34" name="Freihand 33">
                <a:extLst>
                  <a:ext uri="{FF2B5EF4-FFF2-40B4-BE49-F238E27FC236}">
                    <a16:creationId xmlns:a16="http://schemas.microsoft.com/office/drawing/2014/main" id="{10B72435-9294-4803-AD13-CC2F957F36B0}"/>
                  </a:ext>
                </a:extLst>
              </p14:cNvPr>
              <p14:cNvContentPartPr/>
              <p14:nvPr/>
            </p14:nvContentPartPr>
            <p14:xfrm>
              <a:off x="6920227" y="2966172"/>
              <a:ext cx="837720" cy="708840"/>
            </p14:xfrm>
          </p:contentPart>
        </mc:Choice>
        <mc:Fallback>
          <p:pic>
            <p:nvPicPr>
              <p:cNvPr id="34" name="Freihand 33">
                <a:extLst>
                  <a:ext uri="{FF2B5EF4-FFF2-40B4-BE49-F238E27FC236}">
                    <a16:creationId xmlns:a16="http://schemas.microsoft.com/office/drawing/2014/main" id="{10B72435-9294-4803-AD13-CC2F957F36B0}"/>
                  </a:ext>
                </a:extLst>
              </p:cNvPr>
              <p:cNvPicPr/>
              <p:nvPr/>
            </p:nvPicPr>
            <p:blipFill>
              <a:blip r:embed="rId16"/>
              <a:stretch>
                <a:fillRect/>
              </a:stretch>
            </p:blipFill>
            <p:spPr>
              <a:xfrm>
                <a:off x="6884242" y="2750172"/>
                <a:ext cx="936318" cy="1222560"/>
              </a:xfrm>
              <a:prstGeom prst="rect">
                <a:avLst/>
              </a:prstGeom>
            </p:spPr>
          </p:pic>
        </mc:Fallback>
      </mc:AlternateContent>
    </p:spTree>
    <p:extLst>
      <p:ext uri="{BB962C8B-B14F-4D97-AF65-F5344CB8AC3E}">
        <p14:creationId xmlns:p14="http://schemas.microsoft.com/office/powerpoint/2010/main" val="287964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umsplatzhalter 1">
            <a:extLst>
              <a:ext uri="{FF2B5EF4-FFF2-40B4-BE49-F238E27FC236}">
                <a16:creationId xmlns:a16="http://schemas.microsoft.com/office/drawing/2014/main" id="{1BFC003A-666A-42AB-80D7-188785DA633B}"/>
              </a:ext>
            </a:extLst>
          </p:cNvPr>
          <p:cNvSpPr>
            <a:spLocks noGrp="1"/>
          </p:cNvSpPr>
          <p:nvPr>
            <p:ph type="dt" sz="half" idx="10"/>
          </p:nvPr>
        </p:nvSpPr>
        <p:spPr/>
        <p:txBody>
          <a:bodyPr/>
          <a:lstStyle/>
          <a:p>
            <a:pPr lvl="0"/>
            <a:r>
              <a:rPr lang="en-US"/>
              <a:t>09.04.2018</a:t>
            </a:r>
          </a:p>
        </p:txBody>
      </p:sp>
      <p:sp>
        <p:nvSpPr>
          <p:cNvPr id="17" name="Fußzeilenplatzhalter 2">
            <a:extLst>
              <a:ext uri="{FF2B5EF4-FFF2-40B4-BE49-F238E27FC236}">
                <a16:creationId xmlns:a16="http://schemas.microsoft.com/office/drawing/2014/main" id="{36D3EB35-E3E1-4F73-82A2-0F31111A42B1}"/>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A9D207DA-3A38-4AE1-83F5-FC385666C4B8}"/>
              </a:ext>
            </a:extLst>
          </p:cNvPr>
          <p:cNvSpPr txBox="1">
            <a:spLocks noGrp="1"/>
          </p:cNvSpPr>
          <p:nvPr>
            <p:ph type="title" idx="4294967295"/>
          </p:nvPr>
        </p:nvSpPr>
        <p:spPr/>
        <p:txBody>
          <a:bodyPr lIns="0" tIns="0" rIns="0" bIns="0"/>
          <a:lstStyle/>
          <a:p>
            <a:endParaRPr lang="en-US" sz="1800">
              <a:solidFill>
                <a:srgbClr val="000000"/>
              </a:solidFill>
            </a:endParaRPr>
          </a:p>
        </p:txBody>
      </p:sp>
      <p:sp>
        <p:nvSpPr>
          <p:cNvPr id="3" name="Titel 1">
            <a:extLst>
              <a:ext uri="{FF2B5EF4-FFF2-40B4-BE49-F238E27FC236}">
                <a16:creationId xmlns:a16="http://schemas.microsoft.com/office/drawing/2014/main" id="{157F8F56-B37A-4EC2-BB56-EC08209889D6}"/>
              </a:ext>
            </a:extLst>
          </p:cNvPr>
          <p:cNvSpPr txBox="1">
            <a:spLocks noGrp="1"/>
          </p:cNvSpPr>
          <p:nvPr>
            <p:ph type="title" idx="4294967295"/>
          </p:nvPr>
        </p:nvSpPr>
        <p:spPr>
          <a:xfrm>
            <a:off x="1523880" y="-365399"/>
            <a:ext cx="9143640" cy="2387160"/>
          </a:xfrm>
        </p:spPr>
        <p:txBody>
          <a:bodyPr/>
          <a:lstStyle/>
          <a:p>
            <a:pPr lvl="0" algn="ctr"/>
            <a:r>
              <a:rPr lang="en-US" dirty="0">
                <a:solidFill>
                  <a:schemeClr val="bg1"/>
                </a:solidFill>
              </a:rPr>
              <a:t>Energy Surface</a:t>
            </a:r>
          </a:p>
        </p:txBody>
      </p:sp>
      <p:sp>
        <p:nvSpPr>
          <p:cNvPr id="4" name="Textfeld 3">
            <a:extLst>
              <a:ext uri="{FF2B5EF4-FFF2-40B4-BE49-F238E27FC236}">
                <a16:creationId xmlns:a16="http://schemas.microsoft.com/office/drawing/2014/main" id="{5A9C191E-1898-4BDD-8344-356FB1D70E65}"/>
              </a:ext>
            </a:extLst>
          </p:cNvPr>
          <p:cNvSpPr txBox="1"/>
          <p:nvPr/>
        </p:nvSpPr>
        <p:spPr>
          <a:xfrm>
            <a:off x="1097280" y="1739160"/>
            <a:ext cx="7680960" cy="1370159"/>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cap="none">
              <a:ln>
                <a:noFill/>
              </a:ln>
              <a:solidFill>
                <a:srgbClr val="FFFFFF"/>
              </a:solidFill>
              <a:latin typeface="Liberation Sans" pitchFamily="18"/>
              <a:ea typeface="WenQuanYi Micro Hei" pitchFamily="2"/>
              <a:cs typeface="Lohit Devanagari" pitchFamily="2"/>
            </a:endParaRPr>
          </a:p>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 </a:t>
            </a:r>
          </a:p>
          <a:p>
            <a:pPr marL="0" marR="0" lvl="0" indent="0" rtl="0" hangingPunct="0">
              <a:lnSpc>
                <a:spcPct val="100000"/>
              </a:lnSpc>
              <a:spcBef>
                <a:spcPts val="0"/>
              </a:spcBef>
              <a:spcAft>
                <a:spcPts val="0"/>
              </a:spcAft>
              <a:buNone/>
              <a:tabLst/>
            </a:pPr>
            <a:endParaRPr lang="en-US" sz="1800" b="0" i="0" u="none" strike="noStrike" kern="1200" cap="none">
              <a:ln>
                <a:noFill/>
              </a:ln>
              <a:solidFill>
                <a:srgbClr val="FFFFFF"/>
              </a:solidFill>
              <a:latin typeface="Liberation Sans" pitchFamily="18"/>
              <a:ea typeface="WenQuanYi Micro Hei" pitchFamily="2"/>
              <a:cs typeface="Lohit Devanagari" pitchFamily="2"/>
            </a:endParaRPr>
          </a:p>
        </p:txBody>
      </p:sp>
      <p:pic>
        <p:nvPicPr>
          <p:cNvPr id="5" name="Grafik 4">
            <a:extLst>
              <a:ext uri="{FF2B5EF4-FFF2-40B4-BE49-F238E27FC236}">
                <a16:creationId xmlns:a16="http://schemas.microsoft.com/office/drawing/2014/main" id="{625B550F-A90B-44AA-A8CA-CC5D8B9B369A}"/>
              </a:ext>
            </a:extLst>
          </p:cNvPr>
          <p:cNvPicPr>
            <a:picLocks noChangeAspect="1"/>
          </p:cNvPicPr>
          <p:nvPr/>
        </p:nvPicPr>
        <p:blipFill>
          <a:blip r:embed="rId3">
            <a:lum/>
            <a:alphaModFix/>
          </a:blip>
          <a:srcRect/>
          <a:stretch>
            <a:fillRect/>
          </a:stretch>
        </p:blipFill>
        <p:spPr>
          <a:xfrm>
            <a:off x="955080" y="2377439"/>
            <a:ext cx="5354280" cy="3408840"/>
          </a:xfrm>
          <a:prstGeom prst="rect">
            <a:avLst/>
          </a:prstGeom>
          <a:noFill/>
          <a:ln>
            <a:noFill/>
          </a:ln>
        </p:spPr>
      </p:pic>
      <p:sp>
        <p:nvSpPr>
          <p:cNvPr id="6" name="Textfeld 5">
            <a:extLst>
              <a:ext uri="{FF2B5EF4-FFF2-40B4-BE49-F238E27FC236}">
                <a16:creationId xmlns:a16="http://schemas.microsoft.com/office/drawing/2014/main" id="{15F42CB1-43DE-461A-8D81-0CCD596BBB56}"/>
              </a:ext>
            </a:extLst>
          </p:cNvPr>
          <p:cNvSpPr txBox="1"/>
          <p:nvPr/>
        </p:nvSpPr>
        <p:spPr>
          <a:xfrm>
            <a:off x="548640" y="5686200"/>
            <a:ext cx="5577840" cy="3657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500" b="0" i="0" u="none" strike="noStrike" kern="1200" cap="none">
                <a:ln>
                  <a:noFill/>
                </a:ln>
                <a:solidFill>
                  <a:srgbClr val="DDDDDD"/>
                </a:solidFill>
                <a:latin typeface="Liberation Sans" pitchFamily="18"/>
                <a:ea typeface="WenQuanYi Micro Hei" pitchFamily="2"/>
                <a:cs typeface="Lohit Devanagari" pitchFamily="2"/>
              </a:rPr>
              <a:t>https://en.wikipedia.org/wiki/Potential_energy_surface</a:t>
            </a:r>
          </a:p>
        </p:txBody>
      </p:sp>
      <p:sp>
        <p:nvSpPr>
          <p:cNvPr id="7" name="Freihandform: Form 6">
            <a:extLst>
              <a:ext uri="{FF2B5EF4-FFF2-40B4-BE49-F238E27FC236}">
                <a16:creationId xmlns:a16="http://schemas.microsoft.com/office/drawing/2014/main" id="{7DA431C3-97A3-471D-9435-B4E8C8E3A12F}"/>
              </a:ext>
            </a:extLst>
          </p:cNvPr>
          <p:cNvSpPr/>
          <p:nvPr/>
        </p:nvSpPr>
        <p:spPr>
          <a:xfrm>
            <a:off x="6949440" y="4663440"/>
            <a:ext cx="731519" cy="7315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 name="Freihandform: Form 7">
            <a:extLst>
              <a:ext uri="{FF2B5EF4-FFF2-40B4-BE49-F238E27FC236}">
                <a16:creationId xmlns:a16="http://schemas.microsoft.com/office/drawing/2014/main" id="{2A91A422-F9A7-4612-9E7F-8573CEB0E139}"/>
              </a:ext>
            </a:extLst>
          </p:cNvPr>
          <p:cNvSpPr/>
          <p:nvPr/>
        </p:nvSpPr>
        <p:spPr>
          <a:xfrm>
            <a:off x="8869680" y="4663440"/>
            <a:ext cx="731519" cy="7315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DE504672-333A-4F26-93CC-E07A1F852A45}"/>
              </a:ext>
            </a:extLst>
          </p:cNvPr>
          <p:cNvSpPr/>
          <p:nvPr/>
        </p:nvSpPr>
        <p:spPr>
          <a:xfrm>
            <a:off x="7716960" y="3327839"/>
            <a:ext cx="1005840" cy="10058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663333"/>
          </a:solidFill>
          <a:ln w="0">
            <a:solidFill>
              <a:srgbClr val="330000"/>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Gerader Verbinder 9">
            <a:extLst>
              <a:ext uri="{FF2B5EF4-FFF2-40B4-BE49-F238E27FC236}">
                <a16:creationId xmlns:a16="http://schemas.microsoft.com/office/drawing/2014/main" id="{677535E5-89D4-4720-AE67-75AB5D4F4E9C}"/>
              </a:ext>
            </a:extLst>
          </p:cNvPr>
          <p:cNvSpPr/>
          <p:nvPr/>
        </p:nvSpPr>
        <p:spPr>
          <a:xfrm flipV="1">
            <a:off x="7498080" y="4206240"/>
            <a:ext cx="405000" cy="548639"/>
          </a:xfrm>
          <a:prstGeom prst="line">
            <a:avLst/>
          </a:prstGeom>
          <a:noFill/>
          <a:ln w="38160">
            <a:solidFill>
              <a:srgbClr val="FFFFFF"/>
            </a:solidFill>
            <a:prstDash val="solid"/>
            <a:headEnd type="arrow"/>
            <a:tailEnd type="arrow"/>
          </a:ln>
        </p:spPr>
        <p:txBody>
          <a:bodyPr vert="horz" wrap="none" lIns="108720" tIns="63720" rIns="108720" bIns="6372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Textfeld 10">
            <a:extLst>
              <a:ext uri="{FF2B5EF4-FFF2-40B4-BE49-F238E27FC236}">
                <a16:creationId xmlns:a16="http://schemas.microsoft.com/office/drawing/2014/main" id="{1980529F-9F90-41C3-8508-6406782582F3}"/>
              </a:ext>
            </a:extLst>
          </p:cNvPr>
          <p:cNvSpPr txBox="1"/>
          <p:nvPr/>
        </p:nvSpPr>
        <p:spPr>
          <a:xfrm>
            <a:off x="7168320" y="4114800"/>
            <a:ext cx="54864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q1</a:t>
            </a:r>
          </a:p>
        </p:txBody>
      </p:sp>
      <p:sp>
        <p:nvSpPr>
          <p:cNvPr id="12" name="Freihandform: Form 11">
            <a:extLst>
              <a:ext uri="{FF2B5EF4-FFF2-40B4-BE49-F238E27FC236}">
                <a16:creationId xmlns:a16="http://schemas.microsoft.com/office/drawing/2014/main" id="{D89FE10E-5111-404B-8D7A-2F7BDDF6B0E2}"/>
              </a:ext>
            </a:extLst>
          </p:cNvPr>
          <p:cNvSpPr/>
          <p:nvPr/>
        </p:nvSpPr>
        <p:spPr>
          <a:xfrm rot="2215200">
            <a:off x="7808523" y="4187227"/>
            <a:ext cx="786600" cy="566640"/>
          </a:xfrm>
          <a:custGeom>
            <a:avLst/>
            <a:gdLst/>
            <a:ahLst/>
            <a:cxnLst>
              <a:cxn ang="3cd4">
                <a:pos x="hc" y="t"/>
              </a:cxn>
              <a:cxn ang="cd2">
                <a:pos x="l" y="vc"/>
              </a:cxn>
              <a:cxn ang="cd4">
                <a:pos x="hc" y="b"/>
              </a:cxn>
              <a:cxn ang="0">
                <a:pos x="r" y="vc"/>
              </a:cxn>
            </a:cxnLst>
            <a:rect l="l" t="t" r="r" b="b"/>
            <a:pathLst>
              <a:path w="2186" h="1575">
                <a:moveTo>
                  <a:pt x="0" y="1575"/>
                </a:moveTo>
                <a:cubicBezTo>
                  <a:pt x="1781" y="1575"/>
                  <a:pt x="2186" y="0"/>
                  <a:pt x="2186" y="0"/>
                </a:cubicBezTo>
              </a:path>
            </a:pathLst>
          </a:custGeom>
          <a:noFill/>
          <a:ln w="29160">
            <a:solidFill>
              <a:srgbClr val="FFFFFF"/>
            </a:solidFill>
            <a:prstDash val="solid"/>
          </a:ln>
        </p:spPr>
        <p:txBody>
          <a:bodyPr vert="horz" wrap="none" lIns="104400" tIns="59400" rIns="104400" bIns="594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3" name="Gerader Verbinder 12">
            <a:extLst>
              <a:ext uri="{FF2B5EF4-FFF2-40B4-BE49-F238E27FC236}">
                <a16:creationId xmlns:a16="http://schemas.microsoft.com/office/drawing/2014/main" id="{42F905D8-6B74-46B9-8363-C56358180D57}"/>
              </a:ext>
            </a:extLst>
          </p:cNvPr>
          <p:cNvSpPr/>
          <p:nvPr/>
        </p:nvSpPr>
        <p:spPr>
          <a:xfrm>
            <a:off x="8503920" y="4206240"/>
            <a:ext cx="457200" cy="548639"/>
          </a:xfrm>
          <a:prstGeom prst="line">
            <a:avLst/>
          </a:prstGeom>
          <a:noFill/>
          <a:ln w="19080">
            <a:solidFill>
              <a:srgbClr val="FFFFFF"/>
            </a:solidFill>
            <a:custDash>
              <a:ds d="197000" sp="197000"/>
            </a:custDash>
          </a:ln>
        </p:spPr>
        <p:txBody>
          <a:bodyPr vert="horz" wrap="none" lIns="99360" tIns="54360" rIns="99360" bIns="5436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4" name="Textfeld 13">
            <a:extLst>
              <a:ext uri="{FF2B5EF4-FFF2-40B4-BE49-F238E27FC236}">
                <a16:creationId xmlns:a16="http://schemas.microsoft.com/office/drawing/2014/main" id="{50556728-1497-42AA-B03F-A6CEF3A45895}"/>
              </a:ext>
            </a:extLst>
          </p:cNvPr>
          <p:cNvSpPr txBox="1"/>
          <p:nvPr/>
        </p:nvSpPr>
        <p:spPr>
          <a:xfrm>
            <a:off x="8046720" y="4682880"/>
            <a:ext cx="54864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q2</a:t>
            </a:r>
          </a:p>
        </p:txBody>
      </p:sp>
      <p:sp>
        <p:nvSpPr>
          <p:cNvPr id="15" name="Textfeld 14">
            <a:extLst>
              <a:ext uri="{FF2B5EF4-FFF2-40B4-BE49-F238E27FC236}">
                <a16:creationId xmlns:a16="http://schemas.microsoft.com/office/drawing/2014/main" id="{9ABED6FA-1A18-45C2-A0D3-E75295FC97E0}"/>
              </a:ext>
            </a:extLst>
          </p:cNvPr>
          <p:cNvSpPr txBox="1"/>
          <p:nvPr/>
        </p:nvSpPr>
        <p:spPr>
          <a:xfrm>
            <a:off x="4480560" y="1958040"/>
            <a:ext cx="4114800" cy="971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a:solidFill>
                  <a:srgbClr val="99CCFF"/>
                </a:solidFill>
              </a:defRPr>
            </a:pPr>
            <a:r>
              <a:rPr lang="en-US" sz="2200" b="0" i="0" u="none" strike="noStrike" kern="1200" cap="none">
                <a:ln>
                  <a:noFill/>
                </a:ln>
                <a:solidFill>
                  <a:srgbClr val="99CCFF"/>
                </a:solidFill>
                <a:latin typeface="Liberation Sans" pitchFamily="18"/>
                <a:ea typeface="WenQuanYi Micro Hei" pitchFamily="2"/>
                <a:cs typeface="Lohit Devanagari" pitchFamily="2"/>
              </a:rPr>
              <a:t>Example - Water molecule</a:t>
            </a:r>
          </a:p>
          <a:p>
            <a:pPr marL="0" marR="0" lvl="0" indent="0" rtl="0" hangingPunct="0">
              <a:lnSpc>
                <a:spcPct val="100000"/>
              </a:lnSpc>
              <a:spcBef>
                <a:spcPts val="0"/>
              </a:spcBef>
              <a:spcAft>
                <a:spcPts val="0"/>
              </a:spcAft>
              <a:buNone/>
              <a:tabLst/>
              <a:defRPr>
                <a:solidFill>
                  <a:srgbClr val="99CCFF"/>
                </a:solidFill>
              </a:defRPr>
            </a:pPr>
            <a:endParaRPr lang="en-US" sz="1800" b="0" i="0" u="none" strike="noStrike" kern="1200" cap="none">
              <a:ln>
                <a:noFill/>
              </a:ln>
              <a:solidFill>
                <a:srgbClr val="99CCFF"/>
              </a:solidFill>
              <a:latin typeface="Liberation Sans" pitchFamily="18"/>
              <a:ea typeface="WenQuanYi Micro Hei" pitchFamily="2"/>
              <a:cs typeface="Lohit Devanagari" pitchFamily="2"/>
            </a:endParaRPr>
          </a:p>
        </p:txBody>
      </p:sp>
    </p:spTree>
    <p:extLst>
      <p:ext uri="{BB962C8B-B14F-4D97-AF65-F5344CB8AC3E}">
        <p14:creationId xmlns:p14="http://schemas.microsoft.com/office/powerpoint/2010/main" val="280122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umsplatzhalter 1">
            <a:extLst>
              <a:ext uri="{FF2B5EF4-FFF2-40B4-BE49-F238E27FC236}">
                <a16:creationId xmlns:a16="http://schemas.microsoft.com/office/drawing/2014/main" id="{880B187B-DB84-418A-B680-2353B84E4E4E}"/>
              </a:ext>
            </a:extLst>
          </p:cNvPr>
          <p:cNvSpPr>
            <a:spLocks noGrp="1"/>
          </p:cNvSpPr>
          <p:nvPr>
            <p:ph type="dt" sz="half" idx="10"/>
          </p:nvPr>
        </p:nvSpPr>
        <p:spPr/>
        <p:txBody>
          <a:bodyPr/>
          <a:lstStyle/>
          <a:p>
            <a:pPr lvl="0"/>
            <a:r>
              <a:rPr lang="en-US"/>
              <a:t>09.04.2018</a:t>
            </a:r>
          </a:p>
        </p:txBody>
      </p:sp>
      <p:sp>
        <p:nvSpPr>
          <p:cNvPr id="32" name="Fußzeilenplatzhalter 2">
            <a:extLst>
              <a:ext uri="{FF2B5EF4-FFF2-40B4-BE49-F238E27FC236}">
                <a16:creationId xmlns:a16="http://schemas.microsoft.com/office/drawing/2014/main" id="{1A69D65F-2793-42C5-8167-2A3CAC592FC6}"/>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03500605-254A-4EC1-B68C-F3377F09A5D9}"/>
              </a:ext>
            </a:extLst>
          </p:cNvPr>
          <p:cNvSpPr txBox="1">
            <a:spLocks noGrp="1"/>
          </p:cNvSpPr>
          <p:nvPr>
            <p:ph type="title" idx="4294967295"/>
          </p:nvPr>
        </p:nvSpPr>
        <p:spPr/>
        <p:txBody>
          <a:bodyPr lIns="0" tIns="0" rIns="0" bIns="0"/>
          <a:lstStyle/>
          <a:p>
            <a:endParaRPr lang="en-US" sz="1800" dirty="0">
              <a:solidFill>
                <a:srgbClr val="000000"/>
              </a:solidFill>
            </a:endParaRPr>
          </a:p>
        </p:txBody>
      </p:sp>
      <p:sp>
        <p:nvSpPr>
          <p:cNvPr id="3" name="Titel 1">
            <a:extLst>
              <a:ext uri="{FF2B5EF4-FFF2-40B4-BE49-F238E27FC236}">
                <a16:creationId xmlns:a16="http://schemas.microsoft.com/office/drawing/2014/main" id="{B69D0BF0-A76F-4CD7-BE82-00A83A2EEF7A}"/>
              </a:ext>
            </a:extLst>
          </p:cNvPr>
          <p:cNvSpPr txBox="1">
            <a:spLocks noGrp="1"/>
          </p:cNvSpPr>
          <p:nvPr>
            <p:ph type="title" idx="4294967295"/>
          </p:nvPr>
        </p:nvSpPr>
        <p:spPr>
          <a:xfrm>
            <a:off x="1523880" y="-365399"/>
            <a:ext cx="9143640" cy="2387160"/>
          </a:xfrm>
        </p:spPr>
        <p:txBody>
          <a:bodyPr/>
          <a:lstStyle/>
          <a:p>
            <a:pPr lvl="0" algn="ctr"/>
            <a:r>
              <a:rPr lang="en-US" dirty="0">
                <a:solidFill>
                  <a:schemeClr val="bg1"/>
                </a:solidFill>
              </a:rPr>
              <a:t>Energy Surface</a:t>
            </a:r>
          </a:p>
        </p:txBody>
      </p:sp>
      <p:sp>
        <p:nvSpPr>
          <p:cNvPr id="4" name="Textfeld 3">
            <a:extLst>
              <a:ext uri="{FF2B5EF4-FFF2-40B4-BE49-F238E27FC236}">
                <a16:creationId xmlns:a16="http://schemas.microsoft.com/office/drawing/2014/main" id="{499BCD95-4161-4572-8265-9C5670559126}"/>
              </a:ext>
            </a:extLst>
          </p:cNvPr>
          <p:cNvSpPr txBox="1"/>
          <p:nvPr/>
        </p:nvSpPr>
        <p:spPr>
          <a:xfrm>
            <a:off x="1097280" y="1739160"/>
            <a:ext cx="7680960" cy="1370159"/>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endParaRPr lang="en-US" sz="1800" b="0" i="0" u="none" strike="noStrike" kern="1200" cap="none">
              <a:ln>
                <a:noFill/>
              </a:ln>
              <a:solidFill>
                <a:srgbClr val="FFFFFF"/>
              </a:solidFill>
              <a:latin typeface="Liberation Sans" pitchFamily="18"/>
              <a:ea typeface="WenQuanYi Micro Hei" pitchFamily="2"/>
              <a:cs typeface="Lohit Devanagari" pitchFamily="2"/>
            </a:endParaRPr>
          </a:p>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 </a:t>
            </a:r>
          </a:p>
          <a:p>
            <a:pPr marL="0" marR="0" lvl="0" indent="0" rtl="0" hangingPunct="0">
              <a:lnSpc>
                <a:spcPct val="100000"/>
              </a:lnSpc>
              <a:spcBef>
                <a:spcPts val="0"/>
              </a:spcBef>
              <a:spcAft>
                <a:spcPts val="0"/>
              </a:spcAft>
              <a:buNone/>
              <a:tabLst/>
            </a:pPr>
            <a:endParaRPr lang="en-US" sz="1800" b="0" i="0" u="none" strike="noStrike" kern="1200" cap="none">
              <a:ln>
                <a:noFill/>
              </a:ln>
              <a:solidFill>
                <a:srgbClr val="FFFFFF"/>
              </a:solidFill>
              <a:latin typeface="Liberation Sans" pitchFamily="18"/>
              <a:ea typeface="WenQuanYi Micro Hei" pitchFamily="2"/>
              <a:cs typeface="Lohit Devanagari" pitchFamily="2"/>
            </a:endParaRPr>
          </a:p>
        </p:txBody>
      </p:sp>
      <p:pic>
        <p:nvPicPr>
          <p:cNvPr id="5" name="Grafik 4">
            <a:extLst>
              <a:ext uri="{FF2B5EF4-FFF2-40B4-BE49-F238E27FC236}">
                <a16:creationId xmlns:a16="http://schemas.microsoft.com/office/drawing/2014/main" id="{33AB4412-C55E-4E04-9E45-66B5B0B14D27}"/>
              </a:ext>
            </a:extLst>
          </p:cNvPr>
          <p:cNvPicPr>
            <a:picLocks noChangeAspect="1"/>
          </p:cNvPicPr>
          <p:nvPr/>
        </p:nvPicPr>
        <p:blipFill>
          <a:blip r:embed="rId3">
            <a:lum/>
            <a:alphaModFix/>
          </a:blip>
          <a:srcRect/>
          <a:stretch>
            <a:fillRect/>
          </a:stretch>
        </p:blipFill>
        <p:spPr>
          <a:xfrm>
            <a:off x="218520" y="2572200"/>
            <a:ext cx="4262040" cy="2914200"/>
          </a:xfrm>
          <a:prstGeom prst="rect">
            <a:avLst/>
          </a:prstGeom>
          <a:noFill/>
          <a:ln>
            <a:noFill/>
          </a:ln>
        </p:spPr>
      </p:pic>
      <p:pic>
        <p:nvPicPr>
          <p:cNvPr id="6" name="Grafik 5">
            <a:extLst>
              <a:ext uri="{FF2B5EF4-FFF2-40B4-BE49-F238E27FC236}">
                <a16:creationId xmlns:a16="http://schemas.microsoft.com/office/drawing/2014/main" id="{02AF6848-C766-4069-ADB4-2838F873770A}"/>
              </a:ext>
            </a:extLst>
          </p:cNvPr>
          <p:cNvPicPr>
            <a:picLocks noChangeAspect="1"/>
          </p:cNvPicPr>
          <p:nvPr/>
        </p:nvPicPr>
        <p:blipFill>
          <a:blip r:embed="rId4">
            <a:lum/>
            <a:alphaModFix/>
          </a:blip>
          <a:srcRect/>
          <a:stretch>
            <a:fillRect/>
          </a:stretch>
        </p:blipFill>
        <p:spPr>
          <a:xfrm>
            <a:off x="4937760" y="1878480"/>
            <a:ext cx="5069880" cy="2784960"/>
          </a:xfrm>
          <a:prstGeom prst="rect">
            <a:avLst/>
          </a:prstGeom>
          <a:noFill/>
          <a:ln w="12600">
            <a:solidFill>
              <a:srgbClr val="CCCC99"/>
            </a:solidFill>
            <a:prstDash val="solid"/>
          </a:ln>
        </p:spPr>
      </p:pic>
      <p:grpSp>
        <p:nvGrpSpPr>
          <p:cNvPr id="7" name="Gruppieren 6" descr="28§display§\text{reaction rate} \propto \exp(\Delta E)§svg§600§FALSE§" title="TexMaths">
            <a:extLst>
              <a:ext uri="{FF2B5EF4-FFF2-40B4-BE49-F238E27FC236}">
                <a16:creationId xmlns:a16="http://schemas.microsoft.com/office/drawing/2014/main" id="{9D704EEA-DBAA-49C5-A8CF-32A948356BB6}"/>
              </a:ext>
            </a:extLst>
          </p:cNvPr>
          <p:cNvGrpSpPr/>
          <p:nvPr/>
        </p:nvGrpSpPr>
        <p:grpSpPr>
          <a:xfrm>
            <a:off x="4132440" y="5788080"/>
            <a:ext cx="3788280" cy="354600"/>
            <a:chOff x="4132440" y="5788080"/>
            <a:chExt cx="3788280" cy="354600"/>
          </a:xfrm>
        </p:grpSpPr>
        <p:sp>
          <p:nvSpPr>
            <p:cNvPr id="8" name="Freihandform: Form 7">
              <a:extLst>
                <a:ext uri="{FF2B5EF4-FFF2-40B4-BE49-F238E27FC236}">
                  <a16:creationId xmlns:a16="http://schemas.microsoft.com/office/drawing/2014/main" id="{B581A833-7764-486C-9F17-0110911594B6}"/>
                </a:ext>
              </a:extLst>
            </p:cNvPr>
            <p:cNvSpPr/>
            <p:nvPr/>
          </p:nvSpPr>
          <p:spPr>
            <a:xfrm>
              <a:off x="4132440" y="5897160"/>
              <a:ext cx="119520" cy="156960"/>
            </a:xfrm>
            <a:custGeom>
              <a:avLst/>
              <a:gdLst/>
              <a:ahLst/>
              <a:cxnLst>
                <a:cxn ang="3cd4">
                  <a:pos x="hc" y="t"/>
                </a:cxn>
                <a:cxn ang="cd2">
                  <a:pos x="l" y="vc"/>
                </a:cxn>
                <a:cxn ang="cd4">
                  <a:pos x="hc" y="b"/>
                </a:cxn>
                <a:cxn ang="0">
                  <a:pos x="r" y="vc"/>
                </a:cxn>
              </a:cxnLst>
              <a:rect l="l" t="t" r="r" b="b"/>
              <a:pathLst>
                <a:path w="333" h="437">
                  <a:moveTo>
                    <a:pt x="137" y="109"/>
                  </a:moveTo>
                  <a:lnTo>
                    <a:pt x="137" y="0"/>
                  </a:lnTo>
                  <a:lnTo>
                    <a:pt x="0" y="11"/>
                  </a:lnTo>
                  <a:lnTo>
                    <a:pt x="0" y="42"/>
                  </a:lnTo>
                  <a:cubicBezTo>
                    <a:pt x="70" y="42"/>
                    <a:pt x="78" y="48"/>
                    <a:pt x="78" y="98"/>
                  </a:cubicBezTo>
                  <a:lnTo>
                    <a:pt x="78" y="361"/>
                  </a:lnTo>
                  <a:cubicBezTo>
                    <a:pt x="78" y="406"/>
                    <a:pt x="67" y="406"/>
                    <a:pt x="0" y="406"/>
                  </a:cubicBezTo>
                  <a:lnTo>
                    <a:pt x="0" y="437"/>
                  </a:lnTo>
                  <a:cubicBezTo>
                    <a:pt x="39" y="437"/>
                    <a:pt x="84" y="434"/>
                    <a:pt x="112" y="434"/>
                  </a:cubicBezTo>
                  <a:cubicBezTo>
                    <a:pt x="154" y="434"/>
                    <a:pt x="199" y="434"/>
                    <a:pt x="238" y="437"/>
                  </a:cubicBezTo>
                  <a:lnTo>
                    <a:pt x="238" y="406"/>
                  </a:lnTo>
                  <a:lnTo>
                    <a:pt x="218" y="406"/>
                  </a:lnTo>
                  <a:cubicBezTo>
                    <a:pt x="146" y="406"/>
                    <a:pt x="143" y="395"/>
                    <a:pt x="143" y="361"/>
                  </a:cubicBezTo>
                  <a:lnTo>
                    <a:pt x="143" y="207"/>
                  </a:lnTo>
                  <a:cubicBezTo>
                    <a:pt x="143" y="109"/>
                    <a:pt x="185" y="22"/>
                    <a:pt x="260" y="22"/>
                  </a:cubicBezTo>
                  <a:cubicBezTo>
                    <a:pt x="266" y="22"/>
                    <a:pt x="269" y="22"/>
                    <a:pt x="272" y="22"/>
                  </a:cubicBezTo>
                  <a:cubicBezTo>
                    <a:pt x="269" y="22"/>
                    <a:pt x="249" y="36"/>
                    <a:pt x="249" y="62"/>
                  </a:cubicBezTo>
                  <a:cubicBezTo>
                    <a:pt x="249" y="90"/>
                    <a:pt x="269" y="104"/>
                    <a:pt x="291" y="104"/>
                  </a:cubicBezTo>
                  <a:cubicBezTo>
                    <a:pt x="308" y="104"/>
                    <a:pt x="333" y="92"/>
                    <a:pt x="333" y="62"/>
                  </a:cubicBezTo>
                  <a:cubicBezTo>
                    <a:pt x="333" y="28"/>
                    <a:pt x="302" y="0"/>
                    <a:pt x="260" y="0"/>
                  </a:cubicBezTo>
                  <a:cubicBezTo>
                    <a:pt x="188" y="0"/>
                    <a:pt x="151" y="67"/>
                    <a:pt x="137" y="10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CF51FA75-1326-40B3-98B0-881FCDAD9321}"/>
                </a:ext>
              </a:extLst>
            </p:cNvPr>
            <p:cNvSpPr/>
            <p:nvPr/>
          </p:nvSpPr>
          <p:spPr>
            <a:xfrm>
              <a:off x="4270680" y="5895000"/>
              <a:ext cx="137880" cy="163080"/>
            </a:xfrm>
            <a:custGeom>
              <a:avLst/>
              <a:gdLst/>
              <a:ahLst/>
              <a:cxnLst>
                <a:cxn ang="3cd4">
                  <a:pos x="hc" y="t"/>
                </a:cxn>
                <a:cxn ang="cd2">
                  <a:pos x="l" y="vc"/>
                </a:cxn>
                <a:cxn ang="cd4">
                  <a:pos x="hc" y="b"/>
                </a:cxn>
                <a:cxn ang="0">
                  <a:pos x="r" y="vc"/>
                </a:cxn>
              </a:cxnLst>
              <a:rect l="l" t="t" r="r" b="b"/>
              <a:pathLst>
                <a:path w="384" h="454">
                  <a:moveTo>
                    <a:pt x="84" y="193"/>
                  </a:moveTo>
                  <a:cubicBezTo>
                    <a:pt x="90" y="48"/>
                    <a:pt x="174" y="22"/>
                    <a:pt x="207" y="22"/>
                  </a:cubicBezTo>
                  <a:cubicBezTo>
                    <a:pt x="308" y="22"/>
                    <a:pt x="319" y="157"/>
                    <a:pt x="319" y="193"/>
                  </a:cubicBezTo>
                  <a:close/>
                  <a:moveTo>
                    <a:pt x="81" y="216"/>
                  </a:moveTo>
                  <a:lnTo>
                    <a:pt x="358" y="216"/>
                  </a:lnTo>
                  <a:cubicBezTo>
                    <a:pt x="381" y="216"/>
                    <a:pt x="384" y="216"/>
                    <a:pt x="384" y="193"/>
                  </a:cubicBezTo>
                  <a:cubicBezTo>
                    <a:pt x="384" y="95"/>
                    <a:pt x="330" y="0"/>
                    <a:pt x="207" y="0"/>
                  </a:cubicBezTo>
                  <a:cubicBezTo>
                    <a:pt x="92" y="0"/>
                    <a:pt x="0" y="101"/>
                    <a:pt x="0" y="227"/>
                  </a:cubicBezTo>
                  <a:cubicBezTo>
                    <a:pt x="0" y="359"/>
                    <a:pt x="104" y="454"/>
                    <a:pt x="218" y="454"/>
                  </a:cubicBezTo>
                  <a:cubicBezTo>
                    <a:pt x="339" y="454"/>
                    <a:pt x="384" y="345"/>
                    <a:pt x="384" y="325"/>
                  </a:cubicBezTo>
                  <a:cubicBezTo>
                    <a:pt x="384" y="317"/>
                    <a:pt x="375" y="314"/>
                    <a:pt x="370" y="314"/>
                  </a:cubicBezTo>
                  <a:cubicBezTo>
                    <a:pt x="361" y="314"/>
                    <a:pt x="361" y="319"/>
                    <a:pt x="358" y="328"/>
                  </a:cubicBezTo>
                  <a:cubicBezTo>
                    <a:pt x="322" y="429"/>
                    <a:pt x="235" y="429"/>
                    <a:pt x="224" y="429"/>
                  </a:cubicBezTo>
                  <a:cubicBezTo>
                    <a:pt x="174" y="429"/>
                    <a:pt x="134" y="401"/>
                    <a:pt x="112" y="364"/>
                  </a:cubicBezTo>
                  <a:cubicBezTo>
                    <a:pt x="81" y="317"/>
                    <a:pt x="81" y="249"/>
                    <a:pt x="81" y="21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Freihandform: Form 9">
              <a:extLst>
                <a:ext uri="{FF2B5EF4-FFF2-40B4-BE49-F238E27FC236}">
                  <a16:creationId xmlns:a16="http://schemas.microsoft.com/office/drawing/2014/main" id="{7F6E5160-5B6A-4383-85C0-74A85A5EEB15}"/>
                </a:ext>
              </a:extLst>
            </p:cNvPr>
            <p:cNvSpPr/>
            <p:nvPr/>
          </p:nvSpPr>
          <p:spPr>
            <a:xfrm>
              <a:off x="4432680" y="5895000"/>
              <a:ext cx="160920" cy="163080"/>
            </a:xfrm>
            <a:custGeom>
              <a:avLst/>
              <a:gdLst/>
              <a:ahLst/>
              <a:cxnLst>
                <a:cxn ang="3cd4">
                  <a:pos x="hc" y="t"/>
                </a:cxn>
                <a:cxn ang="cd2">
                  <a:pos x="l" y="vc"/>
                </a:cxn>
                <a:cxn ang="cd4">
                  <a:pos x="hc" y="b"/>
                </a:cxn>
                <a:cxn ang="0">
                  <a:pos x="r" y="vc"/>
                </a:cxn>
              </a:cxnLst>
              <a:rect l="l" t="t" r="r" b="b"/>
              <a:pathLst>
                <a:path w="448" h="454">
                  <a:moveTo>
                    <a:pt x="288" y="370"/>
                  </a:moveTo>
                  <a:cubicBezTo>
                    <a:pt x="291" y="409"/>
                    <a:pt x="319" y="451"/>
                    <a:pt x="367" y="451"/>
                  </a:cubicBezTo>
                  <a:cubicBezTo>
                    <a:pt x="386" y="451"/>
                    <a:pt x="448" y="437"/>
                    <a:pt x="448" y="356"/>
                  </a:cubicBezTo>
                  <a:lnTo>
                    <a:pt x="448" y="300"/>
                  </a:lnTo>
                  <a:lnTo>
                    <a:pt x="423" y="300"/>
                  </a:lnTo>
                  <a:lnTo>
                    <a:pt x="423" y="356"/>
                  </a:lnTo>
                  <a:cubicBezTo>
                    <a:pt x="423" y="412"/>
                    <a:pt x="398" y="420"/>
                    <a:pt x="386" y="420"/>
                  </a:cubicBezTo>
                  <a:cubicBezTo>
                    <a:pt x="353" y="420"/>
                    <a:pt x="350" y="375"/>
                    <a:pt x="350" y="370"/>
                  </a:cubicBezTo>
                  <a:lnTo>
                    <a:pt x="350" y="171"/>
                  </a:lnTo>
                  <a:cubicBezTo>
                    <a:pt x="350" y="129"/>
                    <a:pt x="350" y="92"/>
                    <a:pt x="314" y="53"/>
                  </a:cubicBezTo>
                  <a:cubicBezTo>
                    <a:pt x="274" y="17"/>
                    <a:pt x="227" y="0"/>
                    <a:pt x="179" y="0"/>
                  </a:cubicBezTo>
                  <a:cubicBezTo>
                    <a:pt x="98" y="0"/>
                    <a:pt x="28" y="48"/>
                    <a:pt x="28" y="112"/>
                  </a:cubicBezTo>
                  <a:cubicBezTo>
                    <a:pt x="28" y="143"/>
                    <a:pt x="48" y="160"/>
                    <a:pt x="76" y="160"/>
                  </a:cubicBezTo>
                  <a:cubicBezTo>
                    <a:pt x="101" y="160"/>
                    <a:pt x="120" y="140"/>
                    <a:pt x="120" y="112"/>
                  </a:cubicBezTo>
                  <a:cubicBezTo>
                    <a:pt x="120" y="101"/>
                    <a:pt x="115" y="67"/>
                    <a:pt x="70" y="67"/>
                  </a:cubicBezTo>
                  <a:cubicBezTo>
                    <a:pt x="95" y="34"/>
                    <a:pt x="146" y="22"/>
                    <a:pt x="176" y="22"/>
                  </a:cubicBezTo>
                  <a:cubicBezTo>
                    <a:pt x="224" y="22"/>
                    <a:pt x="280" y="62"/>
                    <a:pt x="280" y="148"/>
                  </a:cubicBezTo>
                  <a:lnTo>
                    <a:pt x="280" y="185"/>
                  </a:lnTo>
                  <a:cubicBezTo>
                    <a:pt x="230" y="188"/>
                    <a:pt x="162" y="190"/>
                    <a:pt x="98" y="221"/>
                  </a:cubicBezTo>
                  <a:cubicBezTo>
                    <a:pt x="25" y="255"/>
                    <a:pt x="0" y="305"/>
                    <a:pt x="0" y="350"/>
                  </a:cubicBezTo>
                  <a:cubicBezTo>
                    <a:pt x="0" y="429"/>
                    <a:pt x="95" y="454"/>
                    <a:pt x="160" y="454"/>
                  </a:cubicBezTo>
                  <a:cubicBezTo>
                    <a:pt x="224" y="454"/>
                    <a:pt x="269" y="415"/>
                    <a:pt x="288" y="370"/>
                  </a:cubicBezTo>
                  <a:close/>
                  <a:moveTo>
                    <a:pt x="280" y="207"/>
                  </a:moveTo>
                  <a:lnTo>
                    <a:pt x="280" y="305"/>
                  </a:lnTo>
                  <a:cubicBezTo>
                    <a:pt x="280" y="401"/>
                    <a:pt x="210" y="434"/>
                    <a:pt x="165" y="434"/>
                  </a:cubicBezTo>
                  <a:cubicBezTo>
                    <a:pt x="118" y="434"/>
                    <a:pt x="76" y="398"/>
                    <a:pt x="76" y="347"/>
                  </a:cubicBezTo>
                  <a:cubicBezTo>
                    <a:pt x="76" y="294"/>
                    <a:pt x="118" y="213"/>
                    <a:pt x="280" y="20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Freihandform: Form 10">
              <a:extLst>
                <a:ext uri="{FF2B5EF4-FFF2-40B4-BE49-F238E27FC236}">
                  <a16:creationId xmlns:a16="http://schemas.microsoft.com/office/drawing/2014/main" id="{5B9DC77A-20AD-4D38-A535-9A195F243481}"/>
                </a:ext>
              </a:extLst>
            </p:cNvPr>
            <p:cNvSpPr/>
            <p:nvPr/>
          </p:nvSpPr>
          <p:spPr>
            <a:xfrm>
              <a:off x="4606200" y="5895000"/>
              <a:ext cx="135720" cy="163080"/>
            </a:xfrm>
            <a:custGeom>
              <a:avLst/>
              <a:gdLst/>
              <a:ahLst/>
              <a:cxnLst>
                <a:cxn ang="3cd4">
                  <a:pos x="hc" y="t"/>
                </a:cxn>
                <a:cxn ang="cd2">
                  <a:pos x="l" y="vc"/>
                </a:cxn>
                <a:cxn ang="cd4">
                  <a:pos x="hc" y="b"/>
                </a:cxn>
                <a:cxn ang="0">
                  <a:pos x="r" y="vc"/>
                </a:cxn>
              </a:cxnLst>
              <a:rect l="l" t="t" r="r" b="b"/>
              <a:pathLst>
                <a:path w="378" h="454">
                  <a:moveTo>
                    <a:pt x="81" y="227"/>
                  </a:moveTo>
                  <a:cubicBezTo>
                    <a:pt x="81" y="67"/>
                    <a:pt x="162" y="25"/>
                    <a:pt x="216" y="25"/>
                  </a:cubicBezTo>
                  <a:cubicBezTo>
                    <a:pt x="224" y="25"/>
                    <a:pt x="288" y="25"/>
                    <a:pt x="322" y="62"/>
                  </a:cubicBezTo>
                  <a:cubicBezTo>
                    <a:pt x="283" y="64"/>
                    <a:pt x="274" y="95"/>
                    <a:pt x="274" y="106"/>
                  </a:cubicBezTo>
                  <a:cubicBezTo>
                    <a:pt x="274" y="132"/>
                    <a:pt x="294" y="151"/>
                    <a:pt x="322" y="151"/>
                  </a:cubicBezTo>
                  <a:cubicBezTo>
                    <a:pt x="347" y="151"/>
                    <a:pt x="367" y="134"/>
                    <a:pt x="367" y="106"/>
                  </a:cubicBezTo>
                  <a:cubicBezTo>
                    <a:pt x="367" y="39"/>
                    <a:pt x="291" y="0"/>
                    <a:pt x="216" y="0"/>
                  </a:cubicBezTo>
                  <a:cubicBezTo>
                    <a:pt x="92" y="0"/>
                    <a:pt x="0" y="106"/>
                    <a:pt x="0" y="230"/>
                  </a:cubicBezTo>
                  <a:cubicBezTo>
                    <a:pt x="0" y="356"/>
                    <a:pt x="98" y="454"/>
                    <a:pt x="213" y="454"/>
                  </a:cubicBezTo>
                  <a:cubicBezTo>
                    <a:pt x="347" y="454"/>
                    <a:pt x="378" y="336"/>
                    <a:pt x="378" y="325"/>
                  </a:cubicBezTo>
                  <a:cubicBezTo>
                    <a:pt x="378" y="317"/>
                    <a:pt x="367" y="317"/>
                    <a:pt x="364" y="317"/>
                  </a:cubicBezTo>
                  <a:cubicBezTo>
                    <a:pt x="356" y="317"/>
                    <a:pt x="353" y="319"/>
                    <a:pt x="353" y="325"/>
                  </a:cubicBezTo>
                  <a:cubicBezTo>
                    <a:pt x="322" y="417"/>
                    <a:pt x="258" y="429"/>
                    <a:pt x="221" y="429"/>
                  </a:cubicBezTo>
                  <a:cubicBezTo>
                    <a:pt x="171" y="429"/>
                    <a:pt x="81" y="387"/>
                    <a:pt x="81" y="22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2" name="Freihandform: Form 11">
              <a:extLst>
                <a:ext uri="{FF2B5EF4-FFF2-40B4-BE49-F238E27FC236}">
                  <a16:creationId xmlns:a16="http://schemas.microsoft.com/office/drawing/2014/main" id="{FFDF8527-E2C9-411B-9DAC-9D043993FC0E}"/>
                </a:ext>
              </a:extLst>
            </p:cNvPr>
            <p:cNvSpPr/>
            <p:nvPr/>
          </p:nvSpPr>
          <p:spPr>
            <a:xfrm>
              <a:off x="4757400" y="5835600"/>
              <a:ext cx="111600" cy="222480"/>
            </a:xfrm>
            <a:custGeom>
              <a:avLst/>
              <a:gdLst/>
              <a:ahLst/>
              <a:cxnLst>
                <a:cxn ang="3cd4">
                  <a:pos x="hc" y="t"/>
                </a:cxn>
                <a:cxn ang="cd2">
                  <a:pos x="l" y="vc"/>
                </a:cxn>
                <a:cxn ang="cd4">
                  <a:pos x="hc" y="b"/>
                </a:cxn>
                <a:cxn ang="0">
                  <a:pos x="r" y="vc"/>
                </a:cxn>
              </a:cxnLst>
              <a:rect l="l" t="t" r="r" b="b"/>
              <a:pathLst>
                <a:path w="311" h="619">
                  <a:moveTo>
                    <a:pt x="154" y="213"/>
                  </a:moveTo>
                  <a:lnTo>
                    <a:pt x="294" y="213"/>
                  </a:lnTo>
                  <a:lnTo>
                    <a:pt x="294" y="182"/>
                  </a:lnTo>
                  <a:lnTo>
                    <a:pt x="154" y="182"/>
                  </a:lnTo>
                  <a:lnTo>
                    <a:pt x="154" y="0"/>
                  </a:lnTo>
                  <a:lnTo>
                    <a:pt x="129" y="0"/>
                  </a:lnTo>
                  <a:cubicBezTo>
                    <a:pt x="126" y="81"/>
                    <a:pt x="98" y="188"/>
                    <a:pt x="0" y="190"/>
                  </a:cubicBezTo>
                  <a:lnTo>
                    <a:pt x="0" y="213"/>
                  </a:lnTo>
                  <a:lnTo>
                    <a:pt x="84" y="213"/>
                  </a:lnTo>
                  <a:lnTo>
                    <a:pt x="84" y="485"/>
                  </a:lnTo>
                  <a:cubicBezTo>
                    <a:pt x="84" y="608"/>
                    <a:pt x="176" y="619"/>
                    <a:pt x="213" y="619"/>
                  </a:cubicBezTo>
                  <a:cubicBezTo>
                    <a:pt x="283" y="619"/>
                    <a:pt x="311" y="549"/>
                    <a:pt x="311" y="485"/>
                  </a:cubicBezTo>
                  <a:lnTo>
                    <a:pt x="311" y="429"/>
                  </a:lnTo>
                  <a:lnTo>
                    <a:pt x="286" y="429"/>
                  </a:lnTo>
                  <a:lnTo>
                    <a:pt x="286" y="485"/>
                  </a:lnTo>
                  <a:cubicBezTo>
                    <a:pt x="286" y="557"/>
                    <a:pt x="258" y="594"/>
                    <a:pt x="218" y="594"/>
                  </a:cubicBezTo>
                  <a:cubicBezTo>
                    <a:pt x="154" y="594"/>
                    <a:pt x="154" y="504"/>
                    <a:pt x="154" y="48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3" name="Freihandform: Form 12">
              <a:extLst>
                <a:ext uri="{FF2B5EF4-FFF2-40B4-BE49-F238E27FC236}">
                  <a16:creationId xmlns:a16="http://schemas.microsoft.com/office/drawing/2014/main" id="{2431E0DA-2709-48D1-BDC8-606E0FB56E31}"/>
                </a:ext>
              </a:extLst>
            </p:cNvPr>
            <p:cNvSpPr/>
            <p:nvPr/>
          </p:nvSpPr>
          <p:spPr>
            <a:xfrm>
              <a:off x="4899600" y="5816160"/>
              <a:ext cx="76320" cy="237600"/>
            </a:xfrm>
            <a:custGeom>
              <a:avLst/>
              <a:gdLst/>
              <a:ahLst/>
              <a:cxnLst>
                <a:cxn ang="3cd4">
                  <a:pos x="hc" y="t"/>
                </a:cxn>
                <a:cxn ang="cd2">
                  <a:pos x="l" y="vc"/>
                </a:cxn>
                <a:cxn ang="cd4">
                  <a:pos x="hc" y="b"/>
                </a:cxn>
                <a:cxn ang="0">
                  <a:pos x="r" y="vc"/>
                </a:cxn>
              </a:cxnLst>
              <a:rect l="l" t="t" r="r" b="b"/>
              <a:pathLst>
                <a:path w="213" h="661">
                  <a:moveTo>
                    <a:pt x="143" y="224"/>
                  </a:moveTo>
                  <a:lnTo>
                    <a:pt x="3" y="235"/>
                  </a:lnTo>
                  <a:lnTo>
                    <a:pt x="3" y="266"/>
                  </a:lnTo>
                  <a:cubicBezTo>
                    <a:pt x="70" y="266"/>
                    <a:pt x="78" y="272"/>
                    <a:pt x="78" y="319"/>
                  </a:cubicBezTo>
                  <a:lnTo>
                    <a:pt x="78" y="585"/>
                  </a:lnTo>
                  <a:cubicBezTo>
                    <a:pt x="78" y="630"/>
                    <a:pt x="67" y="630"/>
                    <a:pt x="0" y="630"/>
                  </a:cubicBezTo>
                  <a:lnTo>
                    <a:pt x="0" y="661"/>
                  </a:lnTo>
                  <a:cubicBezTo>
                    <a:pt x="31" y="661"/>
                    <a:pt x="87" y="658"/>
                    <a:pt x="109" y="658"/>
                  </a:cubicBezTo>
                  <a:cubicBezTo>
                    <a:pt x="146" y="658"/>
                    <a:pt x="179" y="661"/>
                    <a:pt x="213" y="661"/>
                  </a:cubicBezTo>
                  <a:lnTo>
                    <a:pt x="213" y="630"/>
                  </a:lnTo>
                  <a:cubicBezTo>
                    <a:pt x="148" y="630"/>
                    <a:pt x="143" y="625"/>
                    <a:pt x="143" y="588"/>
                  </a:cubicBezTo>
                  <a:close/>
                  <a:moveTo>
                    <a:pt x="148" y="53"/>
                  </a:moveTo>
                  <a:cubicBezTo>
                    <a:pt x="148" y="20"/>
                    <a:pt x="123" y="0"/>
                    <a:pt x="95" y="0"/>
                  </a:cubicBezTo>
                  <a:cubicBezTo>
                    <a:pt x="64" y="0"/>
                    <a:pt x="42" y="28"/>
                    <a:pt x="42" y="53"/>
                  </a:cubicBezTo>
                  <a:cubicBezTo>
                    <a:pt x="42" y="78"/>
                    <a:pt x="64" y="104"/>
                    <a:pt x="95" y="104"/>
                  </a:cubicBezTo>
                  <a:cubicBezTo>
                    <a:pt x="123" y="104"/>
                    <a:pt x="148" y="84"/>
                    <a:pt x="148" y="5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4" name="Freihandform: Form 13">
              <a:extLst>
                <a:ext uri="{FF2B5EF4-FFF2-40B4-BE49-F238E27FC236}">
                  <a16:creationId xmlns:a16="http://schemas.microsoft.com/office/drawing/2014/main" id="{4F1E494D-3D3F-45CC-8B2A-49200B4CC78B}"/>
                </a:ext>
              </a:extLst>
            </p:cNvPr>
            <p:cNvSpPr/>
            <p:nvPr/>
          </p:nvSpPr>
          <p:spPr>
            <a:xfrm>
              <a:off x="4996440" y="5895000"/>
              <a:ext cx="158040" cy="163080"/>
            </a:xfrm>
            <a:custGeom>
              <a:avLst/>
              <a:gdLst/>
              <a:ahLst/>
              <a:cxnLst>
                <a:cxn ang="3cd4">
                  <a:pos x="hc" y="t"/>
                </a:cxn>
                <a:cxn ang="cd2">
                  <a:pos x="l" y="vc"/>
                </a:cxn>
                <a:cxn ang="cd4">
                  <a:pos x="hc" y="b"/>
                </a:cxn>
                <a:cxn ang="0">
                  <a:pos x="r" y="vc"/>
                </a:cxn>
              </a:cxnLst>
              <a:rect l="l" t="t" r="r" b="b"/>
              <a:pathLst>
                <a:path w="440" h="454">
                  <a:moveTo>
                    <a:pt x="440" y="232"/>
                  </a:moveTo>
                  <a:cubicBezTo>
                    <a:pt x="440" y="104"/>
                    <a:pt x="339" y="0"/>
                    <a:pt x="221" y="0"/>
                  </a:cubicBezTo>
                  <a:cubicBezTo>
                    <a:pt x="95" y="0"/>
                    <a:pt x="0" y="109"/>
                    <a:pt x="0" y="232"/>
                  </a:cubicBezTo>
                  <a:cubicBezTo>
                    <a:pt x="0" y="359"/>
                    <a:pt x="104" y="454"/>
                    <a:pt x="218" y="454"/>
                  </a:cubicBezTo>
                  <a:cubicBezTo>
                    <a:pt x="339" y="454"/>
                    <a:pt x="440" y="359"/>
                    <a:pt x="440" y="232"/>
                  </a:cubicBezTo>
                  <a:close/>
                  <a:moveTo>
                    <a:pt x="221" y="429"/>
                  </a:moveTo>
                  <a:cubicBezTo>
                    <a:pt x="176" y="429"/>
                    <a:pt x="134" y="409"/>
                    <a:pt x="106" y="364"/>
                  </a:cubicBezTo>
                  <a:cubicBezTo>
                    <a:pt x="81" y="319"/>
                    <a:pt x="81" y="261"/>
                    <a:pt x="81" y="224"/>
                  </a:cubicBezTo>
                  <a:cubicBezTo>
                    <a:pt x="81" y="185"/>
                    <a:pt x="81" y="132"/>
                    <a:pt x="106" y="87"/>
                  </a:cubicBezTo>
                  <a:cubicBezTo>
                    <a:pt x="132" y="42"/>
                    <a:pt x="179" y="22"/>
                    <a:pt x="218" y="22"/>
                  </a:cubicBezTo>
                  <a:cubicBezTo>
                    <a:pt x="263" y="22"/>
                    <a:pt x="305" y="45"/>
                    <a:pt x="330" y="87"/>
                  </a:cubicBezTo>
                  <a:cubicBezTo>
                    <a:pt x="356" y="129"/>
                    <a:pt x="356" y="185"/>
                    <a:pt x="356" y="224"/>
                  </a:cubicBezTo>
                  <a:cubicBezTo>
                    <a:pt x="356" y="261"/>
                    <a:pt x="356" y="314"/>
                    <a:pt x="336" y="356"/>
                  </a:cubicBezTo>
                  <a:cubicBezTo>
                    <a:pt x="314" y="401"/>
                    <a:pt x="269" y="429"/>
                    <a:pt x="221" y="42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5" name="Freihandform: Form 14">
              <a:extLst>
                <a:ext uri="{FF2B5EF4-FFF2-40B4-BE49-F238E27FC236}">
                  <a16:creationId xmlns:a16="http://schemas.microsoft.com/office/drawing/2014/main" id="{7CFA916D-4285-49A3-B64A-616DFC5B5FDD}"/>
                </a:ext>
              </a:extLst>
            </p:cNvPr>
            <p:cNvSpPr/>
            <p:nvPr/>
          </p:nvSpPr>
          <p:spPr>
            <a:xfrm>
              <a:off x="5173560" y="5897160"/>
              <a:ext cx="178920" cy="156960"/>
            </a:xfrm>
            <a:custGeom>
              <a:avLst/>
              <a:gdLst/>
              <a:ahLst/>
              <a:cxnLst>
                <a:cxn ang="3cd4">
                  <a:pos x="hc" y="t"/>
                </a:cxn>
                <a:cxn ang="cd2">
                  <a:pos x="l" y="vc"/>
                </a:cxn>
                <a:cxn ang="cd4">
                  <a:pos x="hc" y="b"/>
                </a:cxn>
                <a:cxn ang="0">
                  <a:pos x="r" y="vc"/>
                </a:cxn>
              </a:cxnLst>
              <a:rect l="l" t="t" r="r" b="b"/>
              <a:pathLst>
                <a:path w="498" h="437">
                  <a:moveTo>
                    <a:pt x="78" y="98"/>
                  </a:moveTo>
                  <a:lnTo>
                    <a:pt x="78" y="361"/>
                  </a:lnTo>
                  <a:cubicBezTo>
                    <a:pt x="78" y="406"/>
                    <a:pt x="67" y="406"/>
                    <a:pt x="0" y="406"/>
                  </a:cubicBezTo>
                  <a:lnTo>
                    <a:pt x="0" y="437"/>
                  </a:lnTo>
                  <a:cubicBezTo>
                    <a:pt x="34" y="437"/>
                    <a:pt x="84" y="434"/>
                    <a:pt x="112" y="434"/>
                  </a:cubicBezTo>
                  <a:cubicBezTo>
                    <a:pt x="137" y="434"/>
                    <a:pt x="190" y="437"/>
                    <a:pt x="224" y="437"/>
                  </a:cubicBezTo>
                  <a:lnTo>
                    <a:pt x="224" y="406"/>
                  </a:lnTo>
                  <a:cubicBezTo>
                    <a:pt x="157" y="406"/>
                    <a:pt x="146" y="406"/>
                    <a:pt x="146" y="361"/>
                  </a:cubicBezTo>
                  <a:lnTo>
                    <a:pt x="146" y="179"/>
                  </a:lnTo>
                  <a:cubicBezTo>
                    <a:pt x="146" y="78"/>
                    <a:pt x="216" y="22"/>
                    <a:pt x="280" y="22"/>
                  </a:cubicBezTo>
                  <a:cubicBezTo>
                    <a:pt x="342" y="22"/>
                    <a:pt x="353" y="76"/>
                    <a:pt x="353" y="132"/>
                  </a:cubicBezTo>
                  <a:lnTo>
                    <a:pt x="353" y="361"/>
                  </a:lnTo>
                  <a:cubicBezTo>
                    <a:pt x="353" y="406"/>
                    <a:pt x="342" y="406"/>
                    <a:pt x="274" y="406"/>
                  </a:cubicBezTo>
                  <a:lnTo>
                    <a:pt x="274" y="437"/>
                  </a:lnTo>
                  <a:cubicBezTo>
                    <a:pt x="311" y="437"/>
                    <a:pt x="361" y="434"/>
                    <a:pt x="386" y="434"/>
                  </a:cubicBezTo>
                  <a:cubicBezTo>
                    <a:pt x="412" y="434"/>
                    <a:pt x="465" y="437"/>
                    <a:pt x="498" y="437"/>
                  </a:cubicBezTo>
                  <a:lnTo>
                    <a:pt x="498" y="406"/>
                  </a:lnTo>
                  <a:cubicBezTo>
                    <a:pt x="445" y="406"/>
                    <a:pt x="423" y="406"/>
                    <a:pt x="420" y="378"/>
                  </a:cubicBezTo>
                  <a:lnTo>
                    <a:pt x="420" y="188"/>
                  </a:lnTo>
                  <a:cubicBezTo>
                    <a:pt x="420" y="104"/>
                    <a:pt x="420" y="73"/>
                    <a:pt x="389" y="36"/>
                  </a:cubicBezTo>
                  <a:cubicBezTo>
                    <a:pt x="375" y="20"/>
                    <a:pt x="344" y="0"/>
                    <a:pt x="286" y="0"/>
                  </a:cubicBezTo>
                  <a:cubicBezTo>
                    <a:pt x="213" y="0"/>
                    <a:pt x="168" y="42"/>
                    <a:pt x="140" y="104"/>
                  </a:cubicBezTo>
                  <a:lnTo>
                    <a:pt x="140" y="0"/>
                  </a:lnTo>
                  <a:lnTo>
                    <a:pt x="0" y="11"/>
                  </a:lnTo>
                  <a:lnTo>
                    <a:pt x="0" y="42"/>
                  </a:lnTo>
                  <a:cubicBezTo>
                    <a:pt x="70" y="42"/>
                    <a:pt x="78" y="48"/>
                    <a:pt x="78" y="9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6" name="Freihandform: Form 15">
              <a:extLst>
                <a:ext uri="{FF2B5EF4-FFF2-40B4-BE49-F238E27FC236}">
                  <a16:creationId xmlns:a16="http://schemas.microsoft.com/office/drawing/2014/main" id="{80F5D127-DD6B-4192-B8DF-A6485DF79D83}"/>
                </a:ext>
              </a:extLst>
            </p:cNvPr>
            <p:cNvSpPr/>
            <p:nvPr/>
          </p:nvSpPr>
          <p:spPr>
            <a:xfrm>
              <a:off x="5486040" y="5897160"/>
              <a:ext cx="119520" cy="156960"/>
            </a:xfrm>
            <a:custGeom>
              <a:avLst/>
              <a:gdLst/>
              <a:ahLst/>
              <a:cxnLst>
                <a:cxn ang="3cd4">
                  <a:pos x="hc" y="t"/>
                </a:cxn>
                <a:cxn ang="cd2">
                  <a:pos x="l" y="vc"/>
                </a:cxn>
                <a:cxn ang="cd4">
                  <a:pos x="hc" y="b"/>
                </a:cxn>
                <a:cxn ang="0">
                  <a:pos x="r" y="vc"/>
                </a:cxn>
              </a:cxnLst>
              <a:rect l="l" t="t" r="r" b="b"/>
              <a:pathLst>
                <a:path w="333" h="437">
                  <a:moveTo>
                    <a:pt x="137" y="109"/>
                  </a:moveTo>
                  <a:lnTo>
                    <a:pt x="137" y="0"/>
                  </a:lnTo>
                  <a:lnTo>
                    <a:pt x="0" y="11"/>
                  </a:lnTo>
                  <a:lnTo>
                    <a:pt x="0" y="42"/>
                  </a:lnTo>
                  <a:cubicBezTo>
                    <a:pt x="70" y="42"/>
                    <a:pt x="78" y="48"/>
                    <a:pt x="78" y="98"/>
                  </a:cubicBezTo>
                  <a:lnTo>
                    <a:pt x="78" y="361"/>
                  </a:lnTo>
                  <a:cubicBezTo>
                    <a:pt x="78" y="406"/>
                    <a:pt x="67" y="406"/>
                    <a:pt x="0" y="406"/>
                  </a:cubicBezTo>
                  <a:lnTo>
                    <a:pt x="0" y="437"/>
                  </a:lnTo>
                  <a:cubicBezTo>
                    <a:pt x="39" y="437"/>
                    <a:pt x="84" y="434"/>
                    <a:pt x="112" y="434"/>
                  </a:cubicBezTo>
                  <a:cubicBezTo>
                    <a:pt x="154" y="434"/>
                    <a:pt x="199" y="434"/>
                    <a:pt x="238" y="437"/>
                  </a:cubicBezTo>
                  <a:lnTo>
                    <a:pt x="238" y="406"/>
                  </a:lnTo>
                  <a:lnTo>
                    <a:pt x="218" y="406"/>
                  </a:lnTo>
                  <a:cubicBezTo>
                    <a:pt x="146" y="406"/>
                    <a:pt x="143" y="395"/>
                    <a:pt x="143" y="361"/>
                  </a:cubicBezTo>
                  <a:lnTo>
                    <a:pt x="143" y="207"/>
                  </a:lnTo>
                  <a:cubicBezTo>
                    <a:pt x="143" y="109"/>
                    <a:pt x="185" y="22"/>
                    <a:pt x="260" y="22"/>
                  </a:cubicBezTo>
                  <a:cubicBezTo>
                    <a:pt x="266" y="22"/>
                    <a:pt x="269" y="22"/>
                    <a:pt x="272" y="22"/>
                  </a:cubicBezTo>
                  <a:cubicBezTo>
                    <a:pt x="269" y="22"/>
                    <a:pt x="249" y="36"/>
                    <a:pt x="249" y="62"/>
                  </a:cubicBezTo>
                  <a:cubicBezTo>
                    <a:pt x="249" y="90"/>
                    <a:pt x="269" y="104"/>
                    <a:pt x="291" y="104"/>
                  </a:cubicBezTo>
                  <a:cubicBezTo>
                    <a:pt x="308" y="104"/>
                    <a:pt x="333" y="92"/>
                    <a:pt x="333" y="62"/>
                  </a:cubicBezTo>
                  <a:cubicBezTo>
                    <a:pt x="333" y="28"/>
                    <a:pt x="302" y="0"/>
                    <a:pt x="260" y="0"/>
                  </a:cubicBezTo>
                  <a:cubicBezTo>
                    <a:pt x="188" y="0"/>
                    <a:pt x="151" y="67"/>
                    <a:pt x="137" y="10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7" name="Freihandform: Form 16">
              <a:extLst>
                <a:ext uri="{FF2B5EF4-FFF2-40B4-BE49-F238E27FC236}">
                  <a16:creationId xmlns:a16="http://schemas.microsoft.com/office/drawing/2014/main" id="{4CD0A607-BBAD-416E-A77D-9CE433F8561B}"/>
                </a:ext>
              </a:extLst>
            </p:cNvPr>
            <p:cNvSpPr/>
            <p:nvPr/>
          </p:nvSpPr>
          <p:spPr>
            <a:xfrm>
              <a:off x="5630400" y="5895000"/>
              <a:ext cx="159840" cy="163080"/>
            </a:xfrm>
            <a:custGeom>
              <a:avLst/>
              <a:gdLst/>
              <a:ahLst/>
              <a:cxnLst>
                <a:cxn ang="3cd4">
                  <a:pos x="hc" y="t"/>
                </a:cxn>
                <a:cxn ang="cd2">
                  <a:pos x="l" y="vc"/>
                </a:cxn>
                <a:cxn ang="cd4">
                  <a:pos x="hc" y="b"/>
                </a:cxn>
                <a:cxn ang="0">
                  <a:pos x="r" y="vc"/>
                </a:cxn>
              </a:cxnLst>
              <a:rect l="l" t="t" r="r" b="b"/>
              <a:pathLst>
                <a:path w="445" h="454">
                  <a:moveTo>
                    <a:pt x="288" y="370"/>
                  </a:moveTo>
                  <a:cubicBezTo>
                    <a:pt x="291" y="409"/>
                    <a:pt x="319" y="451"/>
                    <a:pt x="364" y="451"/>
                  </a:cubicBezTo>
                  <a:cubicBezTo>
                    <a:pt x="386" y="451"/>
                    <a:pt x="445" y="437"/>
                    <a:pt x="445" y="356"/>
                  </a:cubicBezTo>
                  <a:lnTo>
                    <a:pt x="445" y="300"/>
                  </a:lnTo>
                  <a:lnTo>
                    <a:pt x="423" y="300"/>
                  </a:lnTo>
                  <a:lnTo>
                    <a:pt x="423" y="356"/>
                  </a:lnTo>
                  <a:cubicBezTo>
                    <a:pt x="423" y="412"/>
                    <a:pt x="398" y="420"/>
                    <a:pt x="386" y="420"/>
                  </a:cubicBezTo>
                  <a:cubicBezTo>
                    <a:pt x="353" y="420"/>
                    <a:pt x="350" y="375"/>
                    <a:pt x="350" y="370"/>
                  </a:cubicBezTo>
                  <a:lnTo>
                    <a:pt x="350" y="171"/>
                  </a:lnTo>
                  <a:cubicBezTo>
                    <a:pt x="350" y="129"/>
                    <a:pt x="350" y="92"/>
                    <a:pt x="314" y="53"/>
                  </a:cubicBezTo>
                  <a:cubicBezTo>
                    <a:pt x="274" y="17"/>
                    <a:pt x="227" y="0"/>
                    <a:pt x="179" y="0"/>
                  </a:cubicBezTo>
                  <a:cubicBezTo>
                    <a:pt x="98" y="0"/>
                    <a:pt x="28" y="48"/>
                    <a:pt x="28" y="112"/>
                  </a:cubicBezTo>
                  <a:cubicBezTo>
                    <a:pt x="28" y="143"/>
                    <a:pt x="48" y="160"/>
                    <a:pt x="76" y="160"/>
                  </a:cubicBezTo>
                  <a:cubicBezTo>
                    <a:pt x="101" y="160"/>
                    <a:pt x="120" y="140"/>
                    <a:pt x="120" y="112"/>
                  </a:cubicBezTo>
                  <a:cubicBezTo>
                    <a:pt x="120" y="101"/>
                    <a:pt x="115" y="67"/>
                    <a:pt x="70" y="67"/>
                  </a:cubicBezTo>
                  <a:cubicBezTo>
                    <a:pt x="95" y="34"/>
                    <a:pt x="146" y="22"/>
                    <a:pt x="176" y="22"/>
                  </a:cubicBezTo>
                  <a:cubicBezTo>
                    <a:pt x="224" y="22"/>
                    <a:pt x="280" y="62"/>
                    <a:pt x="280" y="148"/>
                  </a:cubicBezTo>
                  <a:lnTo>
                    <a:pt x="280" y="185"/>
                  </a:lnTo>
                  <a:cubicBezTo>
                    <a:pt x="230" y="188"/>
                    <a:pt x="162" y="190"/>
                    <a:pt x="98" y="221"/>
                  </a:cubicBezTo>
                  <a:cubicBezTo>
                    <a:pt x="25" y="255"/>
                    <a:pt x="0" y="305"/>
                    <a:pt x="0" y="350"/>
                  </a:cubicBezTo>
                  <a:cubicBezTo>
                    <a:pt x="0" y="429"/>
                    <a:pt x="95" y="454"/>
                    <a:pt x="160" y="454"/>
                  </a:cubicBezTo>
                  <a:cubicBezTo>
                    <a:pt x="224" y="454"/>
                    <a:pt x="269" y="415"/>
                    <a:pt x="288" y="370"/>
                  </a:cubicBezTo>
                  <a:close/>
                  <a:moveTo>
                    <a:pt x="280" y="207"/>
                  </a:moveTo>
                  <a:lnTo>
                    <a:pt x="280" y="305"/>
                  </a:lnTo>
                  <a:cubicBezTo>
                    <a:pt x="280" y="401"/>
                    <a:pt x="210" y="434"/>
                    <a:pt x="165" y="434"/>
                  </a:cubicBezTo>
                  <a:cubicBezTo>
                    <a:pt x="118" y="434"/>
                    <a:pt x="76" y="398"/>
                    <a:pt x="76" y="347"/>
                  </a:cubicBezTo>
                  <a:cubicBezTo>
                    <a:pt x="76" y="294"/>
                    <a:pt x="118" y="213"/>
                    <a:pt x="280" y="20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8" name="Freihandform: Form 17">
              <a:extLst>
                <a:ext uri="{FF2B5EF4-FFF2-40B4-BE49-F238E27FC236}">
                  <a16:creationId xmlns:a16="http://schemas.microsoft.com/office/drawing/2014/main" id="{62CBDD9C-ACB9-4A73-A1C7-A4416843D7D7}"/>
                </a:ext>
              </a:extLst>
            </p:cNvPr>
            <p:cNvSpPr/>
            <p:nvPr/>
          </p:nvSpPr>
          <p:spPr>
            <a:xfrm>
              <a:off x="5798520" y="5835600"/>
              <a:ext cx="111600" cy="222480"/>
            </a:xfrm>
            <a:custGeom>
              <a:avLst/>
              <a:gdLst/>
              <a:ahLst/>
              <a:cxnLst>
                <a:cxn ang="3cd4">
                  <a:pos x="hc" y="t"/>
                </a:cxn>
                <a:cxn ang="cd2">
                  <a:pos x="l" y="vc"/>
                </a:cxn>
                <a:cxn ang="cd4">
                  <a:pos x="hc" y="b"/>
                </a:cxn>
                <a:cxn ang="0">
                  <a:pos x="r" y="vc"/>
                </a:cxn>
              </a:cxnLst>
              <a:rect l="l" t="t" r="r" b="b"/>
              <a:pathLst>
                <a:path w="311" h="619">
                  <a:moveTo>
                    <a:pt x="154" y="213"/>
                  </a:moveTo>
                  <a:lnTo>
                    <a:pt x="294" y="213"/>
                  </a:lnTo>
                  <a:lnTo>
                    <a:pt x="294" y="182"/>
                  </a:lnTo>
                  <a:lnTo>
                    <a:pt x="154" y="182"/>
                  </a:lnTo>
                  <a:lnTo>
                    <a:pt x="154" y="0"/>
                  </a:lnTo>
                  <a:lnTo>
                    <a:pt x="129" y="0"/>
                  </a:lnTo>
                  <a:cubicBezTo>
                    <a:pt x="126" y="81"/>
                    <a:pt x="98" y="188"/>
                    <a:pt x="0" y="190"/>
                  </a:cubicBezTo>
                  <a:lnTo>
                    <a:pt x="0" y="213"/>
                  </a:lnTo>
                  <a:lnTo>
                    <a:pt x="84" y="213"/>
                  </a:lnTo>
                  <a:lnTo>
                    <a:pt x="84" y="485"/>
                  </a:lnTo>
                  <a:cubicBezTo>
                    <a:pt x="84" y="608"/>
                    <a:pt x="176" y="619"/>
                    <a:pt x="213" y="619"/>
                  </a:cubicBezTo>
                  <a:cubicBezTo>
                    <a:pt x="283" y="619"/>
                    <a:pt x="311" y="549"/>
                    <a:pt x="311" y="485"/>
                  </a:cubicBezTo>
                  <a:lnTo>
                    <a:pt x="311" y="429"/>
                  </a:lnTo>
                  <a:lnTo>
                    <a:pt x="286" y="429"/>
                  </a:lnTo>
                  <a:lnTo>
                    <a:pt x="286" y="485"/>
                  </a:lnTo>
                  <a:cubicBezTo>
                    <a:pt x="286" y="557"/>
                    <a:pt x="258" y="594"/>
                    <a:pt x="218" y="594"/>
                  </a:cubicBezTo>
                  <a:cubicBezTo>
                    <a:pt x="154" y="594"/>
                    <a:pt x="154" y="504"/>
                    <a:pt x="154" y="48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9" name="Freihandform: Form 18">
              <a:extLst>
                <a:ext uri="{FF2B5EF4-FFF2-40B4-BE49-F238E27FC236}">
                  <a16:creationId xmlns:a16="http://schemas.microsoft.com/office/drawing/2014/main" id="{41922E5C-2B3D-41E0-BCB2-37A47D2ACB7F}"/>
                </a:ext>
              </a:extLst>
            </p:cNvPr>
            <p:cNvSpPr/>
            <p:nvPr/>
          </p:nvSpPr>
          <p:spPr>
            <a:xfrm>
              <a:off x="5938559" y="5895000"/>
              <a:ext cx="137880" cy="163080"/>
            </a:xfrm>
            <a:custGeom>
              <a:avLst/>
              <a:gdLst/>
              <a:ahLst/>
              <a:cxnLst>
                <a:cxn ang="3cd4">
                  <a:pos x="hc" y="t"/>
                </a:cxn>
                <a:cxn ang="cd2">
                  <a:pos x="l" y="vc"/>
                </a:cxn>
                <a:cxn ang="cd4">
                  <a:pos x="hc" y="b"/>
                </a:cxn>
                <a:cxn ang="0">
                  <a:pos x="r" y="vc"/>
                </a:cxn>
              </a:cxnLst>
              <a:rect l="l" t="t" r="r" b="b"/>
              <a:pathLst>
                <a:path w="384" h="454">
                  <a:moveTo>
                    <a:pt x="84" y="193"/>
                  </a:moveTo>
                  <a:cubicBezTo>
                    <a:pt x="90" y="48"/>
                    <a:pt x="174" y="22"/>
                    <a:pt x="207" y="22"/>
                  </a:cubicBezTo>
                  <a:cubicBezTo>
                    <a:pt x="308" y="22"/>
                    <a:pt x="319" y="157"/>
                    <a:pt x="319" y="193"/>
                  </a:cubicBezTo>
                  <a:close/>
                  <a:moveTo>
                    <a:pt x="81" y="216"/>
                  </a:moveTo>
                  <a:lnTo>
                    <a:pt x="358" y="216"/>
                  </a:lnTo>
                  <a:cubicBezTo>
                    <a:pt x="381" y="216"/>
                    <a:pt x="384" y="216"/>
                    <a:pt x="384" y="193"/>
                  </a:cubicBezTo>
                  <a:cubicBezTo>
                    <a:pt x="384" y="95"/>
                    <a:pt x="330" y="0"/>
                    <a:pt x="207" y="0"/>
                  </a:cubicBezTo>
                  <a:cubicBezTo>
                    <a:pt x="92" y="0"/>
                    <a:pt x="0" y="101"/>
                    <a:pt x="0" y="227"/>
                  </a:cubicBezTo>
                  <a:cubicBezTo>
                    <a:pt x="0" y="359"/>
                    <a:pt x="104" y="454"/>
                    <a:pt x="218" y="454"/>
                  </a:cubicBezTo>
                  <a:cubicBezTo>
                    <a:pt x="339" y="454"/>
                    <a:pt x="384" y="345"/>
                    <a:pt x="384" y="325"/>
                  </a:cubicBezTo>
                  <a:cubicBezTo>
                    <a:pt x="384" y="317"/>
                    <a:pt x="375" y="314"/>
                    <a:pt x="370" y="314"/>
                  </a:cubicBezTo>
                  <a:cubicBezTo>
                    <a:pt x="361" y="314"/>
                    <a:pt x="361" y="319"/>
                    <a:pt x="358" y="328"/>
                  </a:cubicBezTo>
                  <a:cubicBezTo>
                    <a:pt x="322" y="429"/>
                    <a:pt x="235" y="429"/>
                    <a:pt x="224" y="429"/>
                  </a:cubicBezTo>
                  <a:cubicBezTo>
                    <a:pt x="174" y="429"/>
                    <a:pt x="134" y="401"/>
                    <a:pt x="112" y="364"/>
                  </a:cubicBezTo>
                  <a:cubicBezTo>
                    <a:pt x="81" y="317"/>
                    <a:pt x="81" y="249"/>
                    <a:pt x="81" y="21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0" name="Freihandform: Form 19">
              <a:extLst>
                <a:ext uri="{FF2B5EF4-FFF2-40B4-BE49-F238E27FC236}">
                  <a16:creationId xmlns:a16="http://schemas.microsoft.com/office/drawing/2014/main" id="{D605998B-E566-456C-896A-59890A650F3E}"/>
                </a:ext>
              </a:extLst>
            </p:cNvPr>
            <p:cNvSpPr/>
            <p:nvPr/>
          </p:nvSpPr>
          <p:spPr>
            <a:xfrm>
              <a:off x="6210720" y="5897160"/>
              <a:ext cx="236520" cy="160920"/>
            </a:xfrm>
            <a:custGeom>
              <a:avLst/>
              <a:gdLst/>
              <a:ahLst/>
              <a:cxnLst>
                <a:cxn ang="3cd4">
                  <a:pos x="hc" y="t"/>
                </a:cxn>
                <a:cxn ang="cd2">
                  <a:pos x="l" y="vc"/>
                </a:cxn>
                <a:cxn ang="cd4">
                  <a:pos x="hc" y="b"/>
                </a:cxn>
                <a:cxn ang="0">
                  <a:pos x="r" y="vc"/>
                </a:cxn>
              </a:cxnLst>
              <a:rect l="l" t="t" r="r" b="b"/>
              <a:pathLst>
                <a:path w="658" h="448">
                  <a:moveTo>
                    <a:pt x="658" y="406"/>
                  </a:moveTo>
                  <a:cubicBezTo>
                    <a:pt x="655" y="406"/>
                    <a:pt x="638" y="409"/>
                    <a:pt x="636" y="409"/>
                  </a:cubicBezTo>
                  <a:cubicBezTo>
                    <a:pt x="557" y="409"/>
                    <a:pt x="504" y="331"/>
                    <a:pt x="470" y="280"/>
                  </a:cubicBezTo>
                  <a:cubicBezTo>
                    <a:pt x="462" y="263"/>
                    <a:pt x="434" y="221"/>
                    <a:pt x="423" y="204"/>
                  </a:cubicBezTo>
                  <a:cubicBezTo>
                    <a:pt x="448" y="151"/>
                    <a:pt x="515" y="28"/>
                    <a:pt x="633" y="28"/>
                  </a:cubicBezTo>
                  <a:cubicBezTo>
                    <a:pt x="638" y="28"/>
                    <a:pt x="647" y="28"/>
                    <a:pt x="658" y="31"/>
                  </a:cubicBezTo>
                  <a:cubicBezTo>
                    <a:pt x="658" y="6"/>
                    <a:pt x="658" y="6"/>
                    <a:pt x="655" y="3"/>
                  </a:cubicBezTo>
                  <a:cubicBezTo>
                    <a:pt x="650" y="0"/>
                    <a:pt x="633" y="0"/>
                    <a:pt x="624" y="0"/>
                  </a:cubicBezTo>
                  <a:cubicBezTo>
                    <a:pt x="498" y="0"/>
                    <a:pt x="426" y="120"/>
                    <a:pt x="403" y="171"/>
                  </a:cubicBezTo>
                  <a:cubicBezTo>
                    <a:pt x="364" y="109"/>
                    <a:pt x="350" y="87"/>
                    <a:pt x="314" y="59"/>
                  </a:cubicBezTo>
                  <a:cubicBezTo>
                    <a:pt x="252" y="6"/>
                    <a:pt x="199" y="0"/>
                    <a:pt x="174" y="0"/>
                  </a:cubicBezTo>
                  <a:cubicBezTo>
                    <a:pt x="64" y="0"/>
                    <a:pt x="0" y="112"/>
                    <a:pt x="0" y="224"/>
                  </a:cubicBezTo>
                  <a:cubicBezTo>
                    <a:pt x="0" y="336"/>
                    <a:pt x="62" y="448"/>
                    <a:pt x="171" y="448"/>
                  </a:cubicBezTo>
                  <a:cubicBezTo>
                    <a:pt x="297" y="448"/>
                    <a:pt x="370" y="328"/>
                    <a:pt x="392" y="277"/>
                  </a:cubicBezTo>
                  <a:cubicBezTo>
                    <a:pt x="431" y="339"/>
                    <a:pt x="445" y="361"/>
                    <a:pt x="482" y="392"/>
                  </a:cubicBezTo>
                  <a:cubicBezTo>
                    <a:pt x="543" y="443"/>
                    <a:pt x="596" y="448"/>
                    <a:pt x="622" y="448"/>
                  </a:cubicBezTo>
                  <a:cubicBezTo>
                    <a:pt x="633" y="448"/>
                    <a:pt x="650" y="448"/>
                    <a:pt x="658" y="445"/>
                  </a:cubicBezTo>
                  <a:close/>
                  <a:moveTo>
                    <a:pt x="370" y="244"/>
                  </a:moveTo>
                  <a:cubicBezTo>
                    <a:pt x="347" y="297"/>
                    <a:pt x="280" y="420"/>
                    <a:pt x="162" y="420"/>
                  </a:cubicBezTo>
                  <a:cubicBezTo>
                    <a:pt x="67" y="420"/>
                    <a:pt x="22" y="314"/>
                    <a:pt x="22" y="224"/>
                  </a:cubicBezTo>
                  <a:cubicBezTo>
                    <a:pt x="22" y="126"/>
                    <a:pt x="78" y="42"/>
                    <a:pt x="160" y="42"/>
                  </a:cubicBezTo>
                  <a:cubicBezTo>
                    <a:pt x="238" y="42"/>
                    <a:pt x="288" y="118"/>
                    <a:pt x="322" y="168"/>
                  </a:cubicBezTo>
                  <a:cubicBezTo>
                    <a:pt x="333" y="185"/>
                    <a:pt x="358" y="227"/>
                    <a:pt x="370" y="24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1" name="Freihandform: Form 20">
              <a:extLst>
                <a:ext uri="{FF2B5EF4-FFF2-40B4-BE49-F238E27FC236}">
                  <a16:creationId xmlns:a16="http://schemas.microsoft.com/office/drawing/2014/main" id="{4721CA2D-BD39-4A5D-B3A2-FE49C16D4123}"/>
                </a:ext>
              </a:extLst>
            </p:cNvPr>
            <p:cNvSpPr/>
            <p:nvPr/>
          </p:nvSpPr>
          <p:spPr>
            <a:xfrm>
              <a:off x="6573599" y="5895000"/>
              <a:ext cx="137880" cy="163080"/>
            </a:xfrm>
            <a:custGeom>
              <a:avLst/>
              <a:gdLst/>
              <a:ahLst/>
              <a:cxnLst>
                <a:cxn ang="3cd4">
                  <a:pos x="hc" y="t"/>
                </a:cxn>
                <a:cxn ang="cd2">
                  <a:pos x="l" y="vc"/>
                </a:cxn>
                <a:cxn ang="cd4">
                  <a:pos x="hc" y="b"/>
                </a:cxn>
                <a:cxn ang="0">
                  <a:pos x="r" y="vc"/>
                </a:cxn>
              </a:cxnLst>
              <a:rect l="l" t="t" r="r" b="b"/>
              <a:pathLst>
                <a:path w="384" h="454">
                  <a:moveTo>
                    <a:pt x="84" y="193"/>
                  </a:moveTo>
                  <a:cubicBezTo>
                    <a:pt x="90" y="48"/>
                    <a:pt x="174" y="22"/>
                    <a:pt x="207" y="22"/>
                  </a:cubicBezTo>
                  <a:cubicBezTo>
                    <a:pt x="308" y="22"/>
                    <a:pt x="319" y="157"/>
                    <a:pt x="319" y="193"/>
                  </a:cubicBezTo>
                  <a:close/>
                  <a:moveTo>
                    <a:pt x="81" y="216"/>
                  </a:moveTo>
                  <a:lnTo>
                    <a:pt x="358" y="216"/>
                  </a:lnTo>
                  <a:cubicBezTo>
                    <a:pt x="381" y="216"/>
                    <a:pt x="384" y="216"/>
                    <a:pt x="384" y="193"/>
                  </a:cubicBezTo>
                  <a:cubicBezTo>
                    <a:pt x="384" y="95"/>
                    <a:pt x="330" y="0"/>
                    <a:pt x="207" y="0"/>
                  </a:cubicBezTo>
                  <a:cubicBezTo>
                    <a:pt x="92" y="0"/>
                    <a:pt x="0" y="101"/>
                    <a:pt x="0" y="227"/>
                  </a:cubicBezTo>
                  <a:cubicBezTo>
                    <a:pt x="0" y="359"/>
                    <a:pt x="104" y="454"/>
                    <a:pt x="218" y="454"/>
                  </a:cubicBezTo>
                  <a:cubicBezTo>
                    <a:pt x="339" y="454"/>
                    <a:pt x="384" y="345"/>
                    <a:pt x="384" y="325"/>
                  </a:cubicBezTo>
                  <a:cubicBezTo>
                    <a:pt x="384" y="317"/>
                    <a:pt x="375" y="314"/>
                    <a:pt x="370" y="314"/>
                  </a:cubicBezTo>
                  <a:cubicBezTo>
                    <a:pt x="361" y="314"/>
                    <a:pt x="361" y="319"/>
                    <a:pt x="358" y="328"/>
                  </a:cubicBezTo>
                  <a:cubicBezTo>
                    <a:pt x="322" y="429"/>
                    <a:pt x="235" y="429"/>
                    <a:pt x="224" y="429"/>
                  </a:cubicBezTo>
                  <a:cubicBezTo>
                    <a:pt x="174" y="429"/>
                    <a:pt x="134" y="401"/>
                    <a:pt x="112" y="364"/>
                  </a:cubicBezTo>
                  <a:cubicBezTo>
                    <a:pt x="81" y="317"/>
                    <a:pt x="81" y="249"/>
                    <a:pt x="81" y="21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2" name="Freihandform: Form 21">
              <a:extLst>
                <a:ext uri="{FF2B5EF4-FFF2-40B4-BE49-F238E27FC236}">
                  <a16:creationId xmlns:a16="http://schemas.microsoft.com/office/drawing/2014/main" id="{2C6C29EB-0531-42B6-83E3-AE0AFD232B57}"/>
                </a:ext>
              </a:extLst>
            </p:cNvPr>
            <p:cNvSpPr/>
            <p:nvPr/>
          </p:nvSpPr>
          <p:spPr>
            <a:xfrm>
              <a:off x="6724800" y="5901120"/>
              <a:ext cx="178920" cy="153000"/>
            </a:xfrm>
            <a:custGeom>
              <a:avLst/>
              <a:gdLst/>
              <a:ahLst/>
              <a:cxnLst>
                <a:cxn ang="3cd4">
                  <a:pos x="hc" y="t"/>
                </a:cxn>
                <a:cxn ang="cd2">
                  <a:pos x="l" y="vc"/>
                </a:cxn>
                <a:cxn ang="cd4">
                  <a:pos x="hc" y="b"/>
                </a:cxn>
                <a:cxn ang="0">
                  <a:pos x="r" y="vc"/>
                </a:cxn>
              </a:cxnLst>
              <a:rect l="l" t="t" r="r" b="b"/>
              <a:pathLst>
                <a:path w="498" h="426">
                  <a:moveTo>
                    <a:pt x="272" y="193"/>
                  </a:moveTo>
                  <a:cubicBezTo>
                    <a:pt x="302" y="157"/>
                    <a:pt x="339" y="109"/>
                    <a:pt x="364" y="81"/>
                  </a:cubicBezTo>
                  <a:cubicBezTo>
                    <a:pt x="395" y="48"/>
                    <a:pt x="434" y="31"/>
                    <a:pt x="482" y="31"/>
                  </a:cubicBezTo>
                  <a:lnTo>
                    <a:pt x="482" y="0"/>
                  </a:lnTo>
                  <a:cubicBezTo>
                    <a:pt x="456" y="3"/>
                    <a:pt x="426" y="3"/>
                    <a:pt x="400" y="3"/>
                  </a:cubicBezTo>
                  <a:cubicBezTo>
                    <a:pt x="370" y="3"/>
                    <a:pt x="316" y="0"/>
                    <a:pt x="305" y="0"/>
                  </a:cubicBezTo>
                  <a:lnTo>
                    <a:pt x="305" y="31"/>
                  </a:lnTo>
                  <a:cubicBezTo>
                    <a:pt x="325" y="34"/>
                    <a:pt x="333" y="45"/>
                    <a:pt x="333" y="62"/>
                  </a:cubicBezTo>
                  <a:cubicBezTo>
                    <a:pt x="333" y="78"/>
                    <a:pt x="325" y="90"/>
                    <a:pt x="319" y="95"/>
                  </a:cubicBezTo>
                  <a:lnTo>
                    <a:pt x="258" y="174"/>
                  </a:lnTo>
                  <a:lnTo>
                    <a:pt x="179" y="73"/>
                  </a:lnTo>
                  <a:cubicBezTo>
                    <a:pt x="171" y="64"/>
                    <a:pt x="171" y="62"/>
                    <a:pt x="171" y="56"/>
                  </a:cubicBezTo>
                  <a:cubicBezTo>
                    <a:pt x="171" y="42"/>
                    <a:pt x="185" y="31"/>
                    <a:pt x="207" y="31"/>
                  </a:cubicBezTo>
                  <a:lnTo>
                    <a:pt x="207" y="0"/>
                  </a:lnTo>
                  <a:cubicBezTo>
                    <a:pt x="179" y="0"/>
                    <a:pt x="115" y="3"/>
                    <a:pt x="98" y="3"/>
                  </a:cubicBezTo>
                  <a:cubicBezTo>
                    <a:pt x="78" y="3"/>
                    <a:pt x="31" y="3"/>
                    <a:pt x="6" y="0"/>
                  </a:cubicBezTo>
                  <a:lnTo>
                    <a:pt x="6" y="31"/>
                  </a:lnTo>
                  <a:cubicBezTo>
                    <a:pt x="76" y="31"/>
                    <a:pt x="76" y="31"/>
                    <a:pt x="120" y="92"/>
                  </a:cubicBezTo>
                  <a:lnTo>
                    <a:pt x="218" y="218"/>
                  </a:lnTo>
                  <a:lnTo>
                    <a:pt x="126" y="336"/>
                  </a:lnTo>
                  <a:cubicBezTo>
                    <a:pt x="78" y="395"/>
                    <a:pt x="20" y="398"/>
                    <a:pt x="0" y="398"/>
                  </a:cubicBezTo>
                  <a:lnTo>
                    <a:pt x="0" y="426"/>
                  </a:lnTo>
                  <a:cubicBezTo>
                    <a:pt x="25" y="426"/>
                    <a:pt x="56" y="423"/>
                    <a:pt x="81" y="423"/>
                  </a:cubicBezTo>
                  <a:cubicBezTo>
                    <a:pt x="112" y="423"/>
                    <a:pt x="151" y="426"/>
                    <a:pt x="176" y="426"/>
                  </a:cubicBezTo>
                  <a:lnTo>
                    <a:pt x="176" y="398"/>
                  </a:lnTo>
                  <a:cubicBezTo>
                    <a:pt x="154" y="392"/>
                    <a:pt x="148" y="381"/>
                    <a:pt x="148" y="367"/>
                  </a:cubicBezTo>
                  <a:cubicBezTo>
                    <a:pt x="148" y="345"/>
                    <a:pt x="176" y="311"/>
                    <a:pt x="235" y="241"/>
                  </a:cubicBezTo>
                  <a:lnTo>
                    <a:pt x="311" y="339"/>
                  </a:lnTo>
                  <a:cubicBezTo>
                    <a:pt x="319" y="350"/>
                    <a:pt x="333" y="367"/>
                    <a:pt x="333" y="373"/>
                  </a:cubicBezTo>
                  <a:cubicBezTo>
                    <a:pt x="333" y="381"/>
                    <a:pt x="325" y="395"/>
                    <a:pt x="297" y="398"/>
                  </a:cubicBezTo>
                  <a:lnTo>
                    <a:pt x="297" y="426"/>
                  </a:lnTo>
                  <a:cubicBezTo>
                    <a:pt x="328" y="426"/>
                    <a:pt x="381" y="423"/>
                    <a:pt x="403" y="423"/>
                  </a:cubicBezTo>
                  <a:cubicBezTo>
                    <a:pt x="431" y="423"/>
                    <a:pt x="470" y="426"/>
                    <a:pt x="498" y="426"/>
                  </a:cubicBezTo>
                  <a:lnTo>
                    <a:pt x="498" y="398"/>
                  </a:lnTo>
                  <a:cubicBezTo>
                    <a:pt x="445" y="398"/>
                    <a:pt x="428" y="395"/>
                    <a:pt x="406" y="367"/>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3" name="Freihandform: Form 22">
              <a:extLst>
                <a:ext uri="{FF2B5EF4-FFF2-40B4-BE49-F238E27FC236}">
                  <a16:creationId xmlns:a16="http://schemas.microsoft.com/office/drawing/2014/main" id="{3C3B14D4-C42A-4A9B-B6ED-C5647E1E9E2D}"/>
                </a:ext>
              </a:extLst>
            </p:cNvPr>
            <p:cNvSpPr/>
            <p:nvPr/>
          </p:nvSpPr>
          <p:spPr>
            <a:xfrm>
              <a:off x="6916320" y="5897160"/>
              <a:ext cx="174960" cy="226440"/>
            </a:xfrm>
            <a:custGeom>
              <a:avLst/>
              <a:gdLst/>
              <a:ahLst/>
              <a:cxnLst>
                <a:cxn ang="3cd4">
                  <a:pos x="hc" y="t"/>
                </a:cxn>
                <a:cxn ang="cd2">
                  <a:pos x="l" y="vc"/>
                </a:cxn>
                <a:cxn ang="cd4">
                  <a:pos x="hc" y="b"/>
                </a:cxn>
                <a:cxn ang="0">
                  <a:pos x="r" y="vc"/>
                </a:cxn>
              </a:cxnLst>
              <a:rect l="l" t="t" r="r" b="b"/>
              <a:pathLst>
                <a:path w="487" h="630">
                  <a:moveTo>
                    <a:pt x="143" y="64"/>
                  </a:moveTo>
                  <a:lnTo>
                    <a:pt x="143" y="0"/>
                  </a:lnTo>
                  <a:lnTo>
                    <a:pt x="0" y="11"/>
                  </a:lnTo>
                  <a:lnTo>
                    <a:pt x="0" y="42"/>
                  </a:lnTo>
                  <a:cubicBezTo>
                    <a:pt x="70" y="42"/>
                    <a:pt x="78" y="48"/>
                    <a:pt x="78" y="90"/>
                  </a:cubicBezTo>
                  <a:lnTo>
                    <a:pt x="78" y="555"/>
                  </a:lnTo>
                  <a:cubicBezTo>
                    <a:pt x="78" y="599"/>
                    <a:pt x="67" y="599"/>
                    <a:pt x="0" y="599"/>
                  </a:cubicBezTo>
                  <a:lnTo>
                    <a:pt x="0" y="630"/>
                  </a:lnTo>
                  <a:cubicBezTo>
                    <a:pt x="34" y="627"/>
                    <a:pt x="84" y="625"/>
                    <a:pt x="112" y="625"/>
                  </a:cubicBezTo>
                  <a:cubicBezTo>
                    <a:pt x="137" y="625"/>
                    <a:pt x="188" y="627"/>
                    <a:pt x="224" y="630"/>
                  </a:cubicBezTo>
                  <a:lnTo>
                    <a:pt x="224" y="599"/>
                  </a:lnTo>
                  <a:cubicBezTo>
                    <a:pt x="157" y="599"/>
                    <a:pt x="146" y="599"/>
                    <a:pt x="146" y="555"/>
                  </a:cubicBezTo>
                  <a:lnTo>
                    <a:pt x="146" y="387"/>
                  </a:lnTo>
                  <a:lnTo>
                    <a:pt x="146" y="378"/>
                  </a:lnTo>
                  <a:cubicBezTo>
                    <a:pt x="151" y="395"/>
                    <a:pt x="193" y="448"/>
                    <a:pt x="266" y="448"/>
                  </a:cubicBezTo>
                  <a:cubicBezTo>
                    <a:pt x="384" y="448"/>
                    <a:pt x="487" y="350"/>
                    <a:pt x="487" y="224"/>
                  </a:cubicBezTo>
                  <a:cubicBezTo>
                    <a:pt x="487" y="98"/>
                    <a:pt x="392" y="0"/>
                    <a:pt x="280" y="0"/>
                  </a:cubicBezTo>
                  <a:cubicBezTo>
                    <a:pt x="204" y="0"/>
                    <a:pt x="162" y="45"/>
                    <a:pt x="143" y="64"/>
                  </a:cubicBezTo>
                  <a:close/>
                  <a:moveTo>
                    <a:pt x="146" y="325"/>
                  </a:moveTo>
                  <a:lnTo>
                    <a:pt x="146" y="104"/>
                  </a:lnTo>
                  <a:cubicBezTo>
                    <a:pt x="174" y="53"/>
                    <a:pt x="224" y="25"/>
                    <a:pt x="274" y="25"/>
                  </a:cubicBezTo>
                  <a:cubicBezTo>
                    <a:pt x="344" y="25"/>
                    <a:pt x="406" y="112"/>
                    <a:pt x="406" y="224"/>
                  </a:cubicBezTo>
                  <a:cubicBezTo>
                    <a:pt x="406" y="345"/>
                    <a:pt x="336" y="426"/>
                    <a:pt x="263" y="426"/>
                  </a:cubicBezTo>
                  <a:cubicBezTo>
                    <a:pt x="224" y="426"/>
                    <a:pt x="185" y="406"/>
                    <a:pt x="160" y="367"/>
                  </a:cubicBezTo>
                  <a:cubicBezTo>
                    <a:pt x="146" y="345"/>
                    <a:pt x="146" y="345"/>
                    <a:pt x="146" y="32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4" name="Freihandform: Form 23">
              <a:extLst>
                <a:ext uri="{FF2B5EF4-FFF2-40B4-BE49-F238E27FC236}">
                  <a16:creationId xmlns:a16="http://schemas.microsoft.com/office/drawing/2014/main" id="{AE0E5DAA-CA22-4822-94A1-FC078808DF62}"/>
                </a:ext>
              </a:extLst>
            </p:cNvPr>
            <p:cNvSpPr/>
            <p:nvPr/>
          </p:nvSpPr>
          <p:spPr>
            <a:xfrm>
              <a:off x="7140240" y="5788080"/>
              <a:ext cx="83160" cy="354600"/>
            </a:xfrm>
            <a:custGeom>
              <a:avLst/>
              <a:gdLst/>
              <a:ahLst/>
              <a:cxnLst>
                <a:cxn ang="3cd4">
                  <a:pos x="hc" y="t"/>
                </a:cxn>
                <a:cxn ang="cd2">
                  <a:pos x="l" y="vc"/>
                </a:cxn>
                <a:cxn ang="cd4">
                  <a:pos x="hc" y="b"/>
                </a:cxn>
                <a:cxn ang="0">
                  <a:pos x="r" y="vc"/>
                </a:cxn>
              </a:cxnLst>
              <a:rect l="l" t="t" r="r" b="b"/>
              <a:pathLst>
                <a:path w="232" h="986">
                  <a:moveTo>
                    <a:pt x="232" y="978"/>
                  </a:moveTo>
                  <a:cubicBezTo>
                    <a:pt x="232" y="975"/>
                    <a:pt x="232" y="972"/>
                    <a:pt x="213" y="955"/>
                  </a:cubicBezTo>
                  <a:cubicBezTo>
                    <a:pt x="90" y="832"/>
                    <a:pt x="59" y="644"/>
                    <a:pt x="59" y="493"/>
                  </a:cubicBezTo>
                  <a:cubicBezTo>
                    <a:pt x="59" y="322"/>
                    <a:pt x="95" y="151"/>
                    <a:pt x="218" y="28"/>
                  </a:cubicBezTo>
                  <a:cubicBezTo>
                    <a:pt x="232" y="14"/>
                    <a:pt x="232" y="14"/>
                    <a:pt x="232" y="11"/>
                  </a:cubicBezTo>
                  <a:cubicBezTo>
                    <a:pt x="232" y="3"/>
                    <a:pt x="227" y="0"/>
                    <a:pt x="221" y="0"/>
                  </a:cubicBezTo>
                  <a:cubicBezTo>
                    <a:pt x="210" y="0"/>
                    <a:pt x="120" y="67"/>
                    <a:pt x="62" y="193"/>
                  </a:cubicBezTo>
                  <a:cubicBezTo>
                    <a:pt x="11" y="303"/>
                    <a:pt x="0" y="412"/>
                    <a:pt x="0" y="493"/>
                  </a:cubicBezTo>
                  <a:cubicBezTo>
                    <a:pt x="0" y="571"/>
                    <a:pt x="11" y="689"/>
                    <a:pt x="64" y="801"/>
                  </a:cubicBezTo>
                  <a:cubicBezTo>
                    <a:pt x="126" y="924"/>
                    <a:pt x="210" y="986"/>
                    <a:pt x="221" y="986"/>
                  </a:cubicBezTo>
                  <a:cubicBezTo>
                    <a:pt x="227" y="986"/>
                    <a:pt x="232" y="983"/>
                    <a:pt x="232" y="978"/>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5" name="Freihandform: Form 24">
              <a:extLst>
                <a:ext uri="{FF2B5EF4-FFF2-40B4-BE49-F238E27FC236}">
                  <a16:creationId xmlns:a16="http://schemas.microsoft.com/office/drawing/2014/main" id="{EB3C3F1B-A916-4866-890C-CF10C41768C1}"/>
                </a:ext>
              </a:extLst>
            </p:cNvPr>
            <p:cNvSpPr/>
            <p:nvPr/>
          </p:nvSpPr>
          <p:spPr>
            <a:xfrm>
              <a:off x="7259040" y="5800320"/>
              <a:ext cx="261720" cy="254880"/>
            </a:xfrm>
            <a:custGeom>
              <a:avLst/>
              <a:gdLst/>
              <a:ahLst/>
              <a:cxnLst>
                <a:cxn ang="3cd4">
                  <a:pos x="hc" y="t"/>
                </a:cxn>
                <a:cxn ang="cd2">
                  <a:pos x="l" y="vc"/>
                </a:cxn>
                <a:cxn ang="cd4">
                  <a:pos x="hc" y="b"/>
                </a:cxn>
                <a:cxn ang="0">
                  <a:pos x="r" y="vc"/>
                </a:cxn>
              </a:cxnLst>
              <a:rect l="l" t="t" r="r" b="b"/>
              <a:pathLst>
                <a:path w="728" h="709">
                  <a:moveTo>
                    <a:pt x="389" y="17"/>
                  </a:moveTo>
                  <a:cubicBezTo>
                    <a:pt x="384" y="6"/>
                    <a:pt x="381" y="0"/>
                    <a:pt x="364" y="0"/>
                  </a:cubicBezTo>
                  <a:cubicBezTo>
                    <a:pt x="347" y="0"/>
                    <a:pt x="344" y="6"/>
                    <a:pt x="339" y="17"/>
                  </a:cubicBezTo>
                  <a:lnTo>
                    <a:pt x="6" y="689"/>
                  </a:lnTo>
                  <a:cubicBezTo>
                    <a:pt x="0" y="697"/>
                    <a:pt x="0" y="697"/>
                    <a:pt x="0" y="700"/>
                  </a:cubicBezTo>
                  <a:cubicBezTo>
                    <a:pt x="0" y="709"/>
                    <a:pt x="6" y="709"/>
                    <a:pt x="22" y="709"/>
                  </a:cubicBezTo>
                  <a:lnTo>
                    <a:pt x="708" y="709"/>
                  </a:lnTo>
                  <a:cubicBezTo>
                    <a:pt x="722" y="709"/>
                    <a:pt x="728" y="709"/>
                    <a:pt x="728" y="700"/>
                  </a:cubicBezTo>
                  <a:cubicBezTo>
                    <a:pt x="728" y="697"/>
                    <a:pt x="728" y="697"/>
                    <a:pt x="725" y="689"/>
                  </a:cubicBezTo>
                  <a:close/>
                  <a:moveTo>
                    <a:pt x="333" y="98"/>
                  </a:moveTo>
                  <a:lnTo>
                    <a:pt x="599" y="633"/>
                  </a:lnTo>
                  <a:lnTo>
                    <a:pt x="67" y="633"/>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6" name="Freihandform: Form 25">
              <a:extLst>
                <a:ext uri="{FF2B5EF4-FFF2-40B4-BE49-F238E27FC236}">
                  <a16:creationId xmlns:a16="http://schemas.microsoft.com/office/drawing/2014/main" id="{EA5D15DF-B7C8-4777-81A8-EF2C9AB63836}"/>
                </a:ext>
              </a:extLst>
            </p:cNvPr>
            <p:cNvSpPr/>
            <p:nvPr/>
          </p:nvSpPr>
          <p:spPr>
            <a:xfrm>
              <a:off x="7549560" y="5813280"/>
              <a:ext cx="258120" cy="241560"/>
            </a:xfrm>
            <a:custGeom>
              <a:avLst/>
              <a:gdLst/>
              <a:ahLst/>
              <a:cxnLst>
                <a:cxn ang="3cd4">
                  <a:pos x="hc" y="t"/>
                </a:cxn>
                <a:cxn ang="cd2">
                  <a:pos x="l" y="vc"/>
                </a:cxn>
                <a:cxn ang="cd4">
                  <a:pos x="hc" y="b"/>
                </a:cxn>
                <a:cxn ang="0">
                  <a:pos x="r" y="vc"/>
                </a:cxn>
              </a:cxnLst>
              <a:rect l="l" t="t" r="r" b="b"/>
              <a:pathLst>
                <a:path w="718" h="672">
                  <a:moveTo>
                    <a:pt x="661" y="443"/>
                  </a:moveTo>
                  <a:cubicBezTo>
                    <a:pt x="664" y="437"/>
                    <a:pt x="666" y="431"/>
                    <a:pt x="666" y="429"/>
                  </a:cubicBezTo>
                  <a:cubicBezTo>
                    <a:pt x="666" y="426"/>
                    <a:pt x="666" y="417"/>
                    <a:pt x="655" y="417"/>
                  </a:cubicBezTo>
                  <a:cubicBezTo>
                    <a:pt x="647" y="417"/>
                    <a:pt x="644" y="423"/>
                    <a:pt x="641" y="429"/>
                  </a:cubicBezTo>
                  <a:cubicBezTo>
                    <a:pt x="577" y="574"/>
                    <a:pt x="540" y="641"/>
                    <a:pt x="372" y="641"/>
                  </a:cubicBezTo>
                  <a:lnTo>
                    <a:pt x="227" y="641"/>
                  </a:lnTo>
                  <a:cubicBezTo>
                    <a:pt x="216" y="641"/>
                    <a:pt x="213" y="641"/>
                    <a:pt x="207" y="641"/>
                  </a:cubicBezTo>
                  <a:cubicBezTo>
                    <a:pt x="196" y="639"/>
                    <a:pt x="193" y="639"/>
                    <a:pt x="193" y="630"/>
                  </a:cubicBezTo>
                  <a:cubicBezTo>
                    <a:pt x="193" y="627"/>
                    <a:pt x="193" y="625"/>
                    <a:pt x="199" y="608"/>
                  </a:cubicBezTo>
                  <a:lnTo>
                    <a:pt x="266" y="339"/>
                  </a:lnTo>
                  <a:lnTo>
                    <a:pt x="364" y="339"/>
                  </a:lnTo>
                  <a:cubicBezTo>
                    <a:pt x="448" y="339"/>
                    <a:pt x="448" y="359"/>
                    <a:pt x="448" y="384"/>
                  </a:cubicBezTo>
                  <a:cubicBezTo>
                    <a:pt x="448" y="389"/>
                    <a:pt x="448" y="403"/>
                    <a:pt x="440" y="431"/>
                  </a:cubicBezTo>
                  <a:cubicBezTo>
                    <a:pt x="440" y="437"/>
                    <a:pt x="437" y="440"/>
                    <a:pt x="437" y="443"/>
                  </a:cubicBezTo>
                  <a:cubicBezTo>
                    <a:pt x="437" y="448"/>
                    <a:pt x="442" y="454"/>
                    <a:pt x="451" y="454"/>
                  </a:cubicBezTo>
                  <a:cubicBezTo>
                    <a:pt x="459" y="454"/>
                    <a:pt x="462" y="448"/>
                    <a:pt x="465" y="434"/>
                  </a:cubicBezTo>
                  <a:lnTo>
                    <a:pt x="521" y="202"/>
                  </a:lnTo>
                  <a:cubicBezTo>
                    <a:pt x="521" y="196"/>
                    <a:pt x="518" y="190"/>
                    <a:pt x="510" y="190"/>
                  </a:cubicBezTo>
                  <a:cubicBezTo>
                    <a:pt x="501" y="190"/>
                    <a:pt x="498" y="199"/>
                    <a:pt x="496" y="210"/>
                  </a:cubicBezTo>
                  <a:cubicBezTo>
                    <a:pt x="476" y="286"/>
                    <a:pt x="456" y="308"/>
                    <a:pt x="367" y="308"/>
                  </a:cubicBezTo>
                  <a:lnTo>
                    <a:pt x="274" y="308"/>
                  </a:lnTo>
                  <a:lnTo>
                    <a:pt x="333" y="70"/>
                  </a:lnTo>
                  <a:cubicBezTo>
                    <a:pt x="342" y="34"/>
                    <a:pt x="342" y="31"/>
                    <a:pt x="386" y="31"/>
                  </a:cubicBezTo>
                  <a:lnTo>
                    <a:pt x="526" y="31"/>
                  </a:lnTo>
                  <a:cubicBezTo>
                    <a:pt x="647" y="31"/>
                    <a:pt x="675" y="59"/>
                    <a:pt x="675" y="140"/>
                  </a:cubicBezTo>
                  <a:cubicBezTo>
                    <a:pt x="675" y="165"/>
                    <a:pt x="675" y="165"/>
                    <a:pt x="672" y="193"/>
                  </a:cubicBezTo>
                  <a:cubicBezTo>
                    <a:pt x="672" y="199"/>
                    <a:pt x="672" y="204"/>
                    <a:pt x="672" y="210"/>
                  </a:cubicBezTo>
                  <a:cubicBezTo>
                    <a:pt x="672" y="216"/>
                    <a:pt x="675" y="221"/>
                    <a:pt x="683" y="221"/>
                  </a:cubicBezTo>
                  <a:cubicBezTo>
                    <a:pt x="694" y="221"/>
                    <a:pt x="694" y="216"/>
                    <a:pt x="697" y="199"/>
                  </a:cubicBezTo>
                  <a:lnTo>
                    <a:pt x="717" y="28"/>
                  </a:lnTo>
                  <a:cubicBezTo>
                    <a:pt x="720" y="0"/>
                    <a:pt x="714" y="0"/>
                    <a:pt x="689" y="0"/>
                  </a:cubicBezTo>
                  <a:lnTo>
                    <a:pt x="190" y="0"/>
                  </a:lnTo>
                  <a:cubicBezTo>
                    <a:pt x="171" y="0"/>
                    <a:pt x="162" y="0"/>
                    <a:pt x="162" y="20"/>
                  </a:cubicBezTo>
                  <a:cubicBezTo>
                    <a:pt x="162" y="31"/>
                    <a:pt x="171" y="31"/>
                    <a:pt x="188" y="31"/>
                  </a:cubicBezTo>
                  <a:cubicBezTo>
                    <a:pt x="224" y="31"/>
                    <a:pt x="252" y="31"/>
                    <a:pt x="252" y="48"/>
                  </a:cubicBezTo>
                  <a:cubicBezTo>
                    <a:pt x="252" y="53"/>
                    <a:pt x="252" y="53"/>
                    <a:pt x="249" y="73"/>
                  </a:cubicBezTo>
                  <a:lnTo>
                    <a:pt x="118" y="594"/>
                  </a:lnTo>
                  <a:cubicBezTo>
                    <a:pt x="106" y="633"/>
                    <a:pt x="106" y="641"/>
                    <a:pt x="28" y="641"/>
                  </a:cubicBezTo>
                  <a:cubicBezTo>
                    <a:pt x="11" y="641"/>
                    <a:pt x="0" y="641"/>
                    <a:pt x="0" y="661"/>
                  </a:cubicBezTo>
                  <a:cubicBezTo>
                    <a:pt x="0" y="672"/>
                    <a:pt x="8" y="672"/>
                    <a:pt x="28" y="672"/>
                  </a:cubicBezTo>
                  <a:lnTo>
                    <a:pt x="540" y="672"/>
                  </a:lnTo>
                  <a:cubicBezTo>
                    <a:pt x="563" y="672"/>
                    <a:pt x="563" y="672"/>
                    <a:pt x="571" y="65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7" name="Freihandform: Form 26">
              <a:extLst>
                <a:ext uri="{FF2B5EF4-FFF2-40B4-BE49-F238E27FC236}">
                  <a16:creationId xmlns:a16="http://schemas.microsoft.com/office/drawing/2014/main" id="{63FFC966-0FF9-479D-9738-ADC3223D80DD}"/>
                </a:ext>
              </a:extLst>
            </p:cNvPr>
            <p:cNvSpPr/>
            <p:nvPr/>
          </p:nvSpPr>
          <p:spPr>
            <a:xfrm>
              <a:off x="7837560" y="5788080"/>
              <a:ext cx="83160" cy="354600"/>
            </a:xfrm>
            <a:custGeom>
              <a:avLst/>
              <a:gdLst/>
              <a:ahLst/>
              <a:cxnLst>
                <a:cxn ang="3cd4">
                  <a:pos x="hc" y="t"/>
                </a:cxn>
                <a:cxn ang="cd2">
                  <a:pos x="l" y="vc"/>
                </a:cxn>
                <a:cxn ang="cd4">
                  <a:pos x="hc" y="b"/>
                </a:cxn>
                <a:cxn ang="0">
                  <a:pos x="r" y="vc"/>
                </a:cxn>
              </a:cxnLst>
              <a:rect l="l" t="t" r="r" b="b"/>
              <a:pathLst>
                <a:path w="232" h="986">
                  <a:moveTo>
                    <a:pt x="232" y="493"/>
                  </a:moveTo>
                  <a:cubicBezTo>
                    <a:pt x="232" y="417"/>
                    <a:pt x="221" y="297"/>
                    <a:pt x="165" y="185"/>
                  </a:cubicBezTo>
                  <a:cubicBezTo>
                    <a:pt x="106" y="64"/>
                    <a:pt x="20" y="0"/>
                    <a:pt x="11" y="0"/>
                  </a:cubicBezTo>
                  <a:cubicBezTo>
                    <a:pt x="3" y="0"/>
                    <a:pt x="0" y="3"/>
                    <a:pt x="0" y="11"/>
                  </a:cubicBezTo>
                  <a:cubicBezTo>
                    <a:pt x="0" y="14"/>
                    <a:pt x="0" y="14"/>
                    <a:pt x="20" y="34"/>
                  </a:cubicBezTo>
                  <a:cubicBezTo>
                    <a:pt x="118" y="132"/>
                    <a:pt x="174" y="289"/>
                    <a:pt x="174" y="493"/>
                  </a:cubicBezTo>
                  <a:cubicBezTo>
                    <a:pt x="174" y="664"/>
                    <a:pt x="137" y="838"/>
                    <a:pt x="14" y="961"/>
                  </a:cubicBezTo>
                  <a:cubicBezTo>
                    <a:pt x="0" y="972"/>
                    <a:pt x="0" y="975"/>
                    <a:pt x="0" y="978"/>
                  </a:cubicBezTo>
                  <a:cubicBezTo>
                    <a:pt x="0" y="983"/>
                    <a:pt x="3" y="986"/>
                    <a:pt x="11" y="986"/>
                  </a:cubicBezTo>
                  <a:cubicBezTo>
                    <a:pt x="20" y="986"/>
                    <a:pt x="109" y="919"/>
                    <a:pt x="168" y="796"/>
                  </a:cubicBezTo>
                  <a:cubicBezTo>
                    <a:pt x="218" y="686"/>
                    <a:pt x="232" y="577"/>
                    <a:pt x="232" y="493"/>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
        <p:nvSpPr>
          <p:cNvPr id="28" name="Textplatzhalter 27">
            <a:extLst>
              <a:ext uri="{FF2B5EF4-FFF2-40B4-BE49-F238E27FC236}">
                <a16:creationId xmlns:a16="http://schemas.microsoft.com/office/drawing/2014/main" id="{C5E05E0D-5CFF-4132-9921-2F3ACEC2303A}"/>
              </a:ext>
            </a:extLst>
          </p:cNvPr>
          <p:cNvSpPr txBox="1">
            <a:spLocks noGrp="1"/>
          </p:cNvSpPr>
          <p:nvPr>
            <p:ph type="body" idx="4294967295"/>
          </p:nvPr>
        </p:nvSpPr>
        <p:spPr>
          <a:xfrm>
            <a:off x="3200400" y="5144040"/>
            <a:ext cx="8006040" cy="1896840"/>
          </a:xfrm>
        </p:spPr>
        <p:txBody>
          <a:bodyPr lIns="0" tIns="0" rIns="0" bIns="0"/>
          <a:lstStyle/>
          <a:p>
            <a:pPr lvl="0">
              <a:buNone/>
            </a:pPr>
            <a:r>
              <a:rPr lang="en-US" dirty="0">
                <a:solidFill>
                  <a:schemeClr val="bg1"/>
                </a:solidFill>
              </a:rPr>
              <a:t>→ compute reaction rates (Eyring equation)</a:t>
            </a:r>
          </a:p>
          <a:p>
            <a:pPr lvl="0">
              <a:buNone/>
            </a:pPr>
            <a:endParaRPr lang="en-US" dirty="0"/>
          </a:p>
          <a:p>
            <a:pPr lvl="0">
              <a:buNone/>
            </a:pPr>
            <a:r>
              <a:rPr lang="en-US" dirty="0"/>
              <a:t> </a:t>
            </a:r>
          </a:p>
        </p:txBody>
      </p:sp>
      <p:sp>
        <p:nvSpPr>
          <p:cNvPr id="29" name="Textfeld 28">
            <a:extLst>
              <a:ext uri="{FF2B5EF4-FFF2-40B4-BE49-F238E27FC236}">
                <a16:creationId xmlns:a16="http://schemas.microsoft.com/office/drawing/2014/main" id="{331A7F12-2702-47DA-A1A5-75A0D34EF42C}"/>
              </a:ext>
            </a:extLst>
          </p:cNvPr>
          <p:cNvSpPr txBox="1"/>
          <p:nvPr/>
        </p:nvSpPr>
        <p:spPr>
          <a:xfrm>
            <a:off x="4846320" y="4663440"/>
            <a:ext cx="5577840" cy="36576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500" b="0" i="0" u="none" strike="noStrike" kern="1200" cap="none">
                <a:ln>
                  <a:noFill/>
                </a:ln>
                <a:solidFill>
                  <a:srgbClr val="B2B2B2"/>
                </a:solidFill>
                <a:latin typeface="Liberation Sans" pitchFamily="18"/>
                <a:ea typeface="WenQuanYi Micro Hei" pitchFamily="2"/>
                <a:cs typeface="Lohit Devanagari" pitchFamily="2"/>
              </a:rPr>
              <a:t>E.G. Lewars, </a:t>
            </a:r>
            <a:r>
              <a:rPr lang="en-US" sz="1500" b="0" i="1" u="none" strike="noStrike" kern="1200" cap="none">
                <a:ln>
                  <a:noFill/>
                </a:ln>
                <a:solidFill>
                  <a:srgbClr val="B2B2B2"/>
                </a:solidFill>
                <a:latin typeface="Liberation Sans" pitchFamily="18"/>
                <a:ea typeface="WenQuanYi Micro Hei" pitchFamily="2"/>
                <a:cs typeface="Lohit Devanagari" pitchFamily="2"/>
              </a:rPr>
              <a:t>Computational Chemistry</a:t>
            </a:r>
            <a:r>
              <a:rPr lang="en-US" sz="1500" b="0" i="0" u="none" strike="noStrike" kern="1200" cap="none">
                <a:ln>
                  <a:noFill/>
                </a:ln>
                <a:solidFill>
                  <a:srgbClr val="B2B2B2"/>
                </a:solidFill>
                <a:latin typeface="Liberation Sans" pitchFamily="18"/>
                <a:ea typeface="WenQuanYi Micro Hei" pitchFamily="2"/>
                <a:cs typeface="Lohit Devanagari" pitchFamily="2"/>
              </a:rPr>
              <a:t> (Springer, 2011)</a:t>
            </a:r>
          </a:p>
        </p:txBody>
      </p:sp>
      <p:sp>
        <p:nvSpPr>
          <p:cNvPr id="30" name="Textfeld 29">
            <a:extLst>
              <a:ext uri="{FF2B5EF4-FFF2-40B4-BE49-F238E27FC236}">
                <a16:creationId xmlns:a16="http://schemas.microsoft.com/office/drawing/2014/main" id="{58F26B7C-7CF6-40B2-8308-5440C06434D2}"/>
              </a:ext>
            </a:extLst>
          </p:cNvPr>
          <p:cNvSpPr txBox="1"/>
          <p:nvPr/>
        </p:nvSpPr>
        <p:spPr>
          <a:xfrm>
            <a:off x="8595360" y="5799600"/>
            <a:ext cx="2743199" cy="365040"/>
          </a:xfrm>
          <a:prstGeom prst="rect">
            <a:avLst/>
          </a:prstGeom>
          <a:noFill/>
          <a:ln w="19080">
            <a:solidFill>
              <a:srgbClr val="CC9999"/>
            </a:solidFill>
            <a:prstDash val="solid"/>
          </a:ln>
        </p:spPr>
        <p:txBody>
          <a:bodyPr vert="horz" wrap="none" lIns="99360" tIns="54360" rIns="99360" bIns="5436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need chemical accuracy!</a:t>
            </a:r>
          </a:p>
        </p:txBody>
      </p:sp>
    </p:spTree>
    <p:extLst>
      <p:ext uri="{BB962C8B-B14F-4D97-AF65-F5344CB8AC3E}">
        <p14:creationId xmlns:p14="http://schemas.microsoft.com/office/powerpoint/2010/main" val="362423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umsplatzhalter 1">
            <a:extLst>
              <a:ext uri="{FF2B5EF4-FFF2-40B4-BE49-F238E27FC236}">
                <a16:creationId xmlns:a16="http://schemas.microsoft.com/office/drawing/2014/main" id="{E6EA1E37-E38C-45E5-A92D-D7B35922C81E}"/>
              </a:ext>
            </a:extLst>
          </p:cNvPr>
          <p:cNvSpPr>
            <a:spLocks noGrp="1"/>
          </p:cNvSpPr>
          <p:nvPr>
            <p:ph type="dt" sz="half" idx="10"/>
          </p:nvPr>
        </p:nvSpPr>
        <p:spPr/>
        <p:txBody>
          <a:bodyPr/>
          <a:lstStyle/>
          <a:p>
            <a:pPr lvl="0"/>
            <a:r>
              <a:rPr lang="en-US"/>
              <a:t>09.04.2018</a:t>
            </a:r>
          </a:p>
        </p:txBody>
      </p:sp>
      <p:sp>
        <p:nvSpPr>
          <p:cNvPr id="32" name="Fußzeilenplatzhalter 2">
            <a:extLst>
              <a:ext uri="{FF2B5EF4-FFF2-40B4-BE49-F238E27FC236}">
                <a16:creationId xmlns:a16="http://schemas.microsoft.com/office/drawing/2014/main" id="{1EE984A6-B9EE-4844-AE7D-BE69A7B8BE8D}"/>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0579C92D-6F06-4748-8DEC-A3314726148E}"/>
              </a:ext>
            </a:extLst>
          </p:cNvPr>
          <p:cNvSpPr txBox="1">
            <a:spLocks noGrp="1"/>
          </p:cNvSpPr>
          <p:nvPr>
            <p:ph type="title" idx="4294967295"/>
          </p:nvPr>
        </p:nvSpPr>
        <p:spPr/>
        <p:txBody>
          <a:bodyPr lIns="0" tIns="0" rIns="0" bIns="0"/>
          <a:lstStyle/>
          <a:p>
            <a:endParaRPr lang="en-US" sz="1800">
              <a:solidFill>
                <a:srgbClr val="000000"/>
              </a:solidFill>
            </a:endParaRPr>
          </a:p>
        </p:txBody>
      </p:sp>
      <p:sp>
        <p:nvSpPr>
          <p:cNvPr id="3" name="Titel 1">
            <a:extLst>
              <a:ext uri="{FF2B5EF4-FFF2-40B4-BE49-F238E27FC236}">
                <a16:creationId xmlns:a16="http://schemas.microsoft.com/office/drawing/2014/main" id="{4A104DD1-5FB7-42B6-8000-896073C7A847}"/>
              </a:ext>
            </a:extLst>
          </p:cNvPr>
          <p:cNvSpPr txBox="1">
            <a:spLocks noGrp="1"/>
          </p:cNvSpPr>
          <p:nvPr>
            <p:ph type="title" idx="4294967295"/>
          </p:nvPr>
        </p:nvSpPr>
        <p:spPr>
          <a:xfrm>
            <a:off x="1524240" y="-274320"/>
            <a:ext cx="9143640" cy="2387160"/>
          </a:xfrm>
        </p:spPr>
        <p:txBody>
          <a:bodyPr/>
          <a:lstStyle/>
          <a:p>
            <a:pPr lvl="0" algn="ctr"/>
            <a:r>
              <a:rPr lang="en-US" dirty="0">
                <a:solidFill>
                  <a:schemeClr val="bg1"/>
                </a:solidFill>
              </a:rPr>
              <a:t>Problems of Classical Computers</a:t>
            </a:r>
          </a:p>
        </p:txBody>
      </p:sp>
      <p:grpSp>
        <p:nvGrpSpPr>
          <p:cNvPr id="4" name="Gruppieren 3" descr="28§latex§\text{Classical bits} \sim 2^n \qquad \qquad \text{qubits} \sim n§svg§600§FALSE§" title="TexMaths">
            <a:extLst>
              <a:ext uri="{FF2B5EF4-FFF2-40B4-BE49-F238E27FC236}">
                <a16:creationId xmlns:a16="http://schemas.microsoft.com/office/drawing/2014/main" id="{A949E0D4-260C-45C4-84AC-9F7EA7812031}"/>
              </a:ext>
            </a:extLst>
          </p:cNvPr>
          <p:cNvGrpSpPr/>
          <p:nvPr/>
        </p:nvGrpSpPr>
        <p:grpSpPr>
          <a:xfrm>
            <a:off x="2926079" y="4389120"/>
            <a:ext cx="5920561" cy="320040"/>
            <a:chOff x="2926079" y="4389120"/>
            <a:chExt cx="5920561" cy="320040"/>
          </a:xfrm>
        </p:grpSpPr>
        <p:sp>
          <p:nvSpPr>
            <p:cNvPr id="5" name="Freihandform: Form 4">
              <a:extLst>
                <a:ext uri="{FF2B5EF4-FFF2-40B4-BE49-F238E27FC236}">
                  <a16:creationId xmlns:a16="http://schemas.microsoft.com/office/drawing/2014/main" id="{A685BBBC-B34F-423C-84EB-A729F501621F}"/>
                </a:ext>
              </a:extLst>
            </p:cNvPr>
            <p:cNvSpPr/>
            <p:nvPr/>
          </p:nvSpPr>
          <p:spPr>
            <a:xfrm>
              <a:off x="2926079" y="4389120"/>
              <a:ext cx="216360" cy="258480"/>
            </a:xfrm>
            <a:custGeom>
              <a:avLst/>
              <a:gdLst/>
              <a:ahLst/>
              <a:cxnLst>
                <a:cxn ang="3cd4">
                  <a:pos x="hc" y="t"/>
                </a:cxn>
                <a:cxn ang="cd2">
                  <a:pos x="l" y="vc"/>
                </a:cxn>
                <a:cxn ang="cd4">
                  <a:pos x="hc" y="b"/>
                </a:cxn>
                <a:cxn ang="0">
                  <a:pos x="r" y="vc"/>
                </a:cxn>
              </a:cxnLst>
              <a:rect l="l" t="t" r="r" b="b"/>
              <a:pathLst>
                <a:path w="602" h="719">
                  <a:moveTo>
                    <a:pt x="0" y="358"/>
                  </a:moveTo>
                  <a:cubicBezTo>
                    <a:pt x="0" y="563"/>
                    <a:pt x="160" y="719"/>
                    <a:pt x="344" y="719"/>
                  </a:cubicBezTo>
                  <a:cubicBezTo>
                    <a:pt x="504" y="719"/>
                    <a:pt x="602" y="579"/>
                    <a:pt x="602" y="467"/>
                  </a:cubicBezTo>
                  <a:cubicBezTo>
                    <a:pt x="602" y="456"/>
                    <a:pt x="602" y="451"/>
                    <a:pt x="588" y="451"/>
                  </a:cubicBezTo>
                  <a:cubicBezTo>
                    <a:pt x="580" y="451"/>
                    <a:pt x="580" y="456"/>
                    <a:pt x="577" y="465"/>
                  </a:cubicBezTo>
                  <a:cubicBezTo>
                    <a:pt x="568" y="607"/>
                    <a:pt x="465" y="688"/>
                    <a:pt x="356" y="688"/>
                  </a:cubicBezTo>
                  <a:cubicBezTo>
                    <a:pt x="297" y="688"/>
                    <a:pt x="101" y="655"/>
                    <a:pt x="101" y="358"/>
                  </a:cubicBezTo>
                  <a:cubicBezTo>
                    <a:pt x="101" y="64"/>
                    <a:pt x="294" y="31"/>
                    <a:pt x="356" y="31"/>
                  </a:cubicBezTo>
                  <a:cubicBezTo>
                    <a:pt x="462" y="31"/>
                    <a:pt x="552" y="120"/>
                    <a:pt x="571" y="266"/>
                  </a:cubicBezTo>
                  <a:cubicBezTo>
                    <a:pt x="571" y="277"/>
                    <a:pt x="571" y="283"/>
                    <a:pt x="585" y="283"/>
                  </a:cubicBezTo>
                  <a:cubicBezTo>
                    <a:pt x="602" y="283"/>
                    <a:pt x="602" y="277"/>
                    <a:pt x="602" y="257"/>
                  </a:cubicBezTo>
                  <a:lnTo>
                    <a:pt x="602" y="22"/>
                  </a:lnTo>
                  <a:cubicBezTo>
                    <a:pt x="602" y="6"/>
                    <a:pt x="602" y="0"/>
                    <a:pt x="591" y="0"/>
                  </a:cubicBezTo>
                  <a:cubicBezTo>
                    <a:pt x="588" y="0"/>
                    <a:pt x="582" y="0"/>
                    <a:pt x="577" y="11"/>
                  </a:cubicBezTo>
                  <a:lnTo>
                    <a:pt x="526" y="84"/>
                  </a:lnTo>
                  <a:cubicBezTo>
                    <a:pt x="490" y="50"/>
                    <a:pt x="440" y="0"/>
                    <a:pt x="344" y="0"/>
                  </a:cubicBezTo>
                  <a:cubicBezTo>
                    <a:pt x="160" y="0"/>
                    <a:pt x="0" y="157"/>
                    <a:pt x="0" y="358"/>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 name="Freihandform: Form 5">
              <a:extLst>
                <a:ext uri="{FF2B5EF4-FFF2-40B4-BE49-F238E27FC236}">
                  <a16:creationId xmlns:a16="http://schemas.microsoft.com/office/drawing/2014/main" id="{84B923BE-628C-4489-A326-F00903C5DC88}"/>
                </a:ext>
              </a:extLst>
            </p:cNvPr>
            <p:cNvSpPr/>
            <p:nvPr/>
          </p:nvSpPr>
          <p:spPr>
            <a:xfrm>
              <a:off x="3171960" y="4393080"/>
              <a:ext cx="79200" cy="246600"/>
            </a:xfrm>
            <a:custGeom>
              <a:avLst/>
              <a:gdLst/>
              <a:ahLst/>
              <a:cxnLst>
                <a:cxn ang="3cd4">
                  <a:pos x="hc" y="t"/>
                </a:cxn>
                <a:cxn ang="cd2">
                  <a:pos x="l" y="vc"/>
                </a:cxn>
                <a:cxn ang="cd4">
                  <a:pos x="hc" y="b"/>
                </a:cxn>
                <a:cxn ang="0">
                  <a:pos x="r" y="vc"/>
                </a:cxn>
              </a:cxnLst>
              <a:rect l="l" t="t" r="r" b="b"/>
              <a:pathLst>
                <a:path w="221" h="686">
                  <a:moveTo>
                    <a:pt x="143" y="0"/>
                  </a:moveTo>
                  <a:lnTo>
                    <a:pt x="0" y="11"/>
                  </a:lnTo>
                  <a:lnTo>
                    <a:pt x="0" y="42"/>
                  </a:lnTo>
                  <a:cubicBezTo>
                    <a:pt x="70" y="42"/>
                    <a:pt x="78" y="48"/>
                    <a:pt x="78" y="98"/>
                  </a:cubicBezTo>
                  <a:lnTo>
                    <a:pt x="78" y="610"/>
                  </a:lnTo>
                  <a:cubicBezTo>
                    <a:pt x="78" y="655"/>
                    <a:pt x="67" y="655"/>
                    <a:pt x="0" y="655"/>
                  </a:cubicBezTo>
                  <a:lnTo>
                    <a:pt x="0" y="686"/>
                  </a:lnTo>
                  <a:cubicBezTo>
                    <a:pt x="34" y="686"/>
                    <a:pt x="87" y="683"/>
                    <a:pt x="112" y="683"/>
                  </a:cubicBezTo>
                  <a:cubicBezTo>
                    <a:pt x="134" y="683"/>
                    <a:pt x="185" y="686"/>
                    <a:pt x="221" y="686"/>
                  </a:cubicBezTo>
                  <a:lnTo>
                    <a:pt x="221" y="655"/>
                  </a:lnTo>
                  <a:cubicBezTo>
                    <a:pt x="154" y="655"/>
                    <a:pt x="143" y="655"/>
                    <a:pt x="143" y="610"/>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 name="Freihandform: Form 6">
              <a:extLst>
                <a:ext uri="{FF2B5EF4-FFF2-40B4-BE49-F238E27FC236}">
                  <a16:creationId xmlns:a16="http://schemas.microsoft.com/office/drawing/2014/main" id="{39452CF2-4016-4A96-A091-5EEC0ED5F8BE}"/>
                </a:ext>
              </a:extLst>
            </p:cNvPr>
            <p:cNvSpPr/>
            <p:nvPr/>
          </p:nvSpPr>
          <p:spPr>
            <a:xfrm>
              <a:off x="3273840" y="4480920"/>
              <a:ext cx="160920" cy="162720"/>
            </a:xfrm>
            <a:custGeom>
              <a:avLst/>
              <a:gdLst/>
              <a:ahLst/>
              <a:cxnLst>
                <a:cxn ang="3cd4">
                  <a:pos x="hc" y="t"/>
                </a:cxn>
                <a:cxn ang="cd2">
                  <a:pos x="l" y="vc"/>
                </a:cxn>
                <a:cxn ang="cd4">
                  <a:pos x="hc" y="b"/>
                </a:cxn>
                <a:cxn ang="0">
                  <a:pos x="r" y="vc"/>
                </a:cxn>
              </a:cxnLst>
              <a:rect l="l" t="t" r="r" b="b"/>
              <a:pathLst>
                <a:path w="448" h="453">
                  <a:moveTo>
                    <a:pt x="288" y="369"/>
                  </a:moveTo>
                  <a:cubicBezTo>
                    <a:pt x="291" y="409"/>
                    <a:pt x="319" y="451"/>
                    <a:pt x="367" y="451"/>
                  </a:cubicBezTo>
                  <a:cubicBezTo>
                    <a:pt x="386" y="451"/>
                    <a:pt x="448" y="437"/>
                    <a:pt x="448" y="355"/>
                  </a:cubicBezTo>
                  <a:lnTo>
                    <a:pt x="448" y="299"/>
                  </a:lnTo>
                  <a:lnTo>
                    <a:pt x="423" y="299"/>
                  </a:lnTo>
                  <a:lnTo>
                    <a:pt x="423" y="355"/>
                  </a:lnTo>
                  <a:cubicBezTo>
                    <a:pt x="423" y="411"/>
                    <a:pt x="398" y="420"/>
                    <a:pt x="386" y="420"/>
                  </a:cubicBezTo>
                  <a:cubicBezTo>
                    <a:pt x="353" y="420"/>
                    <a:pt x="350" y="375"/>
                    <a:pt x="350" y="369"/>
                  </a:cubicBezTo>
                  <a:lnTo>
                    <a:pt x="350" y="171"/>
                  </a:lnTo>
                  <a:cubicBezTo>
                    <a:pt x="350" y="129"/>
                    <a:pt x="350" y="92"/>
                    <a:pt x="314" y="53"/>
                  </a:cubicBezTo>
                  <a:cubicBezTo>
                    <a:pt x="274" y="17"/>
                    <a:pt x="227" y="0"/>
                    <a:pt x="179" y="0"/>
                  </a:cubicBezTo>
                  <a:cubicBezTo>
                    <a:pt x="98" y="0"/>
                    <a:pt x="28" y="48"/>
                    <a:pt x="28" y="112"/>
                  </a:cubicBezTo>
                  <a:cubicBezTo>
                    <a:pt x="28" y="143"/>
                    <a:pt x="48" y="160"/>
                    <a:pt x="76" y="160"/>
                  </a:cubicBezTo>
                  <a:cubicBezTo>
                    <a:pt x="101" y="160"/>
                    <a:pt x="120" y="140"/>
                    <a:pt x="120" y="112"/>
                  </a:cubicBezTo>
                  <a:cubicBezTo>
                    <a:pt x="120" y="101"/>
                    <a:pt x="115" y="67"/>
                    <a:pt x="70" y="67"/>
                  </a:cubicBezTo>
                  <a:cubicBezTo>
                    <a:pt x="95" y="34"/>
                    <a:pt x="146" y="22"/>
                    <a:pt x="176" y="22"/>
                  </a:cubicBezTo>
                  <a:cubicBezTo>
                    <a:pt x="224" y="22"/>
                    <a:pt x="280" y="62"/>
                    <a:pt x="280" y="148"/>
                  </a:cubicBezTo>
                  <a:lnTo>
                    <a:pt x="280" y="185"/>
                  </a:lnTo>
                  <a:cubicBezTo>
                    <a:pt x="230" y="188"/>
                    <a:pt x="162" y="190"/>
                    <a:pt x="98" y="221"/>
                  </a:cubicBezTo>
                  <a:cubicBezTo>
                    <a:pt x="25" y="255"/>
                    <a:pt x="0" y="305"/>
                    <a:pt x="0" y="350"/>
                  </a:cubicBezTo>
                  <a:cubicBezTo>
                    <a:pt x="0" y="428"/>
                    <a:pt x="95" y="453"/>
                    <a:pt x="160" y="453"/>
                  </a:cubicBezTo>
                  <a:cubicBezTo>
                    <a:pt x="224" y="453"/>
                    <a:pt x="269" y="414"/>
                    <a:pt x="288" y="369"/>
                  </a:cubicBezTo>
                  <a:close/>
                  <a:moveTo>
                    <a:pt x="280" y="207"/>
                  </a:moveTo>
                  <a:lnTo>
                    <a:pt x="280" y="305"/>
                  </a:lnTo>
                  <a:cubicBezTo>
                    <a:pt x="280" y="400"/>
                    <a:pt x="210" y="434"/>
                    <a:pt x="165" y="434"/>
                  </a:cubicBezTo>
                  <a:cubicBezTo>
                    <a:pt x="118" y="434"/>
                    <a:pt x="76" y="397"/>
                    <a:pt x="76" y="347"/>
                  </a:cubicBezTo>
                  <a:cubicBezTo>
                    <a:pt x="76" y="294"/>
                    <a:pt x="118" y="213"/>
                    <a:pt x="280" y="207"/>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 name="Freihandform: Form 7">
              <a:extLst>
                <a:ext uri="{FF2B5EF4-FFF2-40B4-BE49-F238E27FC236}">
                  <a16:creationId xmlns:a16="http://schemas.microsoft.com/office/drawing/2014/main" id="{50E5CD44-4F98-4F7A-AB8E-2640CECFB2DC}"/>
                </a:ext>
              </a:extLst>
            </p:cNvPr>
            <p:cNvSpPr/>
            <p:nvPr/>
          </p:nvSpPr>
          <p:spPr>
            <a:xfrm>
              <a:off x="3447360" y="4480920"/>
              <a:ext cx="116640" cy="162720"/>
            </a:xfrm>
            <a:custGeom>
              <a:avLst/>
              <a:gdLst/>
              <a:ahLst/>
              <a:cxnLst>
                <a:cxn ang="3cd4">
                  <a:pos x="hc" y="t"/>
                </a:cxn>
                <a:cxn ang="cd2">
                  <a:pos x="l" y="vc"/>
                </a:cxn>
                <a:cxn ang="cd4">
                  <a:pos x="hc" y="b"/>
                </a:cxn>
                <a:cxn ang="0">
                  <a:pos x="r" y="vc"/>
                </a:cxn>
              </a:cxnLst>
              <a:rect l="l" t="t" r="r" b="b"/>
              <a:pathLst>
                <a:path w="325" h="453">
                  <a:moveTo>
                    <a:pt x="174" y="252"/>
                  </a:moveTo>
                  <a:cubicBezTo>
                    <a:pt x="196" y="255"/>
                    <a:pt x="277" y="271"/>
                    <a:pt x="277" y="341"/>
                  </a:cubicBezTo>
                  <a:cubicBezTo>
                    <a:pt x="277" y="392"/>
                    <a:pt x="244" y="434"/>
                    <a:pt x="165" y="434"/>
                  </a:cubicBezTo>
                  <a:cubicBezTo>
                    <a:pt x="81" y="434"/>
                    <a:pt x="45" y="375"/>
                    <a:pt x="28" y="291"/>
                  </a:cubicBezTo>
                  <a:cubicBezTo>
                    <a:pt x="25" y="280"/>
                    <a:pt x="22" y="274"/>
                    <a:pt x="14" y="274"/>
                  </a:cubicBezTo>
                  <a:cubicBezTo>
                    <a:pt x="0" y="274"/>
                    <a:pt x="0" y="283"/>
                    <a:pt x="0" y="299"/>
                  </a:cubicBezTo>
                  <a:lnTo>
                    <a:pt x="0" y="431"/>
                  </a:lnTo>
                  <a:cubicBezTo>
                    <a:pt x="0" y="448"/>
                    <a:pt x="0" y="453"/>
                    <a:pt x="11" y="453"/>
                  </a:cubicBezTo>
                  <a:cubicBezTo>
                    <a:pt x="17" y="453"/>
                    <a:pt x="17" y="453"/>
                    <a:pt x="36" y="434"/>
                  </a:cubicBezTo>
                  <a:cubicBezTo>
                    <a:pt x="36" y="434"/>
                    <a:pt x="36" y="431"/>
                    <a:pt x="56" y="411"/>
                  </a:cubicBezTo>
                  <a:cubicBezTo>
                    <a:pt x="98" y="453"/>
                    <a:pt x="143" y="453"/>
                    <a:pt x="165" y="453"/>
                  </a:cubicBezTo>
                  <a:cubicBezTo>
                    <a:pt x="280" y="453"/>
                    <a:pt x="325" y="389"/>
                    <a:pt x="325" y="316"/>
                  </a:cubicBezTo>
                  <a:cubicBezTo>
                    <a:pt x="325" y="263"/>
                    <a:pt x="294" y="235"/>
                    <a:pt x="283" y="224"/>
                  </a:cubicBezTo>
                  <a:cubicBezTo>
                    <a:pt x="249" y="190"/>
                    <a:pt x="213" y="182"/>
                    <a:pt x="171" y="176"/>
                  </a:cubicBezTo>
                  <a:cubicBezTo>
                    <a:pt x="115" y="165"/>
                    <a:pt x="48" y="151"/>
                    <a:pt x="48" y="95"/>
                  </a:cubicBezTo>
                  <a:cubicBezTo>
                    <a:pt x="48" y="59"/>
                    <a:pt x="73" y="20"/>
                    <a:pt x="160" y="20"/>
                  </a:cubicBezTo>
                  <a:cubicBezTo>
                    <a:pt x="269" y="20"/>
                    <a:pt x="272" y="109"/>
                    <a:pt x="274" y="140"/>
                  </a:cubicBezTo>
                  <a:cubicBezTo>
                    <a:pt x="277" y="148"/>
                    <a:pt x="286" y="148"/>
                    <a:pt x="286" y="148"/>
                  </a:cubicBezTo>
                  <a:cubicBezTo>
                    <a:pt x="300" y="148"/>
                    <a:pt x="300" y="143"/>
                    <a:pt x="300" y="123"/>
                  </a:cubicBezTo>
                  <a:lnTo>
                    <a:pt x="300" y="22"/>
                  </a:lnTo>
                  <a:cubicBezTo>
                    <a:pt x="300" y="6"/>
                    <a:pt x="300" y="0"/>
                    <a:pt x="288" y="0"/>
                  </a:cubicBezTo>
                  <a:cubicBezTo>
                    <a:pt x="283" y="0"/>
                    <a:pt x="283" y="0"/>
                    <a:pt x="269" y="11"/>
                  </a:cubicBezTo>
                  <a:cubicBezTo>
                    <a:pt x="266" y="17"/>
                    <a:pt x="255" y="25"/>
                    <a:pt x="252" y="28"/>
                  </a:cubicBezTo>
                  <a:cubicBezTo>
                    <a:pt x="216" y="0"/>
                    <a:pt x="174" y="0"/>
                    <a:pt x="160" y="0"/>
                  </a:cubicBezTo>
                  <a:cubicBezTo>
                    <a:pt x="36" y="0"/>
                    <a:pt x="0" y="67"/>
                    <a:pt x="0" y="120"/>
                  </a:cubicBezTo>
                  <a:cubicBezTo>
                    <a:pt x="0" y="157"/>
                    <a:pt x="17" y="185"/>
                    <a:pt x="42" y="207"/>
                  </a:cubicBezTo>
                  <a:cubicBezTo>
                    <a:pt x="76" y="232"/>
                    <a:pt x="104" y="238"/>
                    <a:pt x="174" y="252"/>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CFC68C14-B183-4042-91B5-863AC96EAAC7}"/>
                </a:ext>
              </a:extLst>
            </p:cNvPr>
            <p:cNvSpPr/>
            <p:nvPr/>
          </p:nvSpPr>
          <p:spPr>
            <a:xfrm>
              <a:off x="3586320" y="4480920"/>
              <a:ext cx="116640" cy="162720"/>
            </a:xfrm>
            <a:custGeom>
              <a:avLst/>
              <a:gdLst/>
              <a:ahLst/>
              <a:cxnLst>
                <a:cxn ang="3cd4">
                  <a:pos x="hc" y="t"/>
                </a:cxn>
                <a:cxn ang="cd2">
                  <a:pos x="l" y="vc"/>
                </a:cxn>
                <a:cxn ang="cd4">
                  <a:pos x="hc" y="b"/>
                </a:cxn>
                <a:cxn ang="0">
                  <a:pos x="r" y="vc"/>
                </a:cxn>
              </a:cxnLst>
              <a:rect l="l" t="t" r="r" b="b"/>
              <a:pathLst>
                <a:path w="325" h="453">
                  <a:moveTo>
                    <a:pt x="174" y="252"/>
                  </a:moveTo>
                  <a:cubicBezTo>
                    <a:pt x="196" y="255"/>
                    <a:pt x="277" y="271"/>
                    <a:pt x="277" y="341"/>
                  </a:cubicBezTo>
                  <a:cubicBezTo>
                    <a:pt x="277" y="392"/>
                    <a:pt x="244" y="434"/>
                    <a:pt x="165" y="434"/>
                  </a:cubicBezTo>
                  <a:cubicBezTo>
                    <a:pt x="81" y="434"/>
                    <a:pt x="45" y="375"/>
                    <a:pt x="28" y="291"/>
                  </a:cubicBezTo>
                  <a:cubicBezTo>
                    <a:pt x="25" y="280"/>
                    <a:pt x="22" y="274"/>
                    <a:pt x="14" y="274"/>
                  </a:cubicBezTo>
                  <a:cubicBezTo>
                    <a:pt x="0" y="274"/>
                    <a:pt x="0" y="283"/>
                    <a:pt x="0" y="299"/>
                  </a:cubicBezTo>
                  <a:lnTo>
                    <a:pt x="0" y="431"/>
                  </a:lnTo>
                  <a:cubicBezTo>
                    <a:pt x="0" y="448"/>
                    <a:pt x="0" y="453"/>
                    <a:pt x="11" y="453"/>
                  </a:cubicBezTo>
                  <a:cubicBezTo>
                    <a:pt x="17" y="453"/>
                    <a:pt x="17" y="453"/>
                    <a:pt x="36" y="434"/>
                  </a:cubicBezTo>
                  <a:cubicBezTo>
                    <a:pt x="36" y="434"/>
                    <a:pt x="36" y="431"/>
                    <a:pt x="56" y="411"/>
                  </a:cubicBezTo>
                  <a:cubicBezTo>
                    <a:pt x="98" y="453"/>
                    <a:pt x="143" y="453"/>
                    <a:pt x="165" y="453"/>
                  </a:cubicBezTo>
                  <a:cubicBezTo>
                    <a:pt x="280" y="453"/>
                    <a:pt x="325" y="389"/>
                    <a:pt x="325" y="316"/>
                  </a:cubicBezTo>
                  <a:cubicBezTo>
                    <a:pt x="325" y="263"/>
                    <a:pt x="294" y="235"/>
                    <a:pt x="283" y="224"/>
                  </a:cubicBezTo>
                  <a:cubicBezTo>
                    <a:pt x="249" y="190"/>
                    <a:pt x="213" y="182"/>
                    <a:pt x="171" y="176"/>
                  </a:cubicBezTo>
                  <a:cubicBezTo>
                    <a:pt x="115" y="165"/>
                    <a:pt x="48" y="151"/>
                    <a:pt x="48" y="95"/>
                  </a:cubicBezTo>
                  <a:cubicBezTo>
                    <a:pt x="48" y="59"/>
                    <a:pt x="73" y="20"/>
                    <a:pt x="160" y="20"/>
                  </a:cubicBezTo>
                  <a:cubicBezTo>
                    <a:pt x="269" y="20"/>
                    <a:pt x="272" y="109"/>
                    <a:pt x="274" y="140"/>
                  </a:cubicBezTo>
                  <a:cubicBezTo>
                    <a:pt x="277" y="148"/>
                    <a:pt x="286" y="148"/>
                    <a:pt x="286" y="148"/>
                  </a:cubicBezTo>
                  <a:cubicBezTo>
                    <a:pt x="300" y="148"/>
                    <a:pt x="300" y="143"/>
                    <a:pt x="300" y="123"/>
                  </a:cubicBezTo>
                  <a:lnTo>
                    <a:pt x="300" y="22"/>
                  </a:lnTo>
                  <a:cubicBezTo>
                    <a:pt x="300" y="6"/>
                    <a:pt x="300" y="0"/>
                    <a:pt x="288" y="0"/>
                  </a:cubicBezTo>
                  <a:cubicBezTo>
                    <a:pt x="283" y="0"/>
                    <a:pt x="283" y="0"/>
                    <a:pt x="269" y="11"/>
                  </a:cubicBezTo>
                  <a:cubicBezTo>
                    <a:pt x="266" y="17"/>
                    <a:pt x="255" y="25"/>
                    <a:pt x="252" y="28"/>
                  </a:cubicBezTo>
                  <a:cubicBezTo>
                    <a:pt x="216" y="0"/>
                    <a:pt x="174" y="0"/>
                    <a:pt x="160" y="0"/>
                  </a:cubicBezTo>
                  <a:cubicBezTo>
                    <a:pt x="36" y="0"/>
                    <a:pt x="0" y="67"/>
                    <a:pt x="0" y="120"/>
                  </a:cubicBezTo>
                  <a:cubicBezTo>
                    <a:pt x="0" y="157"/>
                    <a:pt x="17" y="185"/>
                    <a:pt x="42" y="207"/>
                  </a:cubicBezTo>
                  <a:cubicBezTo>
                    <a:pt x="76" y="232"/>
                    <a:pt x="104" y="238"/>
                    <a:pt x="174" y="252"/>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Freihandform: Form 9">
              <a:extLst>
                <a:ext uri="{FF2B5EF4-FFF2-40B4-BE49-F238E27FC236}">
                  <a16:creationId xmlns:a16="http://schemas.microsoft.com/office/drawing/2014/main" id="{DF1DAA52-C73B-4292-94E7-4AA9FFE01CA9}"/>
                </a:ext>
              </a:extLst>
            </p:cNvPr>
            <p:cNvSpPr/>
            <p:nvPr/>
          </p:nvSpPr>
          <p:spPr>
            <a:xfrm>
              <a:off x="3725279" y="4402079"/>
              <a:ext cx="76320" cy="237600"/>
            </a:xfrm>
            <a:custGeom>
              <a:avLst/>
              <a:gdLst/>
              <a:ahLst/>
              <a:cxnLst>
                <a:cxn ang="3cd4">
                  <a:pos x="hc" y="t"/>
                </a:cxn>
                <a:cxn ang="cd2">
                  <a:pos x="l" y="vc"/>
                </a:cxn>
                <a:cxn ang="cd4">
                  <a:pos x="hc" y="b"/>
                </a:cxn>
                <a:cxn ang="0">
                  <a:pos x="r" y="vc"/>
                </a:cxn>
              </a:cxnLst>
              <a:rect l="l" t="t" r="r" b="b"/>
              <a:pathLst>
                <a:path w="213" h="661">
                  <a:moveTo>
                    <a:pt x="143" y="224"/>
                  </a:moveTo>
                  <a:lnTo>
                    <a:pt x="3" y="235"/>
                  </a:lnTo>
                  <a:lnTo>
                    <a:pt x="3" y="266"/>
                  </a:lnTo>
                  <a:cubicBezTo>
                    <a:pt x="70" y="266"/>
                    <a:pt x="78" y="271"/>
                    <a:pt x="78" y="319"/>
                  </a:cubicBezTo>
                  <a:lnTo>
                    <a:pt x="78" y="585"/>
                  </a:lnTo>
                  <a:cubicBezTo>
                    <a:pt x="78" y="630"/>
                    <a:pt x="67" y="630"/>
                    <a:pt x="0" y="630"/>
                  </a:cubicBezTo>
                  <a:lnTo>
                    <a:pt x="0" y="661"/>
                  </a:lnTo>
                  <a:cubicBezTo>
                    <a:pt x="31" y="661"/>
                    <a:pt x="87" y="658"/>
                    <a:pt x="109" y="658"/>
                  </a:cubicBezTo>
                  <a:cubicBezTo>
                    <a:pt x="146" y="658"/>
                    <a:pt x="179" y="661"/>
                    <a:pt x="213" y="661"/>
                  </a:cubicBezTo>
                  <a:lnTo>
                    <a:pt x="213" y="630"/>
                  </a:lnTo>
                  <a:cubicBezTo>
                    <a:pt x="148" y="630"/>
                    <a:pt x="143" y="624"/>
                    <a:pt x="143" y="588"/>
                  </a:cubicBezTo>
                  <a:close/>
                  <a:moveTo>
                    <a:pt x="148" y="53"/>
                  </a:moveTo>
                  <a:cubicBezTo>
                    <a:pt x="148" y="20"/>
                    <a:pt x="123" y="0"/>
                    <a:pt x="95" y="0"/>
                  </a:cubicBezTo>
                  <a:cubicBezTo>
                    <a:pt x="64" y="0"/>
                    <a:pt x="42" y="28"/>
                    <a:pt x="42" y="53"/>
                  </a:cubicBezTo>
                  <a:cubicBezTo>
                    <a:pt x="42" y="78"/>
                    <a:pt x="64" y="104"/>
                    <a:pt x="95" y="104"/>
                  </a:cubicBezTo>
                  <a:cubicBezTo>
                    <a:pt x="123" y="104"/>
                    <a:pt x="148" y="84"/>
                    <a:pt x="148" y="53"/>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Freihandform: Form 10">
              <a:extLst>
                <a:ext uri="{FF2B5EF4-FFF2-40B4-BE49-F238E27FC236}">
                  <a16:creationId xmlns:a16="http://schemas.microsoft.com/office/drawing/2014/main" id="{78B2D6D7-AFB7-4B74-B627-397AC114BAD8}"/>
                </a:ext>
              </a:extLst>
            </p:cNvPr>
            <p:cNvSpPr/>
            <p:nvPr/>
          </p:nvSpPr>
          <p:spPr>
            <a:xfrm>
              <a:off x="3824279" y="4480920"/>
              <a:ext cx="135720" cy="162720"/>
            </a:xfrm>
            <a:custGeom>
              <a:avLst/>
              <a:gdLst/>
              <a:ahLst/>
              <a:cxnLst>
                <a:cxn ang="3cd4">
                  <a:pos x="hc" y="t"/>
                </a:cxn>
                <a:cxn ang="cd2">
                  <a:pos x="l" y="vc"/>
                </a:cxn>
                <a:cxn ang="cd4">
                  <a:pos x="hc" y="b"/>
                </a:cxn>
                <a:cxn ang="0">
                  <a:pos x="r" y="vc"/>
                </a:cxn>
              </a:cxnLst>
              <a:rect l="l" t="t" r="r" b="b"/>
              <a:pathLst>
                <a:path w="378" h="453">
                  <a:moveTo>
                    <a:pt x="81" y="227"/>
                  </a:moveTo>
                  <a:cubicBezTo>
                    <a:pt x="81" y="67"/>
                    <a:pt x="162" y="25"/>
                    <a:pt x="216" y="25"/>
                  </a:cubicBezTo>
                  <a:cubicBezTo>
                    <a:pt x="224" y="25"/>
                    <a:pt x="288" y="25"/>
                    <a:pt x="322" y="62"/>
                  </a:cubicBezTo>
                  <a:cubicBezTo>
                    <a:pt x="283" y="64"/>
                    <a:pt x="274" y="95"/>
                    <a:pt x="274" y="106"/>
                  </a:cubicBezTo>
                  <a:cubicBezTo>
                    <a:pt x="274" y="132"/>
                    <a:pt x="294" y="151"/>
                    <a:pt x="322" y="151"/>
                  </a:cubicBezTo>
                  <a:cubicBezTo>
                    <a:pt x="347" y="151"/>
                    <a:pt x="367" y="134"/>
                    <a:pt x="367" y="106"/>
                  </a:cubicBezTo>
                  <a:cubicBezTo>
                    <a:pt x="367" y="39"/>
                    <a:pt x="291" y="0"/>
                    <a:pt x="216" y="0"/>
                  </a:cubicBezTo>
                  <a:cubicBezTo>
                    <a:pt x="92" y="0"/>
                    <a:pt x="0" y="106"/>
                    <a:pt x="0" y="229"/>
                  </a:cubicBezTo>
                  <a:cubicBezTo>
                    <a:pt x="0" y="355"/>
                    <a:pt x="98" y="453"/>
                    <a:pt x="213" y="453"/>
                  </a:cubicBezTo>
                  <a:cubicBezTo>
                    <a:pt x="347" y="453"/>
                    <a:pt x="378" y="336"/>
                    <a:pt x="378" y="325"/>
                  </a:cubicBezTo>
                  <a:cubicBezTo>
                    <a:pt x="378" y="316"/>
                    <a:pt x="367" y="316"/>
                    <a:pt x="364" y="316"/>
                  </a:cubicBezTo>
                  <a:cubicBezTo>
                    <a:pt x="356" y="316"/>
                    <a:pt x="353" y="319"/>
                    <a:pt x="353" y="325"/>
                  </a:cubicBezTo>
                  <a:cubicBezTo>
                    <a:pt x="322" y="417"/>
                    <a:pt x="258" y="428"/>
                    <a:pt x="221" y="428"/>
                  </a:cubicBezTo>
                  <a:cubicBezTo>
                    <a:pt x="171" y="428"/>
                    <a:pt x="81" y="386"/>
                    <a:pt x="81" y="227"/>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2" name="Freihandform: Form 11">
              <a:extLst>
                <a:ext uri="{FF2B5EF4-FFF2-40B4-BE49-F238E27FC236}">
                  <a16:creationId xmlns:a16="http://schemas.microsoft.com/office/drawing/2014/main" id="{07BAAB48-CA72-459A-89D0-E2CAD7FF1549}"/>
                </a:ext>
              </a:extLst>
            </p:cNvPr>
            <p:cNvSpPr/>
            <p:nvPr/>
          </p:nvSpPr>
          <p:spPr>
            <a:xfrm>
              <a:off x="3983400" y="4480920"/>
              <a:ext cx="160920" cy="162720"/>
            </a:xfrm>
            <a:custGeom>
              <a:avLst/>
              <a:gdLst/>
              <a:ahLst/>
              <a:cxnLst>
                <a:cxn ang="3cd4">
                  <a:pos x="hc" y="t"/>
                </a:cxn>
                <a:cxn ang="cd2">
                  <a:pos x="l" y="vc"/>
                </a:cxn>
                <a:cxn ang="cd4">
                  <a:pos x="hc" y="b"/>
                </a:cxn>
                <a:cxn ang="0">
                  <a:pos x="r" y="vc"/>
                </a:cxn>
              </a:cxnLst>
              <a:rect l="l" t="t" r="r" b="b"/>
              <a:pathLst>
                <a:path w="448" h="453">
                  <a:moveTo>
                    <a:pt x="288" y="369"/>
                  </a:moveTo>
                  <a:cubicBezTo>
                    <a:pt x="291" y="409"/>
                    <a:pt x="319" y="451"/>
                    <a:pt x="367" y="451"/>
                  </a:cubicBezTo>
                  <a:cubicBezTo>
                    <a:pt x="386" y="451"/>
                    <a:pt x="448" y="437"/>
                    <a:pt x="448" y="355"/>
                  </a:cubicBezTo>
                  <a:lnTo>
                    <a:pt x="448" y="299"/>
                  </a:lnTo>
                  <a:lnTo>
                    <a:pt x="423" y="299"/>
                  </a:lnTo>
                  <a:lnTo>
                    <a:pt x="423" y="355"/>
                  </a:lnTo>
                  <a:cubicBezTo>
                    <a:pt x="423" y="411"/>
                    <a:pt x="398" y="420"/>
                    <a:pt x="386" y="420"/>
                  </a:cubicBezTo>
                  <a:cubicBezTo>
                    <a:pt x="353" y="420"/>
                    <a:pt x="350" y="375"/>
                    <a:pt x="350" y="369"/>
                  </a:cubicBezTo>
                  <a:lnTo>
                    <a:pt x="350" y="171"/>
                  </a:lnTo>
                  <a:cubicBezTo>
                    <a:pt x="350" y="129"/>
                    <a:pt x="350" y="92"/>
                    <a:pt x="314" y="53"/>
                  </a:cubicBezTo>
                  <a:cubicBezTo>
                    <a:pt x="274" y="17"/>
                    <a:pt x="227" y="0"/>
                    <a:pt x="179" y="0"/>
                  </a:cubicBezTo>
                  <a:cubicBezTo>
                    <a:pt x="98" y="0"/>
                    <a:pt x="28" y="48"/>
                    <a:pt x="28" y="112"/>
                  </a:cubicBezTo>
                  <a:cubicBezTo>
                    <a:pt x="28" y="143"/>
                    <a:pt x="48" y="160"/>
                    <a:pt x="76" y="160"/>
                  </a:cubicBezTo>
                  <a:cubicBezTo>
                    <a:pt x="101" y="160"/>
                    <a:pt x="120" y="140"/>
                    <a:pt x="120" y="112"/>
                  </a:cubicBezTo>
                  <a:cubicBezTo>
                    <a:pt x="120" y="101"/>
                    <a:pt x="115" y="67"/>
                    <a:pt x="70" y="67"/>
                  </a:cubicBezTo>
                  <a:cubicBezTo>
                    <a:pt x="95" y="34"/>
                    <a:pt x="146" y="22"/>
                    <a:pt x="176" y="22"/>
                  </a:cubicBezTo>
                  <a:cubicBezTo>
                    <a:pt x="224" y="22"/>
                    <a:pt x="280" y="62"/>
                    <a:pt x="280" y="148"/>
                  </a:cubicBezTo>
                  <a:lnTo>
                    <a:pt x="280" y="185"/>
                  </a:lnTo>
                  <a:cubicBezTo>
                    <a:pt x="230" y="188"/>
                    <a:pt x="162" y="190"/>
                    <a:pt x="98" y="221"/>
                  </a:cubicBezTo>
                  <a:cubicBezTo>
                    <a:pt x="25" y="255"/>
                    <a:pt x="0" y="305"/>
                    <a:pt x="0" y="350"/>
                  </a:cubicBezTo>
                  <a:cubicBezTo>
                    <a:pt x="0" y="428"/>
                    <a:pt x="95" y="453"/>
                    <a:pt x="160" y="453"/>
                  </a:cubicBezTo>
                  <a:cubicBezTo>
                    <a:pt x="224" y="453"/>
                    <a:pt x="269" y="414"/>
                    <a:pt x="288" y="369"/>
                  </a:cubicBezTo>
                  <a:close/>
                  <a:moveTo>
                    <a:pt x="280" y="207"/>
                  </a:moveTo>
                  <a:lnTo>
                    <a:pt x="280" y="305"/>
                  </a:lnTo>
                  <a:cubicBezTo>
                    <a:pt x="280" y="400"/>
                    <a:pt x="210" y="434"/>
                    <a:pt x="165" y="434"/>
                  </a:cubicBezTo>
                  <a:cubicBezTo>
                    <a:pt x="118" y="434"/>
                    <a:pt x="76" y="397"/>
                    <a:pt x="76" y="347"/>
                  </a:cubicBezTo>
                  <a:cubicBezTo>
                    <a:pt x="76" y="294"/>
                    <a:pt x="118" y="213"/>
                    <a:pt x="280" y="207"/>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3" name="Freihandform: Form 12">
              <a:extLst>
                <a:ext uri="{FF2B5EF4-FFF2-40B4-BE49-F238E27FC236}">
                  <a16:creationId xmlns:a16="http://schemas.microsoft.com/office/drawing/2014/main" id="{47BAE14A-ECB8-4D0F-AE9F-F3A4B9690FD2}"/>
                </a:ext>
              </a:extLst>
            </p:cNvPr>
            <p:cNvSpPr/>
            <p:nvPr/>
          </p:nvSpPr>
          <p:spPr>
            <a:xfrm>
              <a:off x="4156919" y="4393080"/>
              <a:ext cx="79200" cy="246600"/>
            </a:xfrm>
            <a:custGeom>
              <a:avLst/>
              <a:gdLst/>
              <a:ahLst/>
              <a:cxnLst>
                <a:cxn ang="3cd4">
                  <a:pos x="hc" y="t"/>
                </a:cxn>
                <a:cxn ang="cd2">
                  <a:pos x="l" y="vc"/>
                </a:cxn>
                <a:cxn ang="cd4">
                  <a:pos x="hc" y="b"/>
                </a:cxn>
                <a:cxn ang="0">
                  <a:pos x="r" y="vc"/>
                </a:cxn>
              </a:cxnLst>
              <a:rect l="l" t="t" r="r" b="b"/>
              <a:pathLst>
                <a:path w="221" h="686">
                  <a:moveTo>
                    <a:pt x="143" y="0"/>
                  </a:moveTo>
                  <a:lnTo>
                    <a:pt x="0" y="11"/>
                  </a:lnTo>
                  <a:lnTo>
                    <a:pt x="0" y="42"/>
                  </a:lnTo>
                  <a:cubicBezTo>
                    <a:pt x="70" y="42"/>
                    <a:pt x="78" y="48"/>
                    <a:pt x="78" y="98"/>
                  </a:cubicBezTo>
                  <a:lnTo>
                    <a:pt x="78" y="610"/>
                  </a:lnTo>
                  <a:cubicBezTo>
                    <a:pt x="78" y="655"/>
                    <a:pt x="67" y="655"/>
                    <a:pt x="0" y="655"/>
                  </a:cubicBezTo>
                  <a:lnTo>
                    <a:pt x="0" y="686"/>
                  </a:lnTo>
                  <a:cubicBezTo>
                    <a:pt x="34" y="686"/>
                    <a:pt x="87" y="683"/>
                    <a:pt x="112" y="683"/>
                  </a:cubicBezTo>
                  <a:cubicBezTo>
                    <a:pt x="134" y="683"/>
                    <a:pt x="185" y="686"/>
                    <a:pt x="221" y="686"/>
                  </a:cubicBezTo>
                  <a:lnTo>
                    <a:pt x="221" y="655"/>
                  </a:lnTo>
                  <a:cubicBezTo>
                    <a:pt x="154" y="655"/>
                    <a:pt x="143" y="655"/>
                    <a:pt x="143" y="610"/>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4" name="Freihandform: Form 13">
              <a:extLst>
                <a:ext uri="{FF2B5EF4-FFF2-40B4-BE49-F238E27FC236}">
                  <a16:creationId xmlns:a16="http://schemas.microsoft.com/office/drawing/2014/main" id="{F1F782A1-C3BB-44D5-A92B-FEF8EE65EC9C}"/>
                </a:ext>
              </a:extLst>
            </p:cNvPr>
            <p:cNvSpPr/>
            <p:nvPr/>
          </p:nvSpPr>
          <p:spPr>
            <a:xfrm>
              <a:off x="4371480" y="4393080"/>
              <a:ext cx="174960" cy="250560"/>
            </a:xfrm>
            <a:custGeom>
              <a:avLst/>
              <a:gdLst/>
              <a:ahLst/>
              <a:cxnLst>
                <a:cxn ang="3cd4">
                  <a:pos x="hc" y="t"/>
                </a:cxn>
                <a:cxn ang="cd2">
                  <a:pos x="l" y="vc"/>
                </a:cxn>
                <a:cxn ang="cd4">
                  <a:pos x="hc" y="b"/>
                </a:cxn>
                <a:cxn ang="0">
                  <a:pos x="r" y="vc"/>
                </a:cxn>
              </a:cxnLst>
              <a:rect l="l" t="t" r="r" b="b"/>
              <a:pathLst>
                <a:path w="487" h="697">
                  <a:moveTo>
                    <a:pt x="143" y="313"/>
                  </a:moveTo>
                  <a:lnTo>
                    <a:pt x="143" y="0"/>
                  </a:lnTo>
                  <a:lnTo>
                    <a:pt x="0" y="11"/>
                  </a:lnTo>
                  <a:lnTo>
                    <a:pt x="0" y="42"/>
                  </a:lnTo>
                  <a:cubicBezTo>
                    <a:pt x="70" y="42"/>
                    <a:pt x="78" y="48"/>
                    <a:pt x="78" y="98"/>
                  </a:cubicBezTo>
                  <a:lnTo>
                    <a:pt x="78" y="686"/>
                  </a:lnTo>
                  <a:lnTo>
                    <a:pt x="101" y="686"/>
                  </a:lnTo>
                  <a:cubicBezTo>
                    <a:pt x="104" y="686"/>
                    <a:pt x="112" y="672"/>
                    <a:pt x="137" y="624"/>
                  </a:cubicBezTo>
                  <a:cubicBezTo>
                    <a:pt x="151" y="647"/>
                    <a:pt x="193" y="697"/>
                    <a:pt x="266" y="697"/>
                  </a:cubicBezTo>
                  <a:cubicBezTo>
                    <a:pt x="384" y="697"/>
                    <a:pt x="487" y="599"/>
                    <a:pt x="487" y="473"/>
                  </a:cubicBezTo>
                  <a:cubicBezTo>
                    <a:pt x="487" y="347"/>
                    <a:pt x="392" y="249"/>
                    <a:pt x="277" y="249"/>
                  </a:cubicBezTo>
                  <a:cubicBezTo>
                    <a:pt x="202" y="249"/>
                    <a:pt x="160" y="297"/>
                    <a:pt x="143" y="313"/>
                  </a:cubicBezTo>
                  <a:close/>
                  <a:moveTo>
                    <a:pt x="146" y="574"/>
                  </a:moveTo>
                  <a:lnTo>
                    <a:pt x="146" y="369"/>
                  </a:lnTo>
                  <a:cubicBezTo>
                    <a:pt x="146" y="350"/>
                    <a:pt x="146" y="350"/>
                    <a:pt x="157" y="333"/>
                  </a:cubicBezTo>
                  <a:cubicBezTo>
                    <a:pt x="196" y="280"/>
                    <a:pt x="249" y="271"/>
                    <a:pt x="274" y="271"/>
                  </a:cubicBezTo>
                  <a:cubicBezTo>
                    <a:pt x="316" y="271"/>
                    <a:pt x="353" y="297"/>
                    <a:pt x="378" y="333"/>
                  </a:cubicBezTo>
                  <a:cubicBezTo>
                    <a:pt x="403" y="375"/>
                    <a:pt x="406" y="431"/>
                    <a:pt x="406" y="470"/>
                  </a:cubicBezTo>
                  <a:cubicBezTo>
                    <a:pt x="406" y="507"/>
                    <a:pt x="403" y="568"/>
                    <a:pt x="375" y="610"/>
                  </a:cubicBezTo>
                  <a:cubicBezTo>
                    <a:pt x="356" y="641"/>
                    <a:pt x="316" y="674"/>
                    <a:pt x="263" y="674"/>
                  </a:cubicBezTo>
                  <a:cubicBezTo>
                    <a:pt x="218" y="674"/>
                    <a:pt x="182" y="652"/>
                    <a:pt x="160" y="613"/>
                  </a:cubicBezTo>
                  <a:cubicBezTo>
                    <a:pt x="146" y="593"/>
                    <a:pt x="146" y="591"/>
                    <a:pt x="146" y="574"/>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5" name="Freihandform: Form 14">
              <a:extLst>
                <a:ext uri="{FF2B5EF4-FFF2-40B4-BE49-F238E27FC236}">
                  <a16:creationId xmlns:a16="http://schemas.microsoft.com/office/drawing/2014/main" id="{4F139A06-3120-4246-BE10-BD5805643DA4}"/>
                </a:ext>
              </a:extLst>
            </p:cNvPr>
            <p:cNvSpPr/>
            <p:nvPr/>
          </p:nvSpPr>
          <p:spPr>
            <a:xfrm>
              <a:off x="4569120" y="4402079"/>
              <a:ext cx="76320" cy="237600"/>
            </a:xfrm>
            <a:custGeom>
              <a:avLst/>
              <a:gdLst/>
              <a:ahLst/>
              <a:cxnLst>
                <a:cxn ang="3cd4">
                  <a:pos x="hc" y="t"/>
                </a:cxn>
                <a:cxn ang="cd2">
                  <a:pos x="l" y="vc"/>
                </a:cxn>
                <a:cxn ang="cd4">
                  <a:pos x="hc" y="b"/>
                </a:cxn>
                <a:cxn ang="0">
                  <a:pos x="r" y="vc"/>
                </a:cxn>
              </a:cxnLst>
              <a:rect l="l" t="t" r="r" b="b"/>
              <a:pathLst>
                <a:path w="213" h="661">
                  <a:moveTo>
                    <a:pt x="143" y="224"/>
                  </a:moveTo>
                  <a:lnTo>
                    <a:pt x="3" y="235"/>
                  </a:lnTo>
                  <a:lnTo>
                    <a:pt x="3" y="266"/>
                  </a:lnTo>
                  <a:cubicBezTo>
                    <a:pt x="70" y="266"/>
                    <a:pt x="78" y="271"/>
                    <a:pt x="78" y="319"/>
                  </a:cubicBezTo>
                  <a:lnTo>
                    <a:pt x="78" y="585"/>
                  </a:lnTo>
                  <a:cubicBezTo>
                    <a:pt x="78" y="630"/>
                    <a:pt x="67" y="630"/>
                    <a:pt x="0" y="630"/>
                  </a:cubicBezTo>
                  <a:lnTo>
                    <a:pt x="0" y="661"/>
                  </a:lnTo>
                  <a:cubicBezTo>
                    <a:pt x="31" y="661"/>
                    <a:pt x="87" y="658"/>
                    <a:pt x="109" y="658"/>
                  </a:cubicBezTo>
                  <a:cubicBezTo>
                    <a:pt x="146" y="658"/>
                    <a:pt x="179" y="661"/>
                    <a:pt x="213" y="661"/>
                  </a:cubicBezTo>
                  <a:lnTo>
                    <a:pt x="213" y="630"/>
                  </a:lnTo>
                  <a:cubicBezTo>
                    <a:pt x="148" y="630"/>
                    <a:pt x="143" y="624"/>
                    <a:pt x="143" y="588"/>
                  </a:cubicBezTo>
                  <a:close/>
                  <a:moveTo>
                    <a:pt x="148" y="53"/>
                  </a:moveTo>
                  <a:cubicBezTo>
                    <a:pt x="148" y="20"/>
                    <a:pt x="123" y="0"/>
                    <a:pt x="95" y="0"/>
                  </a:cubicBezTo>
                  <a:cubicBezTo>
                    <a:pt x="64" y="0"/>
                    <a:pt x="42" y="28"/>
                    <a:pt x="42" y="53"/>
                  </a:cubicBezTo>
                  <a:cubicBezTo>
                    <a:pt x="42" y="78"/>
                    <a:pt x="64" y="104"/>
                    <a:pt x="95" y="104"/>
                  </a:cubicBezTo>
                  <a:cubicBezTo>
                    <a:pt x="123" y="104"/>
                    <a:pt x="148" y="84"/>
                    <a:pt x="148" y="53"/>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6" name="Freihandform: Form 15">
              <a:extLst>
                <a:ext uri="{FF2B5EF4-FFF2-40B4-BE49-F238E27FC236}">
                  <a16:creationId xmlns:a16="http://schemas.microsoft.com/office/drawing/2014/main" id="{A48B2C6E-8E51-4EE9-88C4-7112B85B98A9}"/>
                </a:ext>
              </a:extLst>
            </p:cNvPr>
            <p:cNvSpPr/>
            <p:nvPr/>
          </p:nvSpPr>
          <p:spPr>
            <a:xfrm>
              <a:off x="4662000" y="4421520"/>
              <a:ext cx="111600" cy="222480"/>
            </a:xfrm>
            <a:custGeom>
              <a:avLst/>
              <a:gdLst/>
              <a:ahLst/>
              <a:cxnLst>
                <a:cxn ang="3cd4">
                  <a:pos x="hc" y="t"/>
                </a:cxn>
                <a:cxn ang="cd2">
                  <a:pos x="l" y="vc"/>
                </a:cxn>
                <a:cxn ang="cd4">
                  <a:pos x="hc" y="b"/>
                </a:cxn>
                <a:cxn ang="0">
                  <a:pos x="r" y="vc"/>
                </a:cxn>
              </a:cxnLst>
              <a:rect l="l" t="t" r="r" b="b"/>
              <a:pathLst>
                <a:path w="311" h="619">
                  <a:moveTo>
                    <a:pt x="154" y="213"/>
                  </a:moveTo>
                  <a:lnTo>
                    <a:pt x="294" y="213"/>
                  </a:lnTo>
                  <a:lnTo>
                    <a:pt x="294" y="182"/>
                  </a:lnTo>
                  <a:lnTo>
                    <a:pt x="154" y="182"/>
                  </a:lnTo>
                  <a:lnTo>
                    <a:pt x="154" y="0"/>
                  </a:lnTo>
                  <a:lnTo>
                    <a:pt x="129" y="0"/>
                  </a:lnTo>
                  <a:cubicBezTo>
                    <a:pt x="126" y="81"/>
                    <a:pt x="98" y="188"/>
                    <a:pt x="0" y="190"/>
                  </a:cubicBezTo>
                  <a:lnTo>
                    <a:pt x="0" y="213"/>
                  </a:lnTo>
                  <a:lnTo>
                    <a:pt x="84" y="213"/>
                  </a:lnTo>
                  <a:lnTo>
                    <a:pt x="84" y="484"/>
                  </a:lnTo>
                  <a:cubicBezTo>
                    <a:pt x="84" y="607"/>
                    <a:pt x="176" y="619"/>
                    <a:pt x="213" y="619"/>
                  </a:cubicBezTo>
                  <a:cubicBezTo>
                    <a:pt x="283" y="619"/>
                    <a:pt x="311" y="549"/>
                    <a:pt x="311" y="484"/>
                  </a:cubicBezTo>
                  <a:lnTo>
                    <a:pt x="311" y="428"/>
                  </a:lnTo>
                  <a:lnTo>
                    <a:pt x="286" y="428"/>
                  </a:lnTo>
                  <a:lnTo>
                    <a:pt x="286" y="484"/>
                  </a:lnTo>
                  <a:cubicBezTo>
                    <a:pt x="286" y="557"/>
                    <a:pt x="255" y="593"/>
                    <a:pt x="218" y="593"/>
                  </a:cubicBezTo>
                  <a:cubicBezTo>
                    <a:pt x="154" y="593"/>
                    <a:pt x="154" y="504"/>
                    <a:pt x="154" y="487"/>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7" name="Freihandform: Form 16">
              <a:extLst>
                <a:ext uri="{FF2B5EF4-FFF2-40B4-BE49-F238E27FC236}">
                  <a16:creationId xmlns:a16="http://schemas.microsoft.com/office/drawing/2014/main" id="{D8C35978-9597-4299-811A-A2311BCBE972}"/>
                </a:ext>
              </a:extLst>
            </p:cNvPr>
            <p:cNvSpPr/>
            <p:nvPr/>
          </p:nvSpPr>
          <p:spPr>
            <a:xfrm>
              <a:off x="4803840" y="4480920"/>
              <a:ext cx="116640" cy="162720"/>
            </a:xfrm>
            <a:custGeom>
              <a:avLst/>
              <a:gdLst/>
              <a:ahLst/>
              <a:cxnLst>
                <a:cxn ang="3cd4">
                  <a:pos x="hc" y="t"/>
                </a:cxn>
                <a:cxn ang="cd2">
                  <a:pos x="l" y="vc"/>
                </a:cxn>
                <a:cxn ang="cd4">
                  <a:pos x="hc" y="b"/>
                </a:cxn>
                <a:cxn ang="0">
                  <a:pos x="r" y="vc"/>
                </a:cxn>
              </a:cxnLst>
              <a:rect l="l" t="t" r="r" b="b"/>
              <a:pathLst>
                <a:path w="325" h="453">
                  <a:moveTo>
                    <a:pt x="174" y="252"/>
                  </a:moveTo>
                  <a:cubicBezTo>
                    <a:pt x="196" y="255"/>
                    <a:pt x="277" y="271"/>
                    <a:pt x="277" y="341"/>
                  </a:cubicBezTo>
                  <a:cubicBezTo>
                    <a:pt x="277" y="392"/>
                    <a:pt x="241" y="434"/>
                    <a:pt x="165" y="434"/>
                  </a:cubicBezTo>
                  <a:cubicBezTo>
                    <a:pt x="81" y="434"/>
                    <a:pt x="45" y="375"/>
                    <a:pt x="28" y="291"/>
                  </a:cubicBezTo>
                  <a:cubicBezTo>
                    <a:pt x="25" y="280"/>
                    <a:pt x="22" y="274"/>
                    <a:pt x="14" y="274"/>
                  </a:cubicBezTo>
                  <a:cubicBezTo>
                    <a:pt x="0" y="274"/>
                    <a:pt x="0" y="283"/>
                    <a:pt x="0" y="299"/>
                  </a:cubicBezTo>
                  <a:lnTo>
                    <a:pt x="0" y="431"/>
                  </a:lnTo>
                  <a:cubicBezTo>
                    <a:pt x="0" y="448"/>
                    <a:pt x="0" y="453"/>
                    <a:pt x="11" y="453"/>
                  </a:cubicBezTo>
                  <a:cubicBezTo>
                    <a:pt x="17" y="453"/>
                    <a:pt x="17" y="453"/>
                    <a:pt x="36" y="434"/>
                  </a:cubicBezTo>
                  <a:cubicBezTo>
                    <a:pt x="36" y="434"/>
                    <a:pt x="36" y="431"/>
                    <a:pt x="56" y="411"/>
                  </a:cubicBezTo>
                  <a:cubicBezTo>
                    <a:pt x="98" y="453"/>
                    <a:pt x="143" y="453"/>
                    <a:pt x="165" y="453"/>
                  </a:cubicBezTo>
                  <a:cubicBezTo>
                    <a:pt x="280" y="453"/>
                    <a:pt x="325" y="389"/>
                    <a:pt x="325" y="316"/>
                  </a:cubicBezTo>
                  <a:cubicBezTo>
                    <a:pt x="325" y="263"/>
                    <a:pt x="294" y="235"/>
                    <a:pt x="283" y="224"/>
                  </a:cubicBezTo>
                  <a:cubicBezTo>
                    <a:pt x="249" y="190"/>
                    <a:pt x="213" y="182"/>
                    <a:pt x="171" y="176"/>
                  </a:cubicBezTo>
                  <a:cubicBezTo>
                    <a:pt x="115" y="165"/>
                    <a:pt x="48" y="151"/>
                    <a:pt x="48" y="95"/>
                  </a:cubicBezTo>
                  <a:cubicBezTo>
                    <a:pt x="48" y="59"/>
                    <a:pt x="73" y="20"/>
                    <a:pt x="160" y="20"/>
                  </a:cubicBezTo>
                  <a:cubicBezTo>
                    <a:pt x="269" y="20"/>
                    <a:pt x="272" y="109"/>
                    <a:pt x="274" y="140"/>
                  </a:cubicBezTo>
                  <a:cubicBezTo>
                    <a:pt x="277" y="148"/>
                    <a:pt x="286" y="148"/>
                    <a:pt x="286" y="148"/>
                  </a:cubicBezTo>
                  <a:cubicBezTo>
                    <a:pt x="300" y="148"/>
                    <a:pt x="300" y="143"/>
                    <a:pt x="300" y="123"/>
                  </a:cubicBezTo>
                  <a:lnTo>
                    <a:pt x="300" y="22"/>
                  </a:lnTo>
                  <a:cubicBezTo>
                    <a:pt x="300" y="6"/>
                    <a:pt x="300" y="0"/>
                    <a:pt x="288" y="0"/>
                  </a:cubicBezTo>
                  <a:cubicBezTo>
                    <a:pt x="283" y="0"/>
                    <a:pt x="283" y="0"/>
                    <a:pt x="269" y="11"/>
                  </a:cubicBezTo>
                  <a:cubicBezTo>
                    <a:pt x="266" y="17"/>
                    <a:pt x="255" y="25"/>
                    <a:pt x="252" y="28"/>
                  </a:cubicBezTo>
                  <a:cubicBezTo>
                    <a:pt x="216" y="0"/>
                    <a:pt x="174" y="0"/>
                    <a:pt x="160" y="0"/>
                  </a:cubicBezTo>
                  <a:cubicBezTo>
                    <a:pt x="36" y="0"/>
                    <a:pt x="0" y="67"/>
                    <a:pt x="0" y="120"/>
                  </a:cubicBezTo>
                  <a:cubicBezTo>
                    <a:pt x="0" y="157"/>
                    <a:pt x="17" y="185"/>
                    <a:pt x="42" y="207"/>
                  </a:cubicBezTo>
                  <a:cubicBezTo>
                    <a:pt x="76" y="232"/>
                    <a:pt x="104" y="238"/>
                    <a:pt x="174" y="252"/>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8" name="Freihandform: Form 17">
              <a:extLst>
                <a:ext uri="{FF2B5EF4-FFF2-40B4-BE49-F238E27FC236}">
                  <a16:creationId xmlns:a16="http://schemas.microsoft.com/office/drawing/2014/main" id="{9EF6E2E3-B39E-4AC7-8EB4-17675EA74FB9}"/>
                </a:ext>
              </a:extLst>
            </p:cNvPr>
            <p:cNvSpPr/>
            <p:nvPr/>
          </p:nvSpPr>
          <p:spPr>
            <a:xfrm>
              <a:off x="5076000" y="4509000"/>
              <a:ext cx="236520" cy="83160"/>
            </a:xfrm>
            <a:custGeom>
              <a:avLst/>
              <a:gdLst/>
              <a:ahLst/>
              <a:cxnLst>
                <a:cxn ang="3cd4">
                  <a:pos x="hc" y="t"/>
                </a:cxn>
                <a:cxn ang="cd2">
                  <a:pos x="l" y="vc"/>
                </a:cxn>
                <a:cxn ang="cd4">
                  <a:pos x="hc" y="b"/>
                </a:cxn>
                <a:cxn ang="0">
                  <a:pos x="r" y="vc"/>
                </a:cxn>
              </a:cxnLst>
              <a:rect l="l" t="t" r="r" b="b"/>
              <a:pathLst>
                <a:path w="658" h="232">
                  <a:moveTo>
                    <a:pt x="658" y="34"/>
                  </a:moveTo>
                  <a:cubicBezTo>
                    <a:pt x="658" y="11"/>
                    <a:pt x="652" y="0"/>
                    <a:pt x="644" y="0"/>
                  </a:cubicBezTo>
                  <a:cubicBezTo>
                    <a:pt x="641" y="0"/>
                    <a:pt x="633" y="8"/>
                    <a:pt x="633" y="28"/>
                  </a:cubicBezTo>
                  <a:cubicBezTo>
                    <a:pt x="627" y="123"/>
                    <a:pt x="563" y="176"/>
                    <a:pt x="493" y="176"/>
                  </a:cubicBezTo>
                  <a:cubicBezTo>
                    <a:pt x="431" y="176"/>
                    <a:pt x="384" y="134"/>
                    <a:pt x="336" y="92"/>
                  </a:cubicBezTo>
                  <a:cubicBezTo>
                    <a:pt x="286" y="45"/>
                    <a:pt x="232" y="0"/>
                    <a:pt x="165" y="0"/>
                  </a:cubicBezTo>
                  <a:cubicBezTo>
                    <a:pt x="59" y="0"/>
                    <a:pt x="0" y="109"/>
                    <a:pt x="0" y="202"/>
                  </a:cubicBezTo>
                  <a:cubicBezTo>
                    <a:pt x="0" y="232"/>
                    <a:pt x="14" y="232"/>
                    <a:pt x="14" y="232"/>
                  </a:cubicBezTo>
                  <a:cubicBezTo>
                    <a:pt x="25" y="232"/>
                    <a:pt x="28" y="213"/>
                    <a:pt x="28" y="210"/>
                  </a:cubicBezTo>
                  <a:cubicBezTo>
                    <a:pt x="31" y="101"/>
                    <a:pt x="106" y="56"/>
                    <a:pt x="165" y="56"/>
                  </a:cubicBezTo>
                  <a:cubicBezTo>
                    <a:pt x="230" y="56"/>
                    <a:pt x="274" y="98"/>
                    <a:pt x="325" y="143"/>
                  </a:cubicBezTo>
                  <a:cubicBezTo>
                    <a:pt x="375" y="188"/>
                    <a:pt x="426" y="232"/>
                    <a:pt x="493" y="232"/>
                  </a:cubicBezTo>
                  <a:cubicBezTo>
                    <a:pt x="602" y="232"/>
                    <a:pt x="658" y="123"/>
                    <a:pt x="658" y="34"/>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9" name="Freihandform: Form 18">
              <a:extLst>
                <a:ext uri="{FF2B5EF4-FFF2-40B4-BE49-F238E27FC236}">
                  <a16:creationId xmlns:a16="http://schemas.microsoft.com/office/drawing/2014/main" id="{F3CB2DA0-0FB1-428A-8C2B-ECE8A97242A3}"/>
                </a:ext>
              </a:extLst>
            </p:cNvPr>
            <p:cNvSpPr/>
            <p:nvPr/>
          </p:nvSpPr>
          <p:spPr>
            <a:xfrm>
              <a:off x="5448239" y="4403159"/>
              <a:ext cx="141840" cy="236520"/>
            </a:xfrm>
            <a:custGeom>
              <a:avLst/>
              <a:gdLst/>
              <a:ahLst/>
              <a:cxnLst>
                <a:cxn ang="3cd4">
                  <a:pos x="hc" y="t"/>
                </a:cxn>
                <a:cxn ang="cd2">
                  <a:pos x="l" y="vc"/>
                </a:cxn>
                <a:cxn ang="cd4">
                  <a:pos x="hc" y="b"/>
                </a:cxn>
                <a:cxn ang="0">
                  <a:pos x="r" y="vc"/>
                </a:cxn>
              </a:cxnLst>
              <a:rect l="l" t="t" r="r" b="b"/>
              <a:pathLst>
                <a:path w="395" h="658">
                  <a:moveTo>
                    <a:pt x="76" y="582"/>
                  </a:moveTo>
                  <a:lnTo>
                    <a:pt x="182" y="481"/>
                  </a:lnTo>
                  <a:cubicBezTo>
                    <a:pt x="336" y="344"/>
                    <a:pt x="395" y="291"/>
                    <a:pt x="395" y="190"/>
                  </a:cubicBezTo>
                  <a:cubicBezTo>
                    <a:pt x="395" y="78"/>
                    <a:pt x="305" y="0"/>
                    <a:pt x="185" y="0"/>
                  </a:cubicBezTo>
                  <a:cubicBezTo>
                    <a:pt x="73" y="0"/>
                    <a:pt x="0" y="90"/>
                    <a:pt x="0" y="179"/>
                  </a:cubicBezTo>
                  <a:cubicBezTo>
                    <a:pt x="0" y="235"/>
                    <a:pt x="50" y="235"/>
                    <a:pt x="53" y="235"/>
                  </a:cubicBezTo>
                  <a:cubicBezTo>
                    <a:pt x="70" y="235"/>
                    <a:pt x="104" y="221"/>
                    <a:pt x="104" y="182"/>
                  </a:cubicBezTo>
                  <a:cubicBezTo>
                    <a:pt x="104" y="157"/>
                    <a:pt x="87" y="132"/>
                    <a:pt x="50" y="132"/>
                  </a:cubicBezTo>
                  <a:cubicBezTo>
                    <a:pt x="45" y="132"/>
                    <a:pt x="42" y="132"/>
                    <a:pt x="39" y="132"/>
                  </a:cubicBezTo>
                  <a:cubicBezTo>
                    <a:pt x="62" y="67"/>
                    <a:pt x="115" y="31"/>
                    <a:pt x="174" y="31"/>
                  </a:cubicBezTo>
                  <a:cubicBezTo>
                    <a:pt x="263" y="31"/>
                    <a:pt x="305" y="112"/>
                    <a:pt x="305" y="190"/>
                  </a:cubicBezTo>
                  <a:cubicBezTo>
                    <a:pt x="305" y="271"/>
                    <a:pt x="255" y="350"/>
                    <a:pt x="202" y="409"/>
                  </a:cubicBezTo>
                  <a:lnTo>
                    <a:pt x="11" y="621"/>
                  </a:lnTo>
                  <a:cubicBezTo>
                    <a:pt x="0" y="633"/>
                    <a:pt x="0" y="635"/>
                    <a:pt x="0" y="658"/>
                  </a:cubicBezTo>
                  <a:lnTo>
                    <a:pt x="367" y="658"/>
                  </a:lnTo>
                  <a:lnTo>
                    <a:pt x="395" y="487"/>
                  </a:lnTo>
                  <a:lnTo>
                    <a:pt x="370" y="487"/>
                  </a:lnTo>
                  <a:cubicBezTo>
                    <a:pt x="367" y="515"/>
                    <a:pt x="358" y="560"/>
                    <a:pt x="350" y="574"/>
                  </a:cubicBezTo>
                  <a:cubicBezTo>
                    <a:pt x="342" y="582"/>
                    <a:pt x="277" y="582"/>
                    <a:pt x="255" y="582"/>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0" name="Freihandform: Form 19">
              <a:extLst>
                <a:ext uri="{FF2B5EF4-FFF2-40B4-BE49-F238E27FC236}">
                  <a16:creationId xmlns:a16="http://schemas.microsoft.com/office/drawing/2014/main" id="{F9D477E8-753F-472B-94FB-118C0E03D7EF}"/>
                </a:ext>
              </a:extLst>
            </p:cNvPr>
            <p:cNvSpPr/>
            <p:nvPr/>
          </p:nvSpPr>
          <p:spPr>
            <a:xfrm>
              <a:off x="5618520" y="4401360"/>
              <a:ext cx="151920" cy="112320"/>
            </a:xfrm>
            <a:custGeom>
              <a:avLst/>
              <a:gdLst/>
              <a:ahLst/>
              <a:cxnLst>
                <a:cxn ang="3cd4">
                  <a:pos x="hc" y="t"/>
                </a:cxn>
                <a:cxn ang="cd2">
                  <a:pos x="l" y="vc"/>
                </a:cxn>
                <a:cxn ang="cd4">
                  <a:pos x="hc" y="b"/>
                </a:cxn>
                <a:cxn ang="0">
                  <a:pos x="r" y="vc"/>
                </a:cxn>
              </a:cxnLst>
              <a:rect l="l" t="t" r="r" b="b"/>
              <a:pathLst>
                <a:path w="423" h="313">
                  <a:moveTo>
                    <a:pt x="53" y="263"/>
                  </a:moveTo>
                  <a:cubicBezTo>
                    <a:pt x="50" y="271"/>
                    <a:pt x="45" y="288"/>
                    <a:pt x="45" y="291"/>
                  </a:cubicBezTo>
                  <a:cubicBezTo>
                    <a:pt x="45" y="305"/>
                    <a:pt x="59" y="313"/>
                    <a:pt x="70" y="313"/>
                  </a:cubicBezTo>
                  <a:cubicBezTo>
                    <a:pt x="81" y="313"/>
                    <a:pt x="92" y="305"/>
                    <a:pt x="95" y="297"/>
                  </a:cubicBezTo>
                  <a:cubicBezTo>
                    <a:pt x="98" y="291"/>
                    <a:pt x="104" y="269"/>
                    <a:pt x="109" y="255"/>
                  </a:cubicBezTo>
                  <a:cubicBezTo>
                    <a:pt x="112" y="241"/>
                    <a:pt x="120" y="210"/>
                    <a:pt x="123" y="193"/>
                  </a:cubicBezTo>
                  <a:cubicBezTo>
                    <a:pt x="129" y="176"/>
                    <a:pt x="132" y="162"/>
                    <a:pt x="134" y="146"/>
                  </a:cubicBezTo>
                  <a:cubicBezTo>
                    <a:pt x="143" y="118"/>
                    <a:pt x="146" y="112"/>
                    <a:pt x="165" y="84"/>
                  </a:cubicBezTo>
                  <a:cubicBezTo>
                    <a:pt x="185" y="56"/>
                    <a:pt x="216" y="20"/>
                    <a:pt x="269" y="20"/>
                  </a:cubicBezTo>
                  <a:cubicBezTo>
                    <a:pt x="308" y="20"/>
                    <a:pt x="308" y="56"/>
                    <a:pt x="308" y="67"/>
                  </a:cubicBezTo>
                  <a:cubicBezTo>
                    <a:pt x="308" y="109"/>
                    <a:pt x="280" y="188"/>
                    <a:pt x="269" y="216"/>
                  </a:cubicBezTo>
                  <a:cubicBezTo>
                    <a:pt x="260" y="235"/>
                    <a:pt x="258" y="241"/>
                    <a:pt x="258" y="255"/>
                  </a:cubicBezTo>
                  <a:cubicBezTo>
                    <a:pt x="258" y="291"/>
                    <a:pt x="288" y="313"/>
                    <a:pt x="325" y="313"/>
                  </a:cubicBezTo>
                  <a:cubicBezTo>
                    <a:pt x="392" y="313"/>
                    <a:pt x="423" y="218"/>
                    <a:pt x="423" y="207"/>
                  </a:cubicBezTo>
                  <a:cubicBezTo>
                    <a:pt x="423" y="199"/>
                    <a:pt x="414" y="199"/>
                    <a:pt x="412" y="199"/>
                  </a:cubicBezTo>
                  <a:cubicBezTo>
                    <a:pt x="403" y="199"/>
                    <a:pt x="403" y="202"/>
                    <a:pt x="400" y="210"/>
                  </a:cubicBezTo>
                  <a:cubicBezTo>
                    <a:pt x="384" y="266"/>
                    <a:pt x="353" y="294"/>
                    <a:pt x="325" y="294"/>
                  </a:cubicBezTo>
                  <a:cubicBezTo>
                    <a:pt x="311" y="294"/>
                    <a:pt x="308" y="285"/>
                    <a:pt x="308" y="269"/>
                  </a:cubicBezTo>
                  <a:cubicBezTo>
                    <a:pt x="308" y="255"/>
                    <a:pt x="311" y="243"/>
                    <a:pt x="325" y="213"/>
                  </a:cubicBezTo>
                  <a:cubicBezTo>
                    <a:pt x="333" y="193"/>
                    <a:pt x="361" y="118"/>
                    <a:pt x="361" y="78"/>
                  </a:cubicBezTo>
                  <a:cubicBezTo>
                    <a:pt x="361" y="11"/>
                    <a:pt x="308" y="0"/>
                    <a:pt x="272" y="0"/>
                  </a:cubicBezTo>
                  <a:cubicBezTo>
                    <a:pt x="213" y="0"/>
                    <a:pt x="174" y="36"/>
                    <a:pt x="154" y="64"/>
                  </a:cubicBezTo>
                  <a:cubicBezTo>
                    <a:pt x="148" y="14"/>
                    <a:pt x="109" y="0"/>
                    <a:pt x="78" y="0"/>
                  </a:cubicBezTo>
                  <a:cubicBezTo>
                    <a:pt x="50" y="0"/>
                    <a:pt x="34" y="22"/>
                    <a:pt x="25" y="36"/>
                  </a:cubicBezTo>
                  <a:cubicBezTo>
                    <a:pt x="8" y="64"/>
                    <a:pt x="0" y="104"/>
                    <a:pt x="0" y="106"/>
                  </a:cubicBezTo>
                  <a:cubicBezTo>
                    <a:pt x="0" y="115"/>
                    <a:pt x="8" y="115"/>
                    <a:pt x="11" y="115"/>
                  </a:cubicBezTo>
                  <a:cubicBezTo>
                    <a:pt x="22" y="115"/>
                    <a:pt x="22" y="112"/>
                    <a:pt x="28" y="95"/>
                  </a:cubicBezTo>
                  <a:cubicBezTo>
                    <a:pt x="36" y="53"/>
                    <a:pt x="50" y="20"/>
                    <a:pt x="78" y="20"/>
                  </a:cubicBezTo>
                  <a:cubicBezTo>
                    <a:pt x="95" y="20"/>
                    <a:pt x="101" y="34"/>
                    <a:pt x="101" y="53"/>
                  </a:cubicBezTo>
                  <a:cubicBezTo>
                    <a:pt x="101" y="67"/>
                    <a:pt x="95" y="92"/>
                    <a:pt x="90" y="112"/>
                  </a:cubicBezTo>
                  <a:cubicBezTo>
                    <a:pt x="84" y="129"/>
                    <a:pt x="78" y="160"/>
                    <a:pt x="76" y="174"/>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1" name="Freihandform: Form 20">
              <a:extLst>
                <a:ext uri="{FF2B5EF4-FFF2-40B4-BE49-F238E27FC236}">
                  <a16:creationId xmlns:a16="http://schemas.microsoft.com/office/drawing/2014/main" id="{06599085-518F-4A0D-83D0-1B1F2C1C0AD9}"/>
                </a:ext>
              </a:extLst>
            </p:cNvPr>
            <p:cNvSpPr/>
            <p:nvPr/>
          </p:nvSpPr>
          <p:spPr>
            <a:xfrm>
              <a:off x="7228080" y="4482720"/>
              <a:ext cx="174960" cy="226440"/>
            </a:xfrm>
            <a:custGeom>
              <a:avLst/>
              <a:gdLst/>
              <a:ahLst/>
              <a:cxnLst>
                <a:cxn ang="3cd4">
                  <a:pos x="hc" y="t"/>
                </a:cxn>
                <a:cxn ang="cd2">
                  <a:pos x="l" y="vc"/>
                </a:cxn>
                <a:cxn ang="cd4">
                  <a:pos x="hc" y="b"/>
                </a:cxn>
                <a:cxn ang="0">
                  <a:pos x="r" y="vc"/>
                </a:cxn>
              </a:cxnLst>
              <a:rect l="l" t="t" r="r" b="b"/>
              <a:pathLst>
                <a:path w="487" h="630">
                  <a:moveTo>
                    <a:pt x="342" y="378"/>
                  </a:moveTo>
                  <a:lnTo>
                    <a:pt x="342" y="554"/>
                  </a:lnTo>
                  <a:cubicBezTo>
                    <a:pt x="342" y="599"/>
                    <a:pt x="330" y="599"/>
                    <a:pt x="266" y="599"/>
                  </a:cubicBezTo>
                  <a:lnTo>
                    <a:pt x="266" y="630"/>
                  </a:lnTo>
                  <a:cubicBezTo>
                    <a:pt x="300" y="627"/>
                    <a:pt x="350" y="624"/>
                    <a:pt x="375" y="624"/>
                  </a:cubicBezTo>
                  <a:cubicBezTo>
                    <a:pt x="403" y="624"/>
                    <a:pt x="454" y="627"/>
                    <a:pt x="487" y="630"/>
                  </a:cubicBezTo>
                  <a:lnTo>
                    <a:pt x="487" y="599"/>
                  </a:lnTo>
                  <a:cubicBezTo>
                    <a:pt x="423" y="599"/>
                    <a:pt x="412" y="599"/>
                    <a:pt x="412" y="554"/>
                  </a:cubicBezTo>
                  <a:lnTo>
                    <a:pt x="412" y="0"/>
                  </a:lnTo>
                  <a:lnTo>
                    <a:pt x="389" y="0"/>
                  </a:lnTo>
                  <a:lnTo>
                    <a:pt x="350" y="90"/>
                  </a:lnTo>
                  <a:cubicBezTo>
                    <a:pt x="339" y="62"/>
                    <a:pt x="297" y="0"/>
                    <a:pt x="218" y="0"/>
                  </a:cubicBezTo>
                  <a:cubicBezTo>
                    <a:pt x="104" y="0"/>
                    <a:pt x="0" y="95"/>
                    <a:pt x="0" y="224"/>
                  </a:cubicBezTo>
                  <a:cubicBezTo>
                    <a:pt x="0" y="347"/>
                    <a:pt x="95" y="448"/>
                    <a:pt x="210" y="448"/>
                  </a:cubicBezTo>
                  <a:cubicBezTo>
                    <a:pt x="280" y="448"/>
                    <a:pt x="322" y="406"/>
                    <a:pt x="342" y="378"/>
                  </a:cubicBezTo>
                  <a:close/>
                  <a:moveTo>
                    <a:pt x="344" y="162"/>
                  </a:moveTo>
                  <a:lnTo>
                    <a:pt x="344" y="302"/>
                  </a:lnTo>
                  <a:cubicBezTo>
                    <a:pt x="344" y="333"/>
                    <a:pt x="328" y="361"/>
                    <a:pt x="305" y="386"/>
                  </a:cubicBezTo>
                  <a:cubicBezTo>
                    <a:pt x="294" y="400"/>
                    <a:pt x="260" y="425"/>
                    <a:pt x="216" y="425"/>
                  </a:cubicBezTo>
                  <a:cubicBezTo>
                    <a:pt x="143" y="425"/>
                    <a:pt x="81" y="339"/>
                    <a:pt x="81" y="224"/>
                  </a:cubicBezTo>
                  <a:cubicBezTo>
                    <a:pt x="81" y="106"/>
                    <a:pt x="151" y="25"/>
                    <a:pt x="224" y="25"/>
                  </a:cubicBezTo>
                  <a:cubicBezTo>
                    <a:pt x="305" y="25"/>
                    <a:pt x="344" y="112"/>
                    <a:pt x="344" y="162"/>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2" name="Freihandform: Form 21">
              <a:extLst>
                <a:ext uri="{FF2B5EF4-FFF2-40B4-BE49-F238E27FC236}">
                  <a16:creationId xmlns:a16="http://schemas.microsoft.com/office/drawing/2014/main" id="{91E9A86C-2BB9-4039-AE09-7CDDAEB47C5D}"/>
                </a:ext>
              </a:extLst>
            </p:cNvPr>
            <p:cNvSpPr/>
            <p:nvPr/>
          </p:nvSpPr>
          <p:spPr>
            <a:xfrm>
              <a:off x="7413480" y="4482720"/>
              <a:ext cx="178920" cy="160920"/>
            </a:xfrm>
            <a:custGeom>
              <a:avLst/>
              <a:gdLst/>
              <a:ahLst/>
              <a:cxnLst>
                <a:cxn ang="3cd4">
                  <a:pos x="hc" y="t"/>
                </a:cxn>
                <a:cxn ang="cd2">
                  <a:pos x="l" y="vc"/>
                </a:cxn>
                <a:cxn ang="cd4">
                  <a:pos x="hc" y="b"/>
                </a:cxn>
                <a:cxn ang="0">
                  <a:pos x="r" y="vc"/>
                </a:cxn>
              </a:cxnLst>
              <a:rect l="l" t="t" r="r" b="b"/>
              <a:pathLst>
                <a:path w="498" h="448">
                  <a:moveTo>
                    <a:pt x="356" y="358"/>
                  </a:moveTo>
                  <a:lnTo>
                    <a:pt x="356" y="448"/>
                  </a:lnTo>
                  <a:lnTo>
                    <a:pt x="498" y="437"/>
                  </a:lnTo>
                  <a:lnTo>
                    <a:pt x="498" y="406"/>
                  </a:lnTo>
                  <a:cubicBezTo>
                    <a:pt x="428" y="406"/>
                    <a:pt x="420" y="400"/>
                    <a:pt x="420" y="353"/>
                  </a:cubicBezTo>
                  <a:lnTo>
                    <a:pt x="420" y="0"/>
                  </a:lnTo>
                  <a:lnTo>
                    <a:pt x="274" y="11"/>
                  </a:lnTo>
                  <a:lnTo>
                    <a:pt x="274" y="42"/>
                  </a:lnTo>
                  <a:cubicBezTo>
                    <a:pt x="344" y="42"/>
                    <a:pt x="353" y="48"/>
                    <a:pt x="353" y="98"/>
                  </a:cubicBezTo>
                  <a:lnTo>
                    <a:pt x="353" y="274"/>
                  </a:lnTo>
                  <a:cubicBezTo>
                    <a:pt x="353" y="358"/>
                    <a:pt x="305" y="425"/>
                    <a:pt x="232" y="425"/>
                  </a:cubicBezTo>
                  <a:cubicBezTo>
                    <a:pt x="148" y="425"/>
                    <a:pt x="146" y="381"/>
                    <a:pt x="146" y="327"/>
                  </a:cubicBezTo>
                  <a:lnTo>
                    <a:pt x="146" y="0"/>
                  </a:lnTo>
                  <a:lnTo>
                    <a:pt x="0" y="11"/>
                  </a:lnTo>
                  <a:lnTo>
                    <a:pt x="0" y="42"/>
                  </a:lnTo>
                  <a:cubicBezTo>
                    <a:pt x="78" y="42"/>
                    <a:pt x="78" y="45"/>
                    <a:pt x="78" y="132"/>
                  </a:cubicBezTo>
                  <a:lnTo>
                    <a:pt x="78" y="280"/>
                  </a:lnTo>
                  <a:cubicBezTo>
                    <a:pt x="78" y="358"/>
                    <a:pt x="78" y="448"/>
                    <a:pt x="227" y="448"/>
                  </a:cubicBezTo>
                  <a:cubicBezTo>
                    <a:pt x="283" y="448"/>
                    <a:pt x="328" y="420"/>
                    <a:pt x="356" y="358"/>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3" name="Freihandform: Form 22">
              <a:extLst>
                <a:ext uri="{FF2B5EF4-FFF2-40B4-BE49-F238E27FC236}">
                  <a16:creationId xmlns:a16="http://schemas.microsoft.com/office/drawing/2014/main" id="{630C12B2-40ED-46BA-82A8-E00FE02AF142}"/>
                </a:ext>
              </a:extLst>
            </p:cNvPr>
            <p:cNvSpPr/>
            <p:nvPr/>
          </p:nvSpPr>
          <p:spPr>
            <a:xfrm>
              <a:off x="7609320" y="4393080"/>
              <a:ext cx="174960" cy="250560"/>
            </a:xfrm>
            <a:custGeom>
              <a:avLst/>
              <a:gdLst/>
              <a:ahLst/>
              <a:cxnLst>
                <a:cxn ang="3cd4">
                  <a:pos x="hc" y="t"/>
                </a:cxn>
                <a:cxn ang="cd2">
                  <a:pos x="l" y="vc"/>
                </a:cxn>
                <a:cxn ang="cd4">
                  <a:pos x="hc" y="b"/>
                </a:cxn>
                <a:cxn ang="0">
                  <a:pos x="r" y="vc"/>
                </a:cxn>
              </a:cxnLst>
              <a:rect l="l" t="t" r="r" b="b"/>
              <a:pathLst>
                <a:path w="487" h="697">
                  <a:moveTo>
                    <a:pt x="143" y="313"/>
                  </a:moveTo>
                  <a:lnTo>
                    <a:pt x="143" y="0"/>
                  </a:lnTo>
                  <a:lnTo>
                    <a:pt x="0" y="11"/>
                  </a:lnTo>
                  <a:lnTo>
                    <a:pt x="0" y="42"/>
                  </a:lnTo>
                  <a:cubicBezTo>
                    <a:pt x="70" y="42"/>
                    <a:pt x="78" y="48"/>
                    <a:pt x="78" y="98"/>
                  </a:cubicBezTo>
                  <a:lnTo>
                    <a:pt x="78" y="686"/>
                  </a:lnTo>
                  <a:lnTo>
                    <a:pt x="101" y="686"/>
                  </a:lnTo>
                  <a:cubicBezTo>
                    <a:pt x="104" y="686"/>
                    <a:pt x="112" y="672"/>
                    <a:pt x="137" y="624"/>
                  </a:cubicBezTo>
                  <a:cubicBezTo>
                    <a:pt x="151" y="647"/>
                    <a:pt x="193" y="697"/>
                    <a:pt x="266" y="697"/>
                  </a:cubicBezTo>
                  <a:cubicBezTo>
                    <a:pt x="384" y="697"/>
                    <a:pt x="487" y="599"/>
                    <a:pt x="487" y="473"/>
                  </a:cubicBezTo>
                  <a:cubicBezTo>
                    <a:pt x="487" y="347"/>
                    <a:pt x="392" y="249"/>
                    <a:pt x="277" y="249"/>
                  </a:cubicBezTo>
                  <a:cubicBezTo>
                    <a:pt x="202" y="249"/>
                    <a:pt x="160" y="297"/>
                    <a:pt x="143" y="313"/>
                  </a:cubicBezTo>
                  <a:close/>
                  <a:moveTo>
                    <a:pt x="146" y="574"/>
                  </a:moveTo>
                  <a:lnTo>
                    <a:pt x="146" y="369"/>
                  </a:lnTo>
                  <a:cubicBezTo>
                    <a:pt x="146" y="350"/>
                    <a:pt x="146" y="350"/>
                    <a:pt x="157" y="333"/>
                  </a:cubicBezTo>
                  <a:cubicBezTo>
                    <a:pt x="196" y="280"/>
                    <a:pt x="249" y="271"/>
                    <a:pt x="274" y="271"/>
                  </a:cubicBezTo>
                  <a:cubicBezTo>
                    <a:pt x="316" y="271"/>
                    <a:pt x="353" y="297"/>
                    <a:pt x="378" y="333"/>
                  </a:cubicBezTo>
                  <a:cubicBezTo>
                    <a:pt x="403" y="375"/>
                    <a:pt x="406" y="431"/>
                    <a:pt x="406" y="470"/>
                  </a:cubicBezTo>
                  <a:cubicBezTo>
                    <a:pt x="406" y="507"/>
                    <a:pt x="403" y="568"/>
                    <a:pt x="375" y="610"/>
                  </a:cubicBezTo>
                  <a:cubicBezTo>
                    <a:pt x="356" y="641"/>
                    <a:pt x="316" y="674"/>
                    <a:pt x="263" y="674"/>
                  </a:cubicBezTo>
                  <a:cubicBezTo>
                    <a:pt x="218" y="674"/>
                    <a:pt x="182" y="652"/>
                    <a:pt x="160" y="613"/>
                  </a:cubicBezTo>
                  <a:cubicBezTo>
                    <a:pt x="146" y="593"/>
                    <a:pt x="146" y="591"/>
                    <a:pt x="146" y="574"/>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4" name="Freihandform: Form 23">
              <a:extLst>
                <a:ext uri="{FF2B5EF4-FFF2-40B4-BE49-F238E27FC236}">
                  <a16:creationId xmlns:a16="http://schemas.microsoft.com/office/drawing/2014/main" id="{C4FD0E45-FB93-45AE-9CE5-204F62691C24}"/>
                </a:ext>
              </a:extLst>
            </p:cNvPr>
            <p:cNvSpPr/>
            <p:nvPr/>
          </p:nvSpPr>
          <p:spPr>
            <a:xfrm>
              <a:off x="7806600" y="4402079"/>
              <a:ext cx="76320" cy="237600"/>
            </a:xfrm>
            <a:custGeom>
              <a:avLst/>
              <a:gdLst/>
              <a:ahLst/>
              <a:cxnLst>
                <a:cxn ang="3cd4">
                  <a:pos x="hc" y="t"/>
                </a:cxn>
                <a:cxn ang="cd2">
                  <a:pos x="l" y="vc"/>
                </a:cxn>
                <a:cxn ang="cd4">
                  <a:pos x="hc" y="b"/>
                </a:cxn>
                <a:cxn ang="0">
                  <a:pos x="r" y="vc"/>
                </a:cxn>
              </a:cxnLst>
              <a:rect l="l" t="t" r="r" b="b"/>
              <a:pathLst>
                <a:path w="213" h="661">
                  <a:moveTo>
                    <a:pt x="143" y="224"/>
                  </a:moveTo>
                  <a:lnTo>
                    <a:pt x="3" y="235"/>
                  </a:lnTo>
                  <a:lnTo>
                    <a:pt x="3" y="266"/>
                  </a:lnTo>
                  <a:cubicBezTo>
                    <a:pt x="70" y="266"/>
                    <a:pt x="78" y="271"/>
                    <a:pt x="78" y="319"/>
                  </a:cubicBezTo>
                  <a:lnTo>
                    <a:pt x="78" y="585"/>
                  </a:lnTo>
                  <a:cubicBezTo>
                    <a:pt x="78" y="630"/>
                    <a:pt x="67" y="630"/>
                    <a:pt x="0" y="630"/>
                  </a:cubicBezTo>
                  <a:lnTo>
                    <a:pt x="0" y="661"/>
                  </a:lnTo>
                  <a:cubicBezTo>
                    <a:pt x="31" y="661"/>
                    <a:pt x="87" y="658"/>
                    <a:pt x="109" y="658"/>
                  </a:cubicBezTo>
                  <a:cubicBezTo>
                    <a:pt x="146" y="658"/>
                    <a:pt x="179" y="661"/>
                    <a:pt x="213" y="661"/>
                  </a:cubicBezTo>
                  <a:lnTo>
                    <a:pt x="213" y="630"/>
                  </a:lnTo>
                  <a:cubicBezTo>
                    <a:pt x="148" y="630"/>
                    <a:pt x="143" y="624"/>
                    <a:pt x="143" y="588"/>
                  </a:cubicBezTo>
                  <a:close/>
                  <a:moveTo>
                    <a:pt x="148" y="53"/>
                  </a:moveTo>
                  <a:cubicBezTo>
                    <a:pt x="148" y="20"/>
                    <a:pt x="123" y="0"/>
                    <a:pt x="95" y="0"/>
                  </a:cubicBezTo>
                  <a:cubicBezTo>
                    <a:pt x="64" y="0"/>
                    <a:pt x="42" y="28"/>
                    <a:pt x="42" y="53"/>
                  </a:cubicBezTo>
                  <a:cubicBezTo>
                    <a:pt x="42" y="78"/>
                    <a:pt x="64" y="104"/>
                    <a:pt x="95" y="104"/>
                  </a:cubicBezTo>
                  <a:cubicBezTo>
                    <a:pt x="123" y="104"/>
                    <a:pt x="148" y="84"/>
                    <a:pt x="148" y="53"/>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5" name="Freihandform: Form 24">
              <a:extLst>
                <a:ext uri="{FF2B5EF4-FFF2-40B4-BE49-F238E27FC236}">
                  <a16:creationId xmlns:a16="http://schemas.microsoft.com/office/drawing/2014/main" id="{30D8978A-D698-465D-BD21-4DD91EAF57E3}"/>
                </a:ext>
              </a:extLst>
            </p:cNvPr>
            <p:cNvSpPr/>
            <p:nvPr/>
          </p:nvSpPr>
          <p:spPr>
            <a:xfrm>
              <a:off x="7899479" y="4421520"/>
              <a:ext cx="111600" cy="222480"/>
            </a:xfrm>
            <a:custGeom>
              <a:avLst/>
              <a:gdLst/>
              <a:ahLst/>
              <a:cxnLst>
                <a:cxn ang="3cd4">
                  <a:pos x="hc" y="t"/>
                </a:cxn>
                <a:cxn ang="cd2">
                  <a:pos x="l" y="vc"/>
                </a:cxn>
                <a:cxn ang="cd4">
                  <a:pos x="hc" y="b"/>
                </a:cxn>
                <a:cxn ang="0">
                  <a:pos x="r" y="vc"/>
                </a:cxn>
              </a:cxnLst>
              <a:rect l="l" t="t" r="r" b="b"/>
              <a:pathLst>
                <a:path w="311" h="619">
                  <a:moveTo>
                    <a:pt x="154" y="213"/>
                  </a:moveTo>
                  <a:lnTo>
                    <a:pt x="294" y="213"/>
                  </a:lnTo>
                  <a:lnTo>
                    <a:pt x="294" y="182"/>
                  </a:lnTo>
                  <a:lnTo>
                    <a:pt x="154" y="182"/>
                  </a:lnTo>
                  <a:lnTo>
                    <a:pt x="154" y="0"/>
                  </a:lnTo>
                  <a:lnTo>
                    <a:pt x="129" y="0"/>
                  </a:lnTo>
                  <a:cubicBezTo>
                    <a:pt x="126" y="81"/>
                    <a:pt x="98" y="188"/>
                    <a:pt x="0" y="190"/>
                  </a:cubicBezTo>
                  <a:lnTo>
                    <a:pt x="0" y="213"/>
                  </a:lnTo>
                  <a:lnTo>
                    <a:pt x="84" y="213"/>
                  </a:lnTo>
                  <a:lnTo>
                    <a:pt x="84" y="484"/>
                  </a:lnTo>
                  <a:cubicBezTo>
                    <a:pt x="84" y="607"/>
                    <a:pt x="176" y="619"/>
                    <a:pt x="213" y="619"/>
                  </a:cubicBezTo>
                  <a:cubicBezTo>
                    <a:pt x="283" y="619"/>
                    <a:pt x="311" y="549"/>
                    <a:pt x="311" y="484"/>
                  </a:cubicBezTo>
                  <a:lnTo>
                    <a:pt x="311" y="428"/>
                  </a:lnTo>
                  <a:lnTo>
                    <a:pt x="286" y="428"/>
                  </a:lnTo>
                  <a:lnTo>
                    <a:pt x="286" y="484"/>
                  </a:lnTo>
                  <a:cubicBezTo>
                    <a:pt x="286" y="557"/>
                    <a:pt x="258" y="593"/>
                    <a:pt x="218" y="593"/>
                  </a:cubicBezTo>
                  <a:cubicBezTo>
                    <a:pt x="154" y="593"/>
                    <a:pt x="154" y="504"/>
                    <a:pt x="154" y="487"/>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6" name="Freihandform: Form 25">
              <a:extLst>
                <a:ext uri="{FF2B5EF4-FFF2-40B4-BE49-F238E27FC236}">
                  <a16:creationId xmlns:a16="http://schemas.microsoft.com/office/drawing/2014/main" id="{B85CBB36-8DB5-43EE-A703-68F341529099}"/>
                </a:ext>
              </a:extLst>
            </p:cNvPr>
            <p:cNvSpPr/>
            <p:nvPr/>
          </p:nvSpPr>
          <p:spPr>
            <a:xfrm>
              <a:off x="8041680" y="4480920"/>
              <a:ext cx="116640" cy="162720"/>
            </a:xfrm>
            <a:custGeom>
              <a:avLst/>
              <a:gdLst/>
              <a:ahLst/>
              <a:cxnLst>
                <a:cxn ang="3cd4">
                  <a:pos x="hc" y="t"/>
                </a:cxn>
                <a:cxn ang="cd2">
                  <a:pos x="l" y="vc"/>
                </a:cxn>
                <a:cxn ang="cd4">
                  <a:pos x="hc" y="b"/>
                </a:cxn>
                <a:cxn ang="0">
                  <a:pos x="r" y="vc"/>
                </a:cxn>
              </a:cxnLst>
              <a:rect l="l" t="t" r="r" b="b"/>
              <a:pathLst>
                <a:path w="325" h="453">
                  <a:moveTo>
                    <a:pt x="174" y="252"/>
                  </a:moveTo>
                  <a:cubicBezTo>
                    <a:pt x="196" y="255"/>
                    <a:pt x="277" y="271"/>
                    <a:pt x="277" y="341"/>
                  </a:cubicBezTo>
                  <a:cubicBezTo>
                    <a:pt x="277" y="392"/>
                    <a:pt x="244" y="434"/>
                    <a:pt x="165" y="434"/>
                  </a:cubicBezTo>
                  <a:cubicBezTo>
                    <a:pt x="81" y="434"/>
                    <a:pt x="45" y="375"/>
                    <a:pt x="28" y="291"/>
                  </a:cubicBezTo>
                  <a:cubicBezTo>
                    <a:pt x="25" y="280"/>
                    <a:pt x="22" y="274"/>
                    <a:pt x="14" y="274"/>
                  </a:cubicBezTo>
                  <a:cubicBezTo>
                    <a:pt x="0" y="274"/>
                    <a:pt x="0" y="283"/>
                    <a:pt x="0" y="299"/>
                  </a:cubicBezTo>
                  <a:lnTo>
                    <a:pt x="0" y="431"/>
                  </a:lnTo>
                  <a:cubicBezTo>
                    <a:pt x="0" y="448"/>
                    <a:pt x="0" y="453"/>
                    <a:pt x="11" y="453"/>
                  </a:cubicBezTo>
                  <a:cubicBezTo>
                    <a:pt x="17" y="453"/>
                    <a:pt x="17" y="453"/>
                    <a:pt x="36" y="434"/>
                  </a:cubicBezTo>
                  <a:cubicBezTo>
                    <a:pt x="36" y="434"/>
                    <a:pt x="36" y="431"/>
                    <a:pt x="56" y="411"/>
                  </a:cubicBezTo>
                  <a:cubicBezTo>
                    <a:pt x="98" y="453"/>
                    <a:pt x="143" y="453"/>
                    <a:pt x="165" y="453"/>
                  </a:cubicBezTo>
                  <a:cubicBezTo>
                    <a:pt x="280" y="453"/>
                    <a:pt x="325" y="389"/>
                    <a:pt x="325" y="316"/>
                  </a:cubicBezTo>
                  <a:cubicBezTo>
                    <a:pt x="325" y="263"/>
                    <a:pt x="294" y="235"/>
                    <a:pt x="283" y="224"/>
                  </a:cubicBezTo>
                  <a:cubicBezTo>
                    <a:pt x="249" y="190"/>
                    <a:pt x="213" y="182"/>
                    <a:pt x="171" y="176"/>
                  </a:cubicBezTo>
                  <a:cubicBezTo>
                    <a:pt x="115" y="165"/>
                    <a:pt x="48" y="151"/>
                    <a:pt x="48" y="95"/>
                  </a:cubicBezTo>
                  <a:cubicBezTo>
                    <a:pt x="48" y="59"/>
                    <a:pt x="73" y="20"/>
                    <a:pt x="160" y="20"/>
                  </a:cubicBezTo>
                  <a:cubicBezTo>
                    <a:pt x="269" y="20"/>
                    <a:pt x="272" y="109"/>
                    <a:pt x="274" y="140"/>
                  </a:cubicBezTo>
                  <a:cubicBezTo>
                    <a:pt x="277" y="148"/>
                    <a:pt x="286" y="148"/>
                    <a:pt x="286" y="148"/>
                  </a:cubicBezTo>
                  <a:cubicBezTo>
                    <a:pt x="300" y="148"/>
                    <a:pt x="300" y="143"/>
                    <a:pt x="300" y="123"/>
                  </a:cubicBezTo>
                  <a:lnTo>
                    <a:pt x="300" y="22"/>
                  </a:lnTo>
                  <a:cubicBezTo>
                    <a:pt x="300" y="6"/>
                    <a:pt x="300" y="0"/>
                    <a:pt x="288" y="0"/>
                  </a:cubicBezTo>
                  <a:cubicBezTo>
                    <a:pt x="283" y="0"/>
                    <a:pt x="283" y="0"/>
                    <a:pt x="269" y="11"/>
                  </a:cubicBezTo>
                  <a:cubicBezTo>
                    <a:pt x="266" y="17"/>
                    <a:pt x="255" y="25"/>
                    <a:pt x="252" y="28"/>
                  </a:cubicBezTo>
                  <a:cubicBezTo>
                    <a:pt x="216" y="0"/>
                    <a:pt x="174" y="0"/>
                    <a:pt x="160" y="0"/>
                  </a:cubicBezTo>
                  <a:cubicBezTo>
                    <a:pt x="36" y="0"/>
                    <a:pt x="0" y="67"/>
                    <a:pt x="0" y="120"/>
                  </a:cubicBezTo>
                  <a:cubicBezTo>
                    <a:pt x="0" y="157"/>
                    <a:pt x="17" y="185"/>
                    <a:pt x="42" y="207"/>
                  </a:cubicBezTo>
                  <a:cubicBezTo>
                    <a:pt x="76" y="232"/>
                    <a:pt x="104" y="238"/>
                    <a:pt x="174" y="252"/>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7" name="Freihandform: Form 26">
              <a:extLst>
                <a:ext uri="{FF2B5EF4-FFF2-40B4-BE49-F238E27FC236}">
                  <a16:creationId xmlns:a16="http://schemas.microsoft.com/office/drawing/2014/main" id="{4A310C23-B7C9-4B42-ACB9-D1266E2E68A2}"/>
                </a:ext>
              </a:extLst>
            </p:cNvPr>
            <p:cNvSpPr/>
            <p:nvPr/>
          </p:nvSpPr>
          <p:spPr>
            <a:xfrm>
              <a:off x="8290440" y="4509000"/>
              <a:ext cx="236520" cy="83160"/>
            </a:xfrm>
            <a:custGeom>
              <a:avLst/>
              <a:gdLst/>
              <a:ahLst/>
              <a:cxnLst>
                <a:cxn ang="3cd4">
                  <a:pos x="hc" y="t"/>
                </a:cxn>
                <a:cxn ang="cd2">
                  <a:pos x="l" y="vc"/>
                </a:cxn>
                <a:cxn ang="cd4">
                  <a:pos x="hc" y="b"/>
                </a:cxn>
                <a:cxn ang="0">
                  <a:pos x="r" y="vc"/>
                </a:cxn>
              </a:cxnLst>
              <a:rect l="l" t="t" r="r" b="b"/>
              <a:pathLst>
                <a:path w="658" h="232">
                  <a:moveTo>
                    <a:pt x="658" y="34"/>
                  </a:moveTo>
                  <a:cubicBezTo>
                    <a:pt x="658" y="11"/>
                    <a:pt x="652" y="0"/>
                    <a:pt x="644" y="0"/>
                  </a:cubicBezTo>
                  <a:cubicBezTo>
                    <a:pt x="641" y="0"/>
                    <a:pt x="633" y="8"/>
                    <a:pt x="633" y="28"/>
                  </a:cubicBezTo>
                  <a:cubicBezTo>
                    <a:pt x="627" y="123"/>
                    <a:pt x="563" y="176"/>
                    <a:pt x="493" y="176"/>
                  </a:cubicBezTo>
                  <a:cubicBezTo>
                    <a:pt x="431" y="176"/>
                    <a:pt x="384" y="134"/>
                    <a:pt x="336" y="92"/>
                  </a:cubicBezTo>
                  <a:cubicBezTo>
                    <a:pt x="286" y="45"/>
                    <a:pt x="232" y="0"/>
                    <a:pt x="165" y="0"/>
                  </a:cubicBezTo>
                  <a:cubicBezTo>
                    <a:pt x="59" y="0"/>
                    <a:pt x="0" y="109"/>
                    <a:pt x="0" y="202"/>
                  </a:cubicBezTo>
                  <a:cubicBezTo>
                    <a:pt x="0" y="232"/>
                    <a:pt x="14" y="232"/>
                    <a:pt x="14" y="232"/>
                  </a:cubicBezTo>
                  <a:cubicBezTo>
                    <a:pt x="25" y="232"/>
                    <a:pt x="28" y="213"/>
                    <a:pt x="28" y="210"/>
                  </a:cubicBezTo>
                  <a:cubicBezTo>
                    <a:pt x="31" y="101"/>
                    <a:pt x="106" y="56"/>
                    <a:pt x="165" y="56"/>
                  </a:cubicBezTo>
                  <a:cubicBezTo>
                    <a:pt x="230" y="56"/>
                    <a:pt x="274" y="98"/>
                    <a:pt x="325" y="143"/>
                  </a:cubicBezTo>
                  <a:cubicBezTo>
                    <a:pt x="375" y="188"/>
                    <a:pt x="426" y="232"/>
                    <a:pt x="493" y="232"/>
                  </a:cubicBezTo>
                  <a:cubicBezTo>
                    <a:pt x="602" y="232"/>
                    <a:pt x="658" y="123"/>
                    <a:pt x="658" y="34"/>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8" name="Freihandform: Form 27">
              <a:extLst>
                <a:ext uri="{FF2B5EF4-FFF2-40B4-BE49-F238E27FC236}">
                  <a16:creationId xmlns:a16="http://schemas.microsoft.com/office/drawing/2014/main" id="{2E8D56F8-11D4-4E68-BF3F-A7FB1F0FB1E4}"/>
                </a:ext>
              </a:extLst>
            </p:cNvPr>
            <p:cNvSpPr/>
            <p:nvPr/>
          </p:nvSpPr>
          <p:spPr>
            <a:xfrm>
              <a:off x="8654400" y="4482720"/>
              <a:ext cx="192240" cy="160920"/>
            </a:xfrm>
            <a:custGeom>
              <a:avLst/>
              <a:gdLst/>
              <a:ahLst/>
              <a:cxnLst>
                <a:cxn ang="3cd4">
                  <a:pos x="hc" y="t"/>
                </a:cxn>
                <a:cxn ang="cd2">
                  <a:pos x="l" y="vc"/>
                </a:cxn>
                <a:cxn ang="cd4">
                  <a:pos x="hc" y="b"/>
                </a:cxn>
                <a:cxn ang="0">
                  <a:pos x="r" y="vc"/>
                </a:cxn>
              </a:cxnLst>
              <a:rect l="l" t="t" r="r" b="b"/>
              <a:pathLst>
                <a:path w="535" h="448">
                  <a:moveTo>
                    <a:pt x="59" y="378"/>
                  </a:moveTo>
                  <a:cubicBezTo>
                    <a:pt x="56" y="395"/>
                    <a:pt x="50" y="417"/>
                    <a:pt x="50" y="423"/>
                  </a:cubicBezTo>
                  <a:cubicBezTo>
                    <a:pt x="50" y="439"/>
                    <a:pt x="62" y="448"/>
                    <a:pt x="78" y="448"/>
                  </a:cubicBezTo>
                  <a:cubicBezTo>
                    <a:pt x="90" y="448"/>
                    <a:pt x="106" y="439"/>
                    <a:pt x="115" y="420"/>
                  </a:cubicBezTo>
                  <a:cubicBezTo>
                    <a:pt x="115" y="420"/>
                    <a:pt x="126" y="372"/>
                    <a:pt x="132" y="347"/>
                  </a:cubicBezTo>
                  <a:lnTo>
                    <a:pt x="154" y="257"/>
                  </a:lnTo>
                  <a:cubicBezTo>
                    <a:pt x="160" y="238"/>
                    <a:pt x="165" y="216"/>
                    <a:pt x="171" y="193"/>
                  </a:cubicBezTo>
                  <a:cubicBezTo>
                    <a:pt x="176" y="176"/>
                    <a:pt x="182" y="146"/>
                    <a:pt x="185" y="143"/>
                  </a:cubicBezTo>
                  <a:cubicBezTo>
                    <a:pt x="199" y="112"/>
                    <a:pt x="252" y="22"/>
                    <a:pt x="344" y="22"/>
                  </a:cubicBezTo>
                  <a:cubicBezTo>
                    <a:pt x="389" y="22"/>
                    <a:pt x="398" y="59"/>
                    <a:pt x="398" y="92"/>
                  </a:cubicBezTo>
                  <a:cubicBezTo>
                    <a:pt x="398" y="151"/>
                    <a:pt x="350" y="280"/>
                    <a:pt x="333" y="322"/>
                  </a:cubicBezTo>
                  <a:cubicBezTo>
                    <a:pt x="325" y="344"/>
                    <a:pt x="325" y="355"/>
                    <a:pt x="325" y="367"/>
                  </a:cubicBezTo>
                  <a:cubicBezTo>
                    <a:pt x="325" y="414"/>
                    <a:pt x="358" y="448"/>
                    <a:pt x="403" y="448"/>
                  </a:cubicBezTo>
                  <a:cubicBezTo>
                    <a:pt x="496" y="448"/>
                    <a:pt x="535" y="305"/>
                    <a:pt x="535" y="297"/>
                  </a:cubicBezTo>
                  <a:cubicBezTo>
                    <a:pt x="535" y="285"/>
                    <a:pt x="524" y="285"/>
                    <a:pt x="521" y="285"/>
                  </a:cubicBezTo>
                  <a:cubicBezTo>
                    <a:pt x="512" y="285"/>
                    <a:pt x="512" y="288"/>
                    <a:pt x="507" y="305"/>
                  </a:cubicBezTo>
                  <a:cubicBezTo>
                    <a:pt x="487" y="372"/>
                    <a:pt x="454" y="425"/>
                    <a:pt x="406" y="425"/>
                  </a:cubicBezTo>
                  <a:cubicBezTo>
                    <a:pt x="389" y="425"/>
                    <a:pt x="384" y="417"/>
                    <a:pt x="384" y="395"/>
                  </a:cubicBezTo>
                  <a:cubicBezTo>
                    <a:pt x="384" y="369"/>
                    <a:pt x="392" y="344"/>
                    <a:pt x="400" y="325"/>
                  </a:cubicBezTo>
                  <a:cubicBezTo>
                    <a:pt x="420" y="271"/>
                    <a:pt x="459" y="162"/>
                    <a:pt x="459" y="106"/>
                  </a:cubicBezTo>
                  <a:cubicBezTo>
                    <a:pt x="459" y="39"/>
                    <a:pt x="417" y="0"/>
                    <a:pt x="347" y="0"/>
                  </a:cubicBezTo>
                  <a:cubicBezTo>
                    <a:pt x="258" y="0"/>
                    <a:pt x="210" y="64"/>
                    <a:pt x="193" y="87"/>
                  </a:cubicBezTo>
                  <a:cubicBezTo>
                    <a:pt x="188" y="31"/>
                    <a:pt x="148" y="0"/>
                    <a:pt x="104" y="0"/>
                  </a:cubicBezTo>
                  <a:cubicBezTo>
                    <a:pt x="59" y="0"/>
                    <a:pt x="39" y="39"/>
                    <a:pt x="31" y="56"/>
                  </a:cubicBezTo>
                  <a:cubicBezTo>
                    <a:pt x="14" y="90"/>
                    <a:pt x="0" y="148"/>
                    <a:pt x="0" y="151"/>
                  </a:cubicBezTo>
                  <a:cubicBezTo>
                    <a:pt x="0" y="162"/>
                    <a:pt x="8" y="162"/>
                    <a:pt x="11" y="162"/>
                  </a:cubicBezTo>
                  <a:cubicBezTo>
                    <a:pt x="22" y="162"/>
                    <a:pt x="22" y="162"/>
                    <a:pt x="28" y="140"/>
                  </a:cubicBezTo>
                  <a:cubicBezTo>
                    <a:pt x="45" y="70"/>
                    <a:pt x="64" y="22"/>
                    <a:pt x="101" y="22"/>
                  </a:cubicBezTo>
                  <a:cubicBezTo>
                    <a:pt x="120" y="22"/>
                    <a:pt x="132" y="34"/>
                    <a:pt x="132" y="67"/>
                  </a:cubicBezTo>
                  <a:cubicBezTo>
                    <a:pt x="132" y="87"/>
                    <a:pt x="129" y="98"/>
                    <a:pt x="115" y="151"/>
                  </a:cubicBezTo>
                  <a:close/>
                </a:path>
              </a:pathLst>
            </a:custGeom>
            <a:solidFill>
              <a:srgbClr val="FFFFFF"/>
            </a:solidFill>
            <a:ln w="12600">
              <a:solidFill>
                <a:srgbClr val="EEEEEE"/>
              </a:solidFill>
              <a:prstDash val="solid"/>
              <a:miter/>
            </a:ln>
          </p:spPr>
          <p:txBody>
            <a:bodyPr vert="horz" wrap="none" lIns="96120" tIns="51120" rIns="96120" bIns="5112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
        <p:nvSpPr>
          <p:cNvPr id="29" name="Textplatzhalter 28">
            <a:extLst>
              <a:ext uri="{FF2B5EF4-FFF2-40B4-BE49-F238E27FC236}">
                <a16:creationId xmlns:a16="http://schemas.microsoft.com/office/drawing/2014/main" id="{D04C5CC3-A3F6-478F-89E0-BBC597BD7C1B}"/>
              </a:ext>
            </a:extLst>
          </p:cNvPr>
          <p:cNvSpPr txBox="1">
            <a:spLocks noGrp="1"/>
          </p:cNvSpPr>
          <p:nvPr>
            <p:ph type="body" idx="4294967295"/>
          </p:nvPr>
        </p:nvSpPr>
        <p:spPr>
          <a:xfrm>
            <a:off x="1041839" y="2011680"/>
            <a:ext cx="10180440" cy="3570120"/>
          </a:xfrm>
        </p:spPr>
        <p:txBody>
          <a:bodyPr lIns="0" tIns="0" rIns="0" bIns="0"/>
          <a:lstStyle/>
          <a:p>
            <a:pPr lvl="0">
              <a:lnSpc>
                <a:spcPct val="100000"/>
              </a:lnSpc>
              <a:spcBef>
                <a:spcPts val="1001"/>
              </a:spcBef>
              <a:buNone/>
            </a:pPr>
            <a:r>
              <a:rPr lang="en-US" dirty="0">
                <a:solidFill>
                  <a:schemeClr val="bg1"/>
                </a:solidFill>
              </a:rPr>
              <a:t>Computational complexity scales </a:t>
            </a:r>
            <a:r>
              <a:rPr lang="en-US" b="1" dirty="0">
                <a:solidFill>
                  <a:schemeClr val="bg1"/>
                </a:solidFill>
              </a:rPr>
              <a:t>exponentially</a:t>
            </a:r>
            <a:r>
              <a:rPr lang="en-US" dirty="0">
                <a:solidFill>
                  <a:schemeClr val="bg1"/>
                </a:solidFill>
              </a:rPr>
              <a:t> with the problem</a:t>
            </a:r>
          </a:p>
          <a:p>
            <a:pPr lvl="0">
              <a:lnSpc>
                <a:spcPct val="100000"/>
              </a:lnSpc>
              <a:spcBef>
                <a:spcPts val="1001"/>
              </a:spcBef>
              <a:buNone/>
            </a:pPr>
            <a:endParaRPr lang="en-US" dirty="0"/>
          </a:p>
          <a:p>
            <a:pPr lvl="0">
              <a:lnSpc>
                <a:spcPct val="100000"/>
              </a:lnSpc>
              <a:spcBef>
                <a:spcPts val="1001"/>
              </a:spcBef>
              <a:buNone/>
            </a:pPr>
            <a:endParaRPr lang="en-US" dirty="0"/>
          </a:p>
          <a:p>
            <a:pPr lvl="0">
              <a:lnSpc>
                <a:spcPct val="100000"/>
              </a:lnSpc>
              <a:spcBef>
                <a:spcPts val="1001"/>
              </a:spcBef>
              <a:buNone/>
            </a:pPr>
            <a:endParaRPr lang="en-US" dirty="0"/>
          </a:p>
        </p:txBody>
      </p:sp>
      <p:sp>
        <p:nvSpPr>
          <p:cNvPr id="30" name="Textfeld 29">
            <a:extLst>
              <a:ext uri="{FF2B5EF4-FFF2-40B4-BE49-F238E27FC236}">
                <a16:creationId xmlns:a16="http://schemas.microsoft.com/office/drawing/2014/main" id="{0ED886C9-ECA4-478E-AAEF-2C5F5D9AFA56}"/>
              </a:ext>
            </a:extLst>
          </p:cNvPr>
          <p:cNvSpPr txBox="1"/>
          <p:nvPr/>
        </p:nvSpPr>
        <p:spPr>
          <a:xfrm>
            <a:off x="4389120" y="3288959"/>
            <a:ext cx="4114800" cy="971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a:solidFill>
                  <a:srgbClr val="99CCFF"/>
                </a:solidFill>
              </a:defRPr>
            </a:pPr>
            <a:r>
              <a:rPr lang="en-US" sz="2200" b="0" i="0" u="none" strike="noStrike" kern="1200" cap="none">
                <a:ln>
                  <a:noFill/>
                </a:ln>
                <a:solidFill>
                  <a:srgbClr val="99CCFF"/>
                </a:solidFill>
                <a:latin typeface="Liberation Sans" pitchFamily="18"/>
                <a:ea typeface="WenQuanYi Micro Hei" pitchFamily="2"/>
                <a:cs typeface="Lohit Devanagari" pitchFamily="2"/>
              </a:rPr>
              <a:t>Example – n two-level systems</a:t>
            </a:r>
          </a:p>
          <a:p>
            <a:pPr marL="0" marR="0" lvl="0" indent="0" rtl="0" hangingPunct="0">
              <a:lnSpc>
                <a:spcPct val="100000"/>
              </a:lnSpc>
              <a:spcBef>
                <a:spcPts val="0"/>
              </a:spcBef>
              <a:spcAft>
                <a:spcPts val="0"/>
              </a:spcAft>
              <a:buNone/>
              <a:tabLst/>
              <a:defRPr>
                <a:solidFill>
                  <a:srgbClr val="99CCFF"/>
                </a:solidFill>
              </a:defRPr>
            </a:pPr>
            <a:endParaRPr lang="en-US" sz="1800" b="0" i="0" u="none" strike="noStrike" kern="1200" cap="none">
              <a:ln>
                <a:noFill/>
              </a:ln>
              <a:solidFill>
                <a:srgbClr val="99CCFF"/>
              </a:solidFill>
              <a:latin typeface="Liberation Sans" pitchFamily="18"/>
              <a:ea typeface="WenQuanYi Micro Hei" pitchFamily="2"/>
              <a:cs typeface="Lohit Devanagari" pitchFamily="2"/>
            </a:endParaRPr>
          </a:p>
        </p:txBody>
      </p:sp>
    </p:spTree>
    <p:extLst>
      <p:ext uri="{BB962C8B-B14F-4D97-AF65-F5344CB8AC3E}">
        <p14:creationId xmlns:p14="http://schemas.microsoft.com/office/powerpoint/2010/main" val="152079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3533714E-E019-47E2-9A01-6A6DE172D387}"/>
              </a:ext>
            </a:extLst>
          </p:cNvPr>
          <p:cNvSpPr>
            <a:spLocks noGrp="1"/>
          </p:cNvSpPr>
          <p:nvPr>
            <p:ph type="dt" sz="half" idx="10"/>
          </p:nvPr>
        </p:nvSpPr>
        <p:spPr/>
        <p:txBody>
          <a:bodyPr/>
          <a:lstStyle/>
          <a:p>
            <a:pPr lvl="0"/>
            <a:r>
              <a:rPr lang="en-US"/>
              <a:t>09.04.2018</a:t>
            </a:r>
          </a:p>
        </p:txBody>
      </p:sp>
      <p:sp>
        <p:nvSpPr>
          <p:cNvPr id="8" name="Fußzeilenplatzhalter 2">
            <a:extLst>
              <a:ext uri="{FF2B5EF4-FFF2-40B4-BE49-F238E27FC236}">
                <a16:creationId xmlns:a16="http://schemas.microsoft.com/office/drawing/2014/main" id="{E4D3AC1D-148F-43FB-91B3-DAE9E22439AA}"/>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76EBC61E-63A8-4675-AD4C-B0D9ED859325}"/>
              </a:ext>
            </a:extLst>
          </p:cNvPr>
          <p:cNvSpPr txBox="1">
            <a:spLocks noGrp="1"/>
          </p:cNvSpPr>
          <p:nvPr>
            <p:ph type="title" idx="4294967295"/>
          </p:nvPr>
        </p:nvSpPr>
        <p:spPr/>
        <p:txBody>
          <a:bodyPr lIns="0" tIns="0" rIns="0" bIns="0"/>
          <a:lstStyle/>
          <a:p>
            <a:endParaRPr lang="en-US" sz="1800">
              <a:solidFill>
                <a:srgbClr val="000000"/>
              </a:solidFill>
            </a:endParaRPr>
          </a:p>
        </p:txBody>
      </p:sp>
      <p:sp>
        <p:nvSpPr>
          <p:cNvPr id="3" name="Textfeld 2">
            <a:extLst>
              <a:ext uri="{FF2B5EF4-FFF2-40B4-BE49-F238E27FC236}">
                <a16:creationId xmlns:a16="http://schemas.microsoft.com/office/drawing/2014/main" id="{F0A615F0-33B0-4CE9-9CB4-D72475DF9E6E}"/>
              </a:ext>
            </a:extLst>
          </p:cNvPr>
          <p:cNvSpPr txBox="1"/>
          <p:nvPr/>
        </p:nvSpPr>
        <p:spPr>
          <a:xfrm>
            <a:off x="4906800" y="914400"/>
            <a:ext cx="6431399" cy="3424680"/>
          </a:xfrm>
          <a:prstGeom prst="rect">
            <a:avLst/>
          </a:prstGeom>
          <a:noFill/>
          <a:ln>
            <a:noFill/>
          </a:ln>
        </p:spPr>
        <p:txBody>
          <a:bodyPr lIns="0" tIns="0" rIns="0" bIns="0" anchor="ctr"/>
          <a:lstStyle/>
          <a:p>
            <a:pPr marL="0" marR="0" lvl="0" indent="0" algn="l" rtl="0" hangingPunct="0">
              <a:buNone/>
              <a:tabLst/>
            </a:pPr>
            <a:r>
              <a:rPr lang="en-US" sz="2800" b="0" i="1" u="none" strike="noStrike" kern="1200" cap="none">
                <a:ln>
                  <a:noFill/>
                </a:ln>
                <a:solidFill>
                  <a:srgbClr val="FFFFFF"/>
                </a:solidFill>
                <a:highlight>
                  <a:scrgbClr r="0" g="0" b="0">
                    <a:alpha val="0"/>
                  </a:scrgbClr>
                </a:highlight>
                <a:latin typeface="Liberation Sans" pitchFamily="18"/>
                <a:ea typeface="WenQuanYi Micro Hei" pitchFamily="2"/>
                <a:cs typeface="Lohit Devanagari" pitchFamily="2"/>
              </a:rPr>
              <a:t>(…) and I'm not happy with all the analyses that go with just the classical theory, because nature isn't classical, dammit, and if you want to make a simulation of nature, you'd better make it quantum mechanical, and by golly it's a wonderful problem, because it doesn't look so easy.</a:t>
            </a:r>
          </a:p>
        </p:txBody>
      </p:sp>
      <p:pic>
        <p:nvPicPr>
          <p:cNvPr id="4" name="Grafik 3">
            <a:extLst>
              <a:ext uri="{FF2B5EF4-FFF2-40B4-BE49-F238E27FC236}">
                <a16:creationId xmlns:a16="http://schemas.microsoft.com/office/drawing/2014/main" id="{02183D73-ECC5-4335-B0C3-ED0067A9E7EF}"/>
              </a:ext>
            </a:extLst>
          </p:cNvPr>
          <p:cNvPicPr>
            <a:picLocks noChangeAspect="1"/>
          </p:cNvPicPr>
          <p:nvPr/>
        </p:nvPicPr>
        <p:blipFill>
          <a:blip r:embed="rId3">
            <a:lum/>
            <a:alphaModFix/>
          </a:blip>
          <a:srcRect/>
          <a:stretch>
            <a:fillRect/>
          </a:stretch>
        </p:blipFill>
        <p:spPr>
          <a:xfrm>
            <a:off x="456839" y="2887200"/>
            <a:ext cx="3993840" cy="3056400"/>
          </a:xfrm>
          <a:prstGeom prst="rect">
            <a:avLst/>
          </a:prstGeom>
          <a:noFill/>
          <a:ln>
            <a:noFill/>
          </a:ln>
        </p:spPr>
      </p:pic>
      <p:sp>
        <p:nvSpPr>
          <p:cNvPr id="5" name="Textfeld 4">
            <a:extLst>
              <a:ext uri="{FF2B5EF4-FFF2-40B4-BE49-F238E27FC236}">
                <a16:creationId xmlns:a16="http://schemas.microsoft.com/office/drawing/2014/main" id="{B19581A0-57E9-4840-816F-756FFC19D84C}"/>
              </a:ext>
            </a:extLst>
          </p:cNvPr>
          <p:cNvSpPr txBox="1"/>
          <p:nvPr/>
        </p:nvSpPr>
        <p:spPr>
          <a:xfrm>
            <a:off x="5028840" y="4663440"/>
            <a:ext cx="7040880" cy="85824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00CCFF"/>
                </a:solidFill>
                <a:latin typeface="Liberation Sans" pitchFamily="18"/>
                <a:ea typeface="WenQuanYi Micro Hei" pitchFamily="2"/>
                <a:cs typeface="Lohit Devanagari" pitchFamily="2"/>
              </a:rPr>
              <a:t>- Richard Feynman, </a:t>
            </a:r>
            <a:r>
              <a:rPr lang="en-US" sz="1800" b="0" i="1" u="none" strike="noStrike" kern="1200" cap="none">
                <a:ln>
                  <a:noFill/>
                </a:ln>
                <a:solidFill>
                  <a:srgbClr val="00CCFF"/>
                </a:solidFill>
                <a:latin typeface="Liberation Sans" pitchFamily="18"/>
                <a:ea typeface="WenQuanYi Micro Hei" pitchFamily="2"/>
                <a:cs typeface="Lohit Devanagari" pitchFamily="2"/>
              </a:rPr>
              <a:t>Simulating Physics with Computers</a:t>
            </a:r>
            <a:r>
              <a:rPr lang="en-US" sz="1800" b="0" i="0" u="none" strike="noStrike" kern="1200" cap="none">
                <a:ln>
                  <a:noFill/>
                </a:ln>
                <a:solidFill>
                  <a:srgbClr val="00CCFF"/>
                </a:solidFill>
                <a:latin typeface="Liberation Sans" pitchFamily="18"/>
                <a:ea typeface="WenQuanYi Micro Hei" pitchFamily="2"/>
                <a:cs typeface="Lohit Devanagari" pitchFamily="2"/>
              </a:rPr>
              <a:t>, 1981</a:t>
            </a:r>
          </a:p>
          <a:p>
            <a:pPr marL="0" marR="0" lvl="0" indent="0" rtl="0" hangingPunct="0">
              <a:lnSpc>
                <a:spcPct val="100000"/>
              </a:lnSpc>
              <a:spcBef>
                <a:spcPts val="0"/>
              </a:spcBef>
              <a:spcAft>
                <a:spcPts val="0"/>
              </a:spcAft>
              <a:buNone/>
              <a:tabLst/>
            </a:pPr>
            <a:endParaRPr lang="en-US" sz="1800" b="0" i="0" u="none" strike="noStrike" kern="1200" cap="none">
              <a:ln>
                <a:noFill/>
              </a:ln>
              <a:solidFill>
                <a:srgbClr val="00CCFF"/>
              </a:solidFill>
              <a:latin typeface="Liberation Sans" pitchFamily="18"/>
              <a:ea typeface="WenQuanYi Micro Hei" pitchFamily="2"/>
              <a:cs typeface="Lohit Devanagari" pitchFamily="2"/>
            </a:endParaRPr>
          </a:p>
        </p:txBody>
      </p:sp>
      <p:sp>
        <p:nvSpPr>
          <p:cNvPr id="6" name="Textfeld 5">
            <a:extLst>
              <a:ext uri="{FF2B5EF4-FFF2-40B4-BE49-F238E27FC236}">
                <a16:creationId xmlns:a16="http://schemas.microsoft.com/office/drawing/2014/main" id="{0BE75F21-303E-4EAA-A449-E808A04C09B5}"/>
              </a:ext>
            </a:extLst>
          </p:cNvPr>
          <p:cNvSpPr txBox="1"/>
          <p:nvPr/>
        </p:nvSpPr>
        <p:spPr>
          <a:xfrm>
            <a:off x="6857640" y="5780160"/>
            <a:ext cx="44805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DDDDDD"/>
                </a:solidFill>
                <a:latin typeface="Liberation Sans" pitchFamily="18"/>
                <a:ea typeface="WenQuanYi Micro Hei" pitchFamily="2"/>
                <a:cs typeface="Lohit Devanagari" pitchFamily="2"/>
              </a:rPr>
              <a:t>published in </a:t>
            </a:r>
            <a:r>
              <a:rPr lang="en-US" sz="1800" b="0" i="1" u="none" strike="noStrike" kern="1200" cap="none">
                <a:ln>
                  <a:noFill/>
                </a:ln>
                <a:solidFill>
                  <a:srgbClr val="DDDDDD"/>
                </a:solidFill>
                <a:latin typeface="Liberation Sans" pitchFamily="18"/>
                <a:ea typeface="WenQuanYi Micro Hei" pitchFamily="2"/>
                <a:cs typeface="Lohit Devanagari" pitchFamily="2"/>
              </a:rPr>
              <a:t>Int. J. Theor. Phys.</a:t>
            </a:r>
            <a:r>
              <a:rPr lang="en-US" sz="1800" b="0" i="0" u="none" strike="noStrike" kern="1200" cap="none">
                <a:ln>
                  <a:noFill/>
                </a:ln>
                <a:solidFill>
                  <a:srgbClr val="DDDDDD"/>
                </a:solidFill>
                <a:latin typeface="Liberation Sans" pitchFamily="18"/>
                <a:ea typeface="WenQuanYi Micro Hei" pitchFamily="2"/>
                <a:cs typeface="Lohit Devanagari" pitchFamily="2"/>
              </a:rPr>
              <a:t> 21 (1982)</a:t>
            </a:r>
          </a:p>
        </p:txBody>
      </p:sp>
    </p:spTree>
    <p:extLst>
      <p:ext uri="{BB962C8B-B14F-4D97-AF65-F5344CB8AC3E}">
        <p14:creationId xmlns:p14="http://schemas.microsoft.com/office/powerpoint/2010/main" val="160286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AFECAEC8-35CB-4E4B-AC14-D2CC54E5752E}"/>
              </a:ext>
            </a:extLst>
          </p:cNvPr>
          <p:cNvSpPr>
            <a:spLocks noGrp="1"/>
          </p:cNvSpPr>
          <p:nvPr>
            <p:ph type="dt" sz="half" idx="10"/>
          </p:nvPr>
        </p:nvSpPr>
        <p:spPr/>
        <p:txBody>
          <a:bodyPr/>
          <a:lstStyle/>
          <a:p>
            <a:pPr lvl="0"/>
            <a:r>
              <a:rPr lang="en-US"/>
              <a:t>09.04.2018</a:t>
            </a:r>
          </a:p>
        </p:txBody>
      </p:sp>
      <p:sp>
        <p:nvSpPr>
          <p:cNvPr id="8" name="Fußzeilenplatzhalter 2">
            <a:extLst>
              <a:ext uri="{FF2B5EF4-FFF2-40B4-BE49-F238E27FC236}">
                <a16:creationId xmlns:a16="http://schemas.microsoft.com/office/drawing/2014/main" id="{271019C6-9CAD-44BE-BD72-39477B245CDA}"/>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4660A4F8-4948-478B-BE19-D159D1DD6D3F}"/>
              </a:ext>
            </a:extLst>
          </p:cNvPr>
          <p:cNvSpPr txBox="1">
            <a:spLocks noGrp="1"/>
          </p:cNvSpPr>
          <p:nvPr>
            <p:ph type="title" idx="4294967295"/>
          </p:nvPr>
        </p:nvSpPr>
        <p:spPr/>
        <p:txBody>
          <a:bodyPr lIns="0" tIns="0" rIns="0" bIns="0"/>
          <a:lstStyle/>
          <a:p>
            <a:endParaRPr lang="en-US" sz="1800">
              <a:solidFill>
                <a:srgbClr val="000000"/>
              </a:solidFill>
            </a:endParaRPr>
          </a:p>
        </p:txBody>
      </p:sp>
      <p:sp>
        <p:nvSpPr>
          <p:cNvPr id="3" name="Titel 1">
            <a:extLst>
              <a:ext uri="{FF2B5EF4-FFF2-40B4-BE49-F238E27FC236}">
                <a16:creationId xmlns:a16="http://schemas.microsoft.com/office/drawing/2014/main" id="{3639218C-52F1-402C-B10B-A3AA108ECEA7}"/>
              </a:ext>
            </a:extLst>
          </p:cNvPr>
          <p:cNvSpPr txBox="1">
            <a:spLocks noGrp="1"/>
          </p:cNvSpPr>
          <p:nvPr>
            <p:ph type="title" idx="4294967295"/>
          </p:nvPr>
        </p:nvSpPr>
        <p:spPr>
          <a:xfrm>
            <a:off x="943200" y="-93960"/>
            <a:ext cx="10332720" cy="2387160"/>
          </a:xfrm>
        </p:spPr>
        <p:txBody>
          <a:bodyPr/>
          <a:lstStyle/>
          <a:p>
            <a:pPr lvl="0" algn="ctr"/>
            <a:r>
              <a:rPr lang="en-US" dirty="0">
                <a:solidFill>
                  <a:schemeClr val="bg1"/>
                </a:solidFill>
              </a:rPr>
              <a:t>Digital Quantum Simulation</a:t>
            </a:r>
          </a:p>
        </p:txBody>
      </p:sp>
      <p:sp>
        <p:nvSpPr>
          <p:cNvPr id="4" name="Textplatzhalter 3">
            <a:extLst>
              <a:ext uri="{FF2B5EF4-FFF2-40B4-BE49-F238E27FC236}">
                <a16:creationId xmlns:a16="http://schemas.microsoft.com/office/drawing/2014/main" id="{9227BBEC-D7AA-42FA-AAB1-86E0AF0A6DB6}"/>
              </a:ext>
            </a:extLst>
          </p:cNvPr>
          <p:cNvSpPr txBox="1">
            <a:spLocks noGrp="1"/>
          </p:cNvSpPr>
          <p:nvPr>
            <p:ph type="body" idx="4294967295"/>
          </p:nvPr>
        </p:nvSpPr>
        <p:spPr>
          <a:xfrm>
            <a:off x="2230244" y="2476440"/>
            <a:ext cx="8285356" cy="2095560"/>
          </a:xfrm>
          <a:ln w="29160">
            <a:solidFill>
              <a:srgbClr val="99CCFF"/>
            </a:solidFill>
            <a:prstDash val="solid"/>
          </a:ln>
        </p:spPr>
        <p:txBody>
          <a:bodyPr lIns="14400" tIns="14400" rIns="14400" bIns="14400"/>
          <a:lstStyle/>
          <a:p>
            <a:pPr lvl="0">
              <a:spcBef>
                <a:spcPts val="2160"/>
              </a:spcBef>
              <a:buClr>
                <a:srgbClr val="FFFFFF"/>
              </a:buClr>
              <a:buSzPct val="100000"/>
              <a:buAutoNum type="arabicParenBoth"/>
            </a:pPr>
            <a:r>
              <a:rPr lang="en-US" dirty="0">
                <a:solidFill>
                  <a:schemeClr val="bg1"/>
                </a:solidFill>
              </a:rPr>
              <a:t> Map problem to qubit system</a:t>
            </a:r>
          </a:p>
          <a:p>
            <a:pPr lvl="0">
              <a:spcBef>
                <a:spcPts val="2160"/>
              </a:spcBef>
              <a:buClr>
                <a:srgbClr val="FFFFFF"/>
              </a:buClr>
              <a:buSzPct val="100000"/>
              <a:buAutoNum type="arabicParenBoth"/>
            </a:pPr>
            <a:r>
              <a:rPr lang="en-US" dirty="0">
                <a:solidFill>
                  <a:schemeClr val="bg1"/>
                </a:solidFill>
              </a:rPr>
              <a:t> Solve qubit problem on the quantum computer</a:t>
            </a:r>
          </a:p>
          <a:p>
            <a:pPr lvl="0">
              <a:spcBef>
                <a:spcPts val="2160"/>
              </a:spcBef>
              <a:buClr>
                <a:srgbClr val="FFFFFF"/>
              </a:buClr>
              <a:buSzPct val="100000"/>
              <a:buAutoNum type="arabicParenBoth"/>
            </a:pPr>
            <a:r>
              <a:rPr lang="en-US" dirty="0">
                <a:solidFill>
                  <a:schemeClr val="bg1"/>
                </a:solidFill>
              </a:rPr>
              <a:t> Patch together solution on classical computer</a:t>
            </a:r>
          </a:p>
        </p:txBody>
      </p:sp>
      <p:sp>
        <p:nvSpPr>
          <p:cNvPr id="5" name="Textfeld 4">
            <a:extLst>
              <a:ext uri="{FF2B5EF4-FFF2-40B4-BE49-F238E27FC236}">
                <a16:creationId xmlns:a16="http://schemas.microsoft.com/office/drawing/2014/main" id="{71680CCA-8A7A-4684-9C5E-7356A01DF5A5}"/>
              </a:ext>
            </a:extLst>
          </p:cNvPr>
          <p:cNvSpPr txBox="1"/>
          <p:nvPr/>
        </p:nvSpPr>
        <p:spPr>
          <a:xfrm>
            <a:off x="2103120" y="4847760"/>
            <a:ext cx="8390672" cy="44475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SzPct val="45000"/>
              <a:tabLst/>
              <a:defRPr sz="2400"/>
            </a:pPr>
            <a:r>
              <a:rPr lang="en-US" sz="2400" b="0" i="0" u="none" strike="noStrike" kern="1200" cap="none" dirty="0">
                <a:ln>
                  <a:noFill/>
                </a:ln>
                <a:solidFill>
                  <a:srgbClr val="CC9999"/>
                </a:solidFill>
                <a:latin typeface="Liberation Sans" pitchFamily="18"/>
                <a:ea typeface="WenQuanYi Micro Hei" pitchFamily="2"/>
                <a:cs typeface="Lohit Devanagari" pitchFamily="2"/>
              </a:rPr>
              <a:t>  Limited by technology</a:t>
            </a:r>
            <a:r>
              <a:rPr lang="en-US" sz="2400" dirty="0">
                <a:solidFill>
                  <a:srgbClr val="CC9999"/>
                </a:solidFill>
                <a:latin typeface="Liberation Sans" pitchFamily="18"/>
                <a:ea typeface="WenQuanYi Micro Hei" pitchFamily="2"/>
                <a:cs typeface="Lohit Devanagari" pitchFamily="2"/>
              </a:rPr>
              <a:t>     </a:t>
            </a:r>
            <a:r>
              <a:rPr lang="en-US" sz="2400" b="0" i="0" u="none" strike="noStrike" kern="1200" cap="none" dirty="0">
                <a:ln>
                  <a:noFill/>
                </a:ln>
                <a:solidFill>
                  <a:srgbClr val="CC9999"/>
                </a:solidFill>
                <a:latin typeface="Liberation Sans" pitchFamily="18"/>
                <a:ea typeface="WenQuanYi Micro Hei" pitchFamily="2"/>
                <a:cs typeface="Lohit Devanagari" pitchFamily="2"/>
              </a:rPr>
              <a:t>		   </a:t>
            </a:r>
            <a:r>
              <a:rPr lang="en-US" sz="2400" b="0" i="0" u="none" strike="noStrike" kern="1200" cap="none" dirty="0">
                <a:ln>
                  <a:noFill/>
                </a:ln>
                <a:solidFill>
                  <a:srgbClr val="99CC99"/>
                </a:solidFill>
                <a:latin typeface="Liberation Sans" pitchFamily="18"/>
                <a:ea typeface="WenQuanYi Micro Hei" pitchFamily="2"/>
                <a:cs typeface="Lohit Devanagari" pitchFamily="2"/>
              </a:rPr>
              <a:t>Error correction possible</a:t>
            </a:r>
          </a:p>
        </p:txBody>
      </p:sp>
      <p:sp>
        <p:nvSpPr>
          <p:cNvPr id="6" name="Textfeld 5">
            <a:extLst>
              <a:ext uri="{FF2B5EF4-FFF2-40B4-BE49-F238E27FC236}">
                <a16:creationId xmlns:a16="http://schemas.microsoft.com/office/drawing/2014/main" id="{0317ADAA-A5D5-4AA3-BF35-A26E4144FDBC}"/>
              </a:ext>
            </a:extLst>
          </p:cNvPr>
          <p:cNvSpPr txBox="1"/>
          <p:nvPr/>
        </p:nvSpPr>
        <p:spPr>
          <a:xfrm>
            <a:off x="2377439" y="1828800"/>
            <a:ext cx="3566160" cy="549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2800" b="1" i="0" u="none" strike="noStrike" kern="1200" cap="none">
                <a:ln>
                  <a:noFill/>
                </a:ln>
                <a:solidFill>
                  <a:srgbClr val="99CCFF"/>
                </a:solidFill>
                <a:latin typeface="Helvetica" pitchFamily="34"/>
                <a:ea typeface="WenQuanYi Micro Hei" pitchFamily="2"/>
                <a:cs typeface="Lohit Devanagari" pitchFamily="2"/>
              </a:rPr>
              <a:t>Idea:</a:t>
            </a:r>
          </a:p>
        </p:txBody>
      </p:sp>
    </p:spTree>
    <p:extLst>
      <p:ext uri="{BB962C8B-B14F-4D97-AF65-F5344CB8AC3E}">
        <p14:creationId xmlns:p14="http://schemas.microsoft.com/office/powerpoint/2010/main" val="74626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Datumsplatzhalter 1">
            <a:extLst>
              <a:ext uri="{FF2B5EF4-FFF2-40B4-BE49-F238E27FC236}">
                <a16:creationId xmlns:a16="http://schemas.microsoft.com/office/drawing/2014/main" id="{81E0C573-7A12-4F69-9F1C-3F8FBDECD22F}"/>
              </a:ext>
            </a:extLst>
          </p:cNvPr>
          <p:cNvSpPr>
            <a:spLocks noGrp="1"/>
          </p:cNvSpPr>
          <p:nvPr>
            <p:ph type="dt" sz="half" idx="10"/>
          </p:nvPr>
        </p:nvSpPr>
        <p:spPr/>
        <p:txBody>
          <a:bodyPr/>
          <a:lstStyle/>
          <a:p>
            <a:pPr lvl="0"/>
            <a:r>
              <a:rPr lang="en-US"/>
              <a:t>09.04.2018</a:t>
            </a:r>
          </a:p>
        </p:txBody>
      </p:sp>
      <p:sp>
        <p:nvSpPr>
          <p:cNvPr id="73" name="Fußzeilenplatzhalter 2">
            <a:extLst>
              <a:ext uri="{FF2B5EF4-FFF2-40B4-BE49-F238E27FC236}">
                <a16:creationId xmlns:a16="http://schemas.microsoft.com/office/drawing/2014/main" id="{81E3C439-5B58-4CE5-98EA-3C538BCD49CE}"/>
              </a:ext>
            </a:extLst>
          </p:cNvPr>
          <p:cNvSpPr>
            <a:spLocks noGrp="1"/>
          </p:cNvSpPr>
          <p:nvPr>
            <p:ph type="ftr" sz="quarter" idx="11"/>
          </p:nvPr>
        </p:nvSpPr>
        <p:spPr/>
        <p:txBody>
          <a:bodyPr/>
          <a:lstStyle/>
          <a:p>
            <a:pPr lvl="0"/>
            <a:r>
              <a:rPr lang="en-US"/>
              <a:t>Thilo Schmid, ETH Zurich</a:t>
            </a:r>
          </a:p>
        </p:txBody>
      </p:sp>
      <p:sp>
        <p:nvSpPr>
          <p:cNvPr id="2" name="Titel 1">
            <a:extLst>
              <a:ext uri="{FF2B5EF4-FFF2-40B4-BE49-F238E27FC236}">
                <a16:creationId xmlns:a16="http://schemas.microsoft.com/office/drawing/2014/main" id="{D43EF9C5-7B9B-40D8-8A77-0E49B93A3088}"/>
              </a:ext>
            </a:extLst>
          </p:cNvPr>
          <p:cNvSpPr txBox="1">
            <a:spLocks noGrp="1"/>
          </p:cNvSpPr>
          <p:nvPr>
            <p:ph type="title" idx="4294967295"/>
          </p:nvPr>
        </p:nvSpPr>
        <p:spPr/>
        <p:txBody>
          <a:bodyPr/>
          <a:lstStyle/>
          <a:p>
            <a:pPr lvl="0" algn="ctr"/>
            <a:r>
              <a:rPr lang="en-US" dirty="0">
                <a:solidFill>
                  <a:schemeClr val="bg1"/>
                </a:solidFill>
              </a:rPr>
              <a:t>Second Quantization</a:t>
            </a:r>
          </a:p>
        </p:txBody>
      </p:sp>
      <p:pic>
        <p:nvPicPr>
          <p:cNvPr id="3" name="Grafik 6">
            <a:extLst>
              <a:ext uri="{FF2B5EF4-FFF2-40B4-BE49-F238E27FC236}">
                <a16:creationId xmlns:a16="http://schemas.microsoft.com/office/drawing/2014/main" id="{0ABABD88-2E2E-4530-9695-43E0A67A685A}"/>
              </a:ext>
            </a:extLst>
          </p:cNvPr>
          <p:cNvPicPr>
            <a:picLocks noChangeAspect="1"/>
          </p:cNvPicPr>
          <p:nvPr/>
        </p:nvPicPr>
        <p:blipFill>
          <a:blip r:embed="rId3">
            <a:lum/>
            <a:alphaModFix/>
          </a:blip>
          <a:srcRect/>
          <a:stretch>
            <a:fillRect/>
          </a:stretch>
        </p:blipFill>
        <p:spPr>
          <a:xfrm>
            <a:off x="9388800" y="7510680"/>
            <a:ext cx="3930120" cy="2604240"/>
          </a:xfrm>
          <a:prstGeom prst="rect">
            <a:avLst/>
          </a:prstGeom>
          <a:noFill/>
          <a:ln>
            <a:noFill/>
          </a:ln>
        </p:spPr>
      </p:pic>
      <p:pic>
        <p:nvPicPr>
          <p:cNvPr id="4" name="Freihand 19">
            <a:extLst>
              <a:ext uri="{FF2B5EF4-FFF2-40B4-BE49-F238E27FC236}">
                <a16:creationId xmlns:a16="http://schemas.microsoft.com/office/drawing/2014/main" id="{058C67FA-8C0D-4A40-94A5-9C75A7AAC903}"/>
              </a:ext>
            </a:extLst>
          </p:cNvPr>
          <p:cNvPicPr>
            <a:picLocks noChangeAspect="1"/>
          </p:cNvPicPr>
          <p:nvPr/>
        </p:nvPicPr>
        <p:blipFill>
          <a:blip r:embed="rId4">
            <a:lum/>
            <a:alphaModFix/>
          </a:blip>
          <a:srcRect/>
          <a:stretch>
            <a:fillRect/>
          </a:stretch>
        </p:blipFill>
        <p:spPr>
          <a:xfrm>
            <a:off x="1919520" y="4175279"/>
            <a:ext cx="17640" cy="17640"/>
          </a:xfrm>
          <a:prstGeom prst="rect">
            <a:avLst/>
          </a:prstGeom>
          <a:noFill/>
          <a:ln>
            <a:noFill/>
          </a:ln>
        </p:spPr>
      </p:pic>
      <p:grpSp>
        <p:nvGrpSpPr>
          <p:cNvPr id="5" name="Gruppieren 4" descr="28§display§H = \sum_{p,q} h_{pq} b^\dagger_p b_q + \sum_{pqrs}  h_{pqrs} b^\dagger_p  b^\dagger_q b_r b_s§svg§600§FALSE§" title="TexMaths">
            <a:extLst>
              <a:ext uri="{FF2B5EF4-FFF2-40B4-BE49-F238E27FC236}">
                <a16:creationId xmlns:a16="http://schemas.microsoft.com/office/drawing/2014/main" id="{ADA25A63-3CBA-4CB4-9737-C3406A7CA63A}"/>
              </a:ext>
            </a:extLst>
          </p:cNvPr>
          <p:cNvGrpSpPr/>
          <p:nvPr/>
        </p:nvGrpSpPr>
        <p:grpSpPr>
          <a:xfrm>
            <a:off x="3383280" y="2315520"/>
            <a:ext cx="5506200" cy="793080"/>
            <a:chOff x="3383280" y="2315520"/>
            <a:chExt cx="5506200" cy="793080"/>
          </a:xfrm>
        </p:grpSpPr>
        <p:sp>
          <p:nvSpPr>
            <p:cNvPr id="6" name="Freihandform: Form 5">
              <a:extLst>
                <a:ext uri="{FF2B5EF4-FFF2-40B4-BE49-F238E27FC236}">
                  <a16:creationId xmlns:a16="http://schemas.microsoft.com/office/drawing/2014/main" id="{720DEF01-0F92-41F2-9F53-5CB3F762E0B2}"/>
                </a:ext>
              </a:extLst>
            </p:cNvPr>
            <p:cNvSpPr/>
            <p:nvPr/>
          </p:nvSpPr>
          <p:spPr>
            <a:xfrm>
              <a:off x="3383280" y="2410200"/>
              <a:ext cx="299160" cy="242640"/>
            </a:xfrm>
            <a:custGeom>
              <a:avLst/>
              <a:gdLst/>
              <a:ahLst/>
              <a:cxnLst>
                <a:cxn ang="3cd4">
                  <a:pos x="hc" y="t"/>
                </a:cxn>
                <a:cxn ang="cd2">
                  <a:pos x="l" y="vc"/>
                </a:cxn>
                <a:cxn ang="cd4">
                  <a:pos x="hc" y="b"/>
                </a:cxn>
                <a:cxn ang="0">
                  <a:pos x="r" y="vc"/>
                </a:cxn>
              </a:cxnLst>
              <a:rect l="l" t="t" r="r" b="b"/>
              <a:pathLst>
                <a:path w="832" h="675">
                  <a:moveTo>
                    <a:pt x="714" y="76"/>
                  </a:moveTo>
                  <a:cubicBezTo>
                    <a:pt x="722" y="39"/>
                    <a:pt x="725" y="31"/>
                    <a:pt x="798" y="31"/>
                  </a:cubicBezTo>
                  <a:cubicBezTo>
                    <a:pt x="823" y="31"/>
                    <a:pt x="832" y="31"/>
                    <a:pt x="832" y="11"/>
                  </a:cubicBezTo>
                  <a:cubicBezTo>
                    <a:pt x="832" y="0"/>
                    <a:pt x="820" y="0"/>
                    <a:pt x="818" y="0"/>
                  </a:cubicBezTo>
                  <a:cubicBezTo>
                    <a:pt x="790" y="0"/>
                    <a:pt x="720" y="3"/>
                    <a:pt x="692" y="3"/>
                  </a:cubicBezTo>
                  <a:cubicBezTo>
                    <a:pt x="664" y="3"/>
                    <a:pt x="594" y="0"/>
                    <a:pt x="563" y="0"/>
                  </a:cubicBezTo>
                  <a:cubicBezTo>
                    <a:pt x="557" y="0"/>
                    <a:pt x="546" y="0"/>
                    <a:pt x="546" y="20"/>
                  </a:cubicBezTo>
                  <a:cubicBezTo>
                    <a:pt x="546" y="31"/>
                    <a:pt x="554" y="31"/>
                    <a:pt x="574" y="31"/>
                  </a:cubicBezTo>
                  <a:cubicBezTo>
                    <a:pt x="574" y="31"/>
                    <a:pt x="594" y="31"/>
                    <a:pt x="610" y="34"/>
                  </a:cubicBezTo>
                  <a:cubicBezTo>
                    <a:pt x="627" y="34"/>
                    <a:pt x="636" y="36"/>
                    <a:pt x="636" y="48"/>
                  </a:cubicBezTo>
                  <a:cubicBezTo>
                    <a:pt x="636" y="53"/>
                    <a:pt x="636" y="53"/>
                    <a:pt x="633" y="67"/>
                  </a:cubicBezTo>
                  <a:lnTo>
                    <a:pt x="574" y="308"/>
                  </a:lnTo>
                  <a:lnTo>
                    <a:pt x="272" y="308"/>
                  </a:lnTo>
                  <a:lnTo>
                    <a:pt x="330" y="76"/>
                  </a:lnTo>
                  <a:cubicBezTo>
                    <a:pt x="339" y="39"/>
                    <a:pt x="342" y="31"/>
                    <a:pt x="414" y="31"/>
                  </a:cubicBezTo>
                  <a:cubicBezTo>
                    <a:pt x="440" y="31"/>
                    <a:pt x="448" y="31"/>
                    <a:pt x="448" y="11"/>
                  </a:cubicBezTo>
                  <a:cubicBezTo>
                    <a:pt x="448" y="0"/>
                    <a:pt x="437" y="0"/>
                    <a:pt x="434" y="0"/>
                  </a:cubicBezTo>
                  <a:cubicBezTo>
                    <a:pt x="406" y="0"/>
                    <a:pt x="336" y="3"/>
                    <a:pt x="308" y="3"/>
                  </a:cubicBezTo>
                  <a:cubicBezTo>
                    <a:pt x="277" y="3"/>
                    <a:pt x="207" y="0"/>
                    <a:pt x="179" y="0"/>
                  </a:cubicBezTo>
                  <a:cubicBezTo>
                    <a:pt x="171" y="0"/>
                    <a:pt x="160" y="0"/>
                    <a:pt x="160" y="20"/>
                  </a:cubicBezTo>
                  <a:cubicBezTo>
                    <a:pt x="160" y="31"/>
                    <a:pt x="171" y="31"/>
                    <a:pt x="188" y="31"/>
                  </a:cubicBezTo>
                  <a:cubicBezTo>
                    <a:pt x="190" y="31"/>
                    <a:pt x="210" y="31"/>
                    <a:pt x="227" y="34"/>
                  </a:cubicBezTo>
                  <a:cubicBezTo>
                    <a:pt x="244" y="34"/>
                    <a:pt x="252" y="36"/>
                    <a:pt x="252" y="48"/>
                  </a:cubicBezTo>
                  <a:cubicBezTo>
                    <a:pt x="252" y="53"/>
                    <a:pt x="252" y="56"/>
                    <a:pt x="249" y="67"/>
                  </a:cubicBezTo>
                  <a:lnTo>
                    <a:pt x="118" y="599"/>
                  </a:lnTo>
                  <a:cubicBezTo>
                    <a:pt x="106" y="636"/>
                    <a:pt x="104" y="644"/>
                    <a:pt x="28" y="644"/>
                  </a:cubicBezTo>
                  <a:cubicBezTo>
                    <a:pt x="8" y="644"/>
                    <a:pt x="0" y="644"/>
                    <a:pt x="0" y="664"/>
                  </a:cubicBezTo>
                  <a:cubicBezTo>
                    <a:pt x="0" y="675"/>
                    <a:pt x="11" y="675"/>
                    <a:pt x="14" y="675"/>
                  </a:cubicBezTo>
                  <a:cubicBezTo>
                    <a:pt x="42" y="675"/>
                    <a:pt x="112" y="672"/>
                    <a:pt x="140" y="672"/>
                  </a:cubicBezTo>
                  <a:cubicBezTo>
                    <a:pt x="160" y="672"/>
                    <a:pt x="182" y="672"/>
                    <a:pt x="202" y="672"/>
                  </a:cubicBezTo>
                  <a:cubicBezTo>
                    <a:pt x="224" y="672"/>
                    <a:pt x="246" y="675"/>
                    <a:pt x="266" y="675"/>
                  </a:cubicBezTo>
                  <a:cubicBezTo>
                    <a:pt x="274" y="675"/>
                    <a:pt x="286" y="675"/>
                    <a:pt x="286" y="655"/>
                  </a:cubicBezTo>
                  <a:cubicBezTo>
                    <a:pt x="286" y="644"/>
                    <a:pt x="277" y="644"/>
                    <a:pt x="258" y="644"/>
                  </a:cubicBezTo>
                  <a:cubicBezTo>
                    <a:pt x="221" y="644"/>
                    <a:pt x="193" y="644"/>
                    <a:pt x="193" y="627"/>
                  </a:cubicBezTo>
                  <a:cubicBezTo>
                    <a:pt x="193" y="622"/>
                    <a:pt x="196" y="616"/>
                    <a:pt x="199" y="611"/>
                  </a:cubicBezTo>
                  <a:lnTo>
                    <a:pt x="266" y="339"/>
                  </a:lnTo>
                  <a:lnTo>
                    <a:pt x="566" y="339"/>
                  </a:lnTo>
                  <a:cubicBezTo>
                    <a:pt x="524" y="504"/>
                    <a:pt x="501" y="597"/>
                    <a:pt x="498" y="611"/>
                  </a:cubicBezTo>
                  <a:cubicBezTo>
                    <a:pt x="487" y="644"/>
                    <a:pt x="470" y="644"/>
                    <a:pt x="409" y="644"/>
                  </a:cubicBezTo>
                  <a:cubicBezTo>
                    <a:pt x="392" y="644"/>
                    <a:pt x="384" y="644"/>
                    <a:pt x="384" y="664"/>
                  </a:cubicBezTo>
                  <a:cubicBezTo>
                    <a:pt x="384" y="675"/>
                    <a:pt x="395" y="675"/>
                    <a:pt x="398" y="675"/>
                  </a:cubicBezTo>
                  <a:cubicBezTo>
                    <a:pt x="426" y="675"/>
                    <a:pt x="496" y="672"/>
                    <a:pt x="524" y="672"/>
                  </a:cubicBezTo>
                  <a:cubicBezTo>
                    <a:pt x="543" y="672"/>
                    <a:pt x="566" y="672"/>
                    <a:pt x="585" y="672"/>
                  </a:cubicBezTo>
                  <a:cubicBezTo>
                    <a:pt x="608" y="672"/>
                    <a:pt x="630" y="675"/>
                    <a:pt x="650" y="675"/>
                  </a:cubicBezTo>
                  <a:cubicBezTo>
                    <a:pt x="658" y="675"/>
                    <a:pt x="669" y="675"/>
                    <a:pt x="669" y="655"/>
                  </a:cubicBezTo>
                  <a:cubicBezTo>
                    <a:pt x="669" y="644"/>
                    <a:pt x="661" y="644"/>
                    <a:pt x="644" y="644"/>
                  </a:cubicBezTo>
                  <a:cubicBezTo>
                    <a:pt x="608" y="644"/>
                    <a:pt x="580" y="644"/>
                    <a:pt x="580" y="627"/>
                  </a:cubicBezTo>
                  <a:cubicBezTo>
                    <a:pt x="580" y="622"/>
                    <a:pt x="580" y="616"/>
                    <a:pt x="582" y="61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 name="Freihandform: Form 6">
              <a:extLst>
                <a:ext uri="{FF2B5EF4-FFF2-40B4-BE49-F238E27FC236}">
                  <a16:creationId xmlns:a16="http://schemas.microsoft.com/office/drawing/2014/main" id="{C2BEB94E-B6C7-4DA4-AD1C-57E1C6E52768}"/>
                </a:ext>
              </a:extLst>
            </p:cNvPr>
            <p:cNvSpPr/>
            <p:nvPr/>
          </p:nvSpPr>
          <p:spPr>
            <a:xfrm>
              <a:off x="3809880" y="252216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8" name="Freihandform: Form 7">
              <a:extLst>
                <a:ext uri="{FF2B5EF4-FFF2-40B4-BE49-F238E27FC236}">
                  <a16:creationId xmlns:a16="http://schemas.microsoft.com/office/drawing/2014/main" id="{ED262A37-C6D3-4EC3-89EE-A89CADE48BFC}"/>
                </a:ext>
              </a:extLst>
            </p:cNvPr>
            <p:cNvSpPr/>
            <p:nvPr/>
          </p:nvSpPr>
          <p:spPr>
            <a:xfrm>
              <a:off x="4182840" y="2315520"/>
              <a:ext cx="472320" cy="496800"/>
            </a:xfrm>
            <a:custGeom>
              <a:avLst/>
              <a:gdLst/>
              <a:ahLst/>
              <a:cxnLst>
                <a:cxn ang="3cd4">
                  <a:pos x="hc" y="t"/>
                </a:cxn>
                <a:cxn ang="cd2">
                  <a:pos x="l" y="vc"/>
                </a:cxn>
                <a:cxn ang="cd4">
                  <a:pos x="hc" y="b"/>
                </a:cxn>
                <a:cxn ang="0">
                  <a:pos x="r" y="vc"/>
                </a:cxn>
              </a:cxnLst>
              <a:rect l="l" t="t" r="r" b="b"/>
              <a:pathLst>
                <a:path w="1313" h="1381">
                  <a:moveTo>
                    <a:pt x="1193" y="1381"/>
                  </a:moveTo>
                  <a:lnTo>
                    <a:pt x="1313" y="1064"/>
                  </a:lnTo>
                  <a:lnTo>
                    <a:pt x="1288" y="1064"/>
                  </a:lnTo>
                  <a:cubicBezTo>
                    <a:pt x="1249" y="1168"/>
                    <a:pt x="1145" y="1235"/>
                    <a:pt x="1030" y="1263"/>
                  </a:cubicBezTo>
                  <a:cubicBezTo>
                    <a:pt x="1011" y="1269"/>
                    <a:pt x="913" y="1294"/>
                    <a:pt x="725" y="1294"/>
                  </a:cubicBezTo>
                  <a:lnTo>
                    <a:pt x="132" y="1294"/>
                  </a:lnTo>
                  <a:lnTo>
                    <a:pt x="633" y="706"/>
                  </a:lnTo>
                  <a:cubicBezTo>
                    <a:pt x="638" y="697"/>
                    <a:pt x="641" y="695"/>
                    <a:pt x="641" y="692"/>
                  </a:cubicBezTo>
                  <a:cubicBezTo>
                    <a:pt x="641" y="689"/>
                    <a:pt x="641" y="686"/>
                    <a:pt x="633" y="675"/>
                  </a:cubicBezTo>
                  <a:lnTo>
                    <a:pt x="174" y="48"/>
                  </a:lnTo>
                  <a:lnTo>
                    <a:pt x="714" y="48"/>
                  </a:lnTo>
                  <a:cubicBezTo>
                    <a:pt x="848" y="48"/>
                    <a:pt x="938" y="62"/>
                    <a:pt x="946" y="64"/>
                  </a:cubicBezTo>
                  <a:cubicBezTo>
                    <a:pt x="1000" y="70"/>
                    <a:pt x="1084" y="87"/>
                    <a:pt x="1162" y="137"/>
                  </a:cubicBezTo>
                  <a:cubicBezTo>
                    <a:pt x="1187" y="154"/>
                    <a:pt x="1254" y="196"/>
                    <a:pt x="1288" y="277"/>
                  </a:cubicBezTo>
                  <a:lnTo>
                    <a:pt x="1313" y="277"/>
                  </a:lnTo>
                  <a:lnTo>
                    <a:pt x="1193" y="0"/>
                  </a:lnTo>
                  <a:lnTo>
                    <a:pt x="28" y="0"/>
                  </a:lnTo>
                  <a:cubicBezTo>
                    <a:pt x="6" y="0"/>
                    <a:pt x="3" y="0"/>
                    <a:pt x="0" y="6"/>
                  </a:cubicBezTo>
                  <a:cubicBezTo>
                    <a:pt x="0" y="11"/>
                    <a:pt x="0" y="28"/>
                    <a:pt x="0" y="39"/>
                  </a:cubicBezTo>
                  <a:lnTo>
                    <a:pt x="521" y="753"/>
                  </a:lnTo>
                  <a:lnTo>
                    <a:pt x="11" y="1353"/>
                  </a:lnTo>
                  <a:cubicBezTo>
                    <a:pt x="0" y="1364"/>
                    <a:pt x="0" y="1369"/>
                    <a:pt x="0" y="1369"/>
                  </a:cubicBezTo>
                  <a:cubicBezTo>
                    <a:pt x="0" y="1381"/>
                    <a:pt x="11" y="1381"/>
                    <a:pt x="28" y="138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9" name="Freihandform: Form 8">
              <a:extLst>
                <a:ext uri="{FF2B5EF4-FFF2-40B4-BE49-F238E27FC236}">
                  <a16:creationId xmlns:a16="http://schemas.microsoft.com/office/drawing/2014/main" id="{60D242DF-2A19-4675-AF1D-66AA997EC1BA}"/>
                </a:ext>
              </a:extLst>
            </p:cNvPr>
            <p:cNvSpPr/>
            <p:nvPr/>
          </p:nvSpPr>
          <p:spPr>
            <a:xfrm>
              <a:off x="4233960" y="29505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0" name="Freihandform: Form 9">
              <a:extLst>
                <a:ext uri="{FF2B5EF4-FFF2-40B4-BE49-F238E27FC236}">
                  <a16:creationId xmlns:a16="http://schemas.microsoft.com/office/drawing/2014/main" id="{606075C0-3DC6-4328-A557-EC2A15C6B4A4}"/>
                </a:ext>
              </a:extLst>
            </p:cNvPr>
            <p:cNvSpPr/>
            <p:nvPr/>
          </p:nvSpPr>
          <p:spPr>
            <a:xfrm>
              <a:off x="4407479" y="3031200"/>
              <a:ext cx="32040" cy="77400"/>
            </a:xfrm>
            <a:custGeom>
              <a:avLst/>
              <a:gdLst/>
              <a:ahLst/>
              <a:cxnLst>
                <a:cxn ang="3cd4">
                  <a:pos x="hc" y="t"/>
                </a:cxn>
                <a:cxn ang="cd2">
                  <a:pos x="l" y="vc"/>
                </a:cxn>
                <a:cxn ang="cd4">
                  <a:pos x="hc" y="b"/>
                </a:cxn>
                <a:cxn ang="0">
                  <a:pos x="r" y="vc"/>
                </a:cxn>
              </a:cxnLst>
              <a:rect l="l" t="t" r="r" b="b"/>
              <a:pathLst>
                <a:path w="90" h="216">
                  <a:moveTo>
                    <a:pt x="70" y="70"/>
                  </a:moveTo>
                  <a:cubicBezTo>
                    <a:pt x="70" y="106"/>
                    <a:pt x="64" y="151"/>
                    <a:pt x="14" y="196"/>
                  </a:cubicBezTo>
                  <a:cubicBezTo>
                    <a:pt x="11" y="199"/>
                    <a:pt x="11" y="202"/>
                    <a:pt x="11" y="204"/>
                  </a:cubicBezTo>
                  <a:cubicBezTo>
                    <a:pt x="11" y="210"/>
                    <a:pt x="17" y="216"/>
                    <a:pt x="20" y="216"/>
                  </a:cubicBezTo>
                  <a:cubicBezTo>
                    <a:pt x="31" y="216"/>
                    <a:pt x="90" y="160"/>
                    <a:pt x="90" y="76"/>
                  </a:cubicBezTo>
                  <a:cubicBezTo>
                    <a:pt x="90" y="34"/>
                    <a:pt x="73" y="0"/>
                    <a:pt x="39" y="0"/>
                  </a:cubicBezTo>
                  <a:cubicBezTo>
                    <a:pt x="17" y="0"/>
                    <a:pt x="0" y="17"/>
                    <a:pt x="0" y="39"/>
                  </a:cubicBezTo>
                  <a:cubicBezTo>
                    <a:pt x="0" y="62"/>
                    <a:pt x="17" y="81"/>
                    <a:pt x="42" y="81"/>
                  </a:cubicBezTo>
                  <a:cubicBezTo>
                    <a:pt x="59" y="81"/>
                    <a:pt x="70" y="70"/>
                    <a:pt x="70" y="7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1" name="Freihandform: Form 10">
              <a:extLst>
                <a:ext uri="{FF2B5EF4-FFF2-40B4-BE49-F238E27FC236}">
                  <a16:creationId xmlns:a16="http://schemas.microsoft.com/office/drawing/2014/main" id="{B21965D3-2D2C-4D6C-8488-B93B47F4AB96}"/>
                </a:ext>
              </a:extLst>
            </p:cNvPr>
            <p:cNvSpPr/>
            <p:nvPr/>
          </p:nvSpPr>
          <p:spPr>
            <a:xfrm>
              <a:off x="4479120" y="29505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2" name="Freihandform: Form 11">
              <a:extLst>
                <a:ext uri="{FF2B5EF4-FFF2-40B4-BE49-F238E27FC236}">
                  <a16:creationId xmlns:a16="http://schemas.microsoft.com/office/drawing/2014/main" id="{8EB3F1D7-B87B-4077-A6D2-192266476D84}"/>
                </a:ext>
              </a:extLst>
            </p:cNvPr>
            <p:cNvSpPr/>
            <p:nvPr/>
          </p:nvSpPr>
          <p:spPr>
            <a:xfrm>
              <a:off x="4753080" y="2406239"/>
              <a:ext cx="174960" cy="250560"/>
            </a:xfrm>
            <a:custGeom>
              <a:avLst/>
              <a:gdLst/>
              <a:ahLst/>
              <a:cxnLst>
                <a:cxn ang="3cd4">
                  <a:pos x="hc" y="t"/>
                </a:cxn>
                <a:cxn ang="cd2">
                  <a:pos x="l" y="vc"/>
                </a:cxn>
                <a:cxn ang="cd4">
                  <a:pos x="hc" y="b"/>
                </a:cxn>
                <a:cxn ang="0">
                  <a:pos x="r" y="vc"/>
                </a:cxn>
              </a:cxnLst>
              <a:rect l="l" t="t" r="r" b="b"/>
              <a:pathLst>
                <a:path w="487" h="697">
                  <a:moveTo>
                    <a:pt x="230" y="11"/>
                  </a:moveTo>
                  <a:cubicBezTo>
                    <a:pt x="230" y="11"/>
                    <a:pt x="230" y="0"/>
                    <a:pt x="216" y="0"/>
                  </a:cubicBezTo>
                  <a:cubicBezTo>
                    <a:pt x="193" y="0"/>
                    <a:pt x="120" y="8"/>
                    <a:pt x="95" y="11"/>
                  </a:cubicBezTo>
                  <a:cubicBezTo>
                    <a:pt x="87" y="11"/>
                    <a:pt x="78" y="11"/>
                    <a:pt x="78" y="31"/>
                  </a:cubicBezTo>
                  <a:cubicBezTo>
                    <a:pt x="78" y="42"/>
                    <a:pt x="87" y="42"/>
                    <a:pt x="101" y="42"/>
                  </a:cubicBezTo>
                  <a:cubicBezTo>
                    <a:pt x="148" y="42"/>
                    <a:pt x="151" y="48"/>
                    <a:pt x="151" y="59"/>
                  </a:cubicBezTo>
                  <a:lnTo>
                    <a:pt x="148" y="78"/>
                  </a:lnTo>
                  <a:lnTo>
                    <a:pt x="3" y="647"/>
                  </a:lnTo>
                  <a:cubicBezTo>
                    <a:pt x="0" y="661"/>
                    <a:pt x="0" y="664"/>
                    <a:pt x="0" y="669"/>
                  </a:cubicBezTo>
                  <a:cubicBezTo>
                    <a:pt x="0" y="692"/>
                    <a:pt x="20" y="697"/>
                    <a:pt x="28" y="697"/>
                  </a:cubicBezTo>
                  <a:cubicBezTo>
                    <a:pt x="45" y="697"/>
                    <a:pt x="62" y="686"/>
                    <a:pt x="64" y="672"/>
                  </a:cubicBezTo>
                  <a:lnTo>
                    <a:pt x="84" y="597"/>
                  </a:lnTo>
                  <a:lnTo>
                    <a:pt x="106" y="507"/>
                  </a:lnTo>
                  <a:cubicBezTo>
                    <a:pt x="112" y="484"/>
                    <a:pt x="118" y="462"/>
                    <a:pt x="123" y="440"/>
                  </a:cubicBezTo>
                  <a:cubicBezTo>
                    <a:pt x="126" y="434"/>
                    <a:pt x="132" y="403"/>
                    <a:pt x="134" y="398"/>
                  </a:cubicBezTo>
                  <a:cubicBezTo>
                    <a:pt x="137" y="386"/>
                    <a:pt x="168" y="333"/>
                    <a:pt x="202" y="305"/>
                  </a:cubicBezTo>
                  <a:cubicBezTo>
                    <a:pt x="224" y="288"/>
                    <a:pt x="252" y="272"/>
                    <a:pt x="297" y="272"/>
                  </a:cubicBezTo>
                  <a:cubicBezTo>
                    <a:pt x="339" y="272"/>
                    <a:pt x="350" y="305"/>
                    <a:pt x="350" y="339"/>
                  </a:cubicBezTo>
                  <a:cubicBezTo>
                    <a:pt x="350" y="392"/>
                    <a:pt x="311" y="501"/>
                    <a:pt x="288" y="560"/>
                  </a:cubicBezTo>
                  <a:cubicBezTo>
                    <a:pt x="280" y="585"/>
                    <a:pt x="274" y="597"/>
                    <a:pt x="274" y="616"/>
                  </a:cubicBezTo>
                  <a:cubicBezTo>
                    <a:pt x="274" y="661"/>
                    <a:pt x="311" y="697"/>
                    <a:pt x="356" y="697"/>
                  </a:cubicBezTo>
                  <a:cubicBezTo>
                    <a:pt x="448" y="697"/>
                    <a:pt x="487" y="552"/>
                    <a:pt x="487" y="543"/>
                  </a:cubicBezTo>
                  <a:cubicBezTo>
                    <a:pt x="487" y="535"/>
                    <a:pt x="476" y="535"/>
                    <a:pt x="473" y="535"/>
                  </a:cubicBezTo>
                  <a:cubicBezTo>
                    <a:pt x="465" y="535"/>
                    <a:pt x="465" y="538"/>
                    <a:pt x="459" y="552"/>
                  </a:cubicBezTo>
                  <a:cubicBezTo>
                    <a:pt x="445" y="605"/>
                    <a:pt x="412" y="675"/>
                    <a:pt x="358" y="675"/>
                  </a:cubicBezTo>
                  <a:cubicBezTo>
                    <a:pt x="342" y="675"/>
                    <a:pt x="333" y="664"/>
                    <a:pt x="333" y="641"/>
                  </a:cubicBezTo>
                  <a:cubicBezTo>
                    <a:pt x="333" y="619"/>
                    <a:pt x="344" y="594"/>
                    <a:pt x="353" y="571"/>
                  </a:cubicBezTo>
                  <a:cubicBezTo>
                    <a:pt x="367" y="529"/>
                    <a:pt x="412" y="412"/>
                    <a:pt x="412" y="356"/>
                  </a:cubicBezTo>
                  <a:cubicBezTo>
                    <a:pt x="412" y="291"/>
                    <a:pt x="372" y="249"/>
                    <a:pt x="300" y="249"/>
                  </a:cubicBezTo>
                  <a:cubicBezTo>
                    <a:pt x="235" y="249"/>
                    <a:pt x="188" y="280"/>
                    <a:pt x="151" y="32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3" name="Freihandform: Form 12">
              <a:extLst>
                <a:ext uri="{FF2B5EF4-FFF2-40B4-BE49-F238E27FC236}">
                  <a16:creationId xmlns:a16="http://schemas.microsoft.com/office/drawing/2014/main" id="{22A68825-5FA7-4FE1-A8F1-731666B4969D}"/>
                </a:ext>
              </a:extLst>
            </p:cNvPr>
            <p:cNvSpPr/>
            <p:nvPr/>
          </p:nvSpPr>
          <p:spPr>
            <a:xfrm>
              <a:off x="4936680" y="25959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4" name="Freihandform: Form 13">
              <a:extLst>
                <a:ext uri="{FF2B5EF4-FFF2-40B4-BE49-F238E27FC236}">
                  <a16:creationId xmlns:a16="http://schemas.microsoft.com/office/drawing/2014/main" id="{C70021B6-BD2B-4A44-9205-7A8F8A3B51F7}"/>
                </a:ext>
              </a:extLst>
            </p:cNvPr>
            <p:cNvSpPr/>
            <p:nvPr/>
          </p:nvSpPr>
          <p:spPr>
            <a:xfrm>
              <a:off x="5097960" y="25959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101"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5" name="Freihandform: Form 14">
              <a:extLst>
                <a:ext uri="{FF2B5EF4-FFF2-40B4-BE49-F238E27FC236}">
                  <a16:creationId xmlns:a16="http://schemas.microsoft.com/office/drawing/2014/main" id="{43342B31-89DC-495D-8588-2187790E544F}"/>
                </a:ext>
              </a:extLst>
            </p:cNvPr>
            <p:cNvSpPr/>
            <p:nvPr/>
          </p:nvSpPr>
          <p:spPr>
            <a:xfrm>
              <a:off x="5256360" y="240623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9"/>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6" name="Freihandform: Form 15">
              <a:extLst>
                <a:ext uri="{FF2B5EF4-FFF2-40B4-BE49-F238E27FC236}">
                  <a16:creationId xmlns:a16="http://schemas.microsoft.com/office/drawing/2014/main" id="{6F65B084-EF36-40B1-B8E5-CE5138338F91}"/>
                </a:ext>
              </a:extLst>
            </p:cNvPr>
            <p:cNvSpPr/>
            <p:nvPr/>
          </p:nvSpPr>
          <p:spPr>
            <a:xfrm>
              <a:off x="5410440" y="233172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1"/>
                    <a:pt x="118" y="625"/>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7" name="Freihandform: Form 16">
              <a:extLst>
                <a:ext uri="{FF2B5EF4-FFF2-40B4-BE49-F238E27FC236}">
                  <a16:creationId xmlns:a16="http://schemas.microsoft.com/office/drawing/2014/main" id="{DAD79263-B0EA-4531-83C7-DACCC54202E8}"/>
                </a:ext>
              </a:extLst>
            </p:cNvPr>
            <p:cNvSpPr/>
            <p:nvPr/>
          </p:nvSpPr>
          <p:spPr>
            <a:xfrm>
              <a:off x="5390280" y="26301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8" name="Freihandform: Form 17">
              <a:extLst>
                <a:ext uri="{FF2B5EF4-FFF2-40B4-BE49-F238E27FC236}">
                  <a16:creationId xmlns:a16="http://schemas.microsoft.com/office/drawing/2014/main" id="{B695991B-27D4-4ECF-97A0-717ED53FFAE5}"/>
                </a:ext>
              </a:extLst>
            </p:cNvPr>
            <p:cNvSpPr/>
            <p:nvPr/>
          </p:nvSpPr>
          <p:spPr>
            <a:xfrm>
              <a:off x="5571720" y="240623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9"/>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19" name="Freihandform: Form 18">
              <a:extLst>
                <a:ext uri="{FF2B5EF4-FFF2-40B4-BE49-F238E27FC236}">
                  <a16:creationId xmlns:a16="http://schemas.microsoft.com/office/drawing/2014/main" id="{5071FDBF-4062-4DCD-B0A8-83DBB9CC6277}"/>
                </a:ext>
              </a:extLst>
            </p:cNvPr>
            <p:cNvSpPr/>
            <p:nvPr/>
          </p:nvSpPr>
          <p:spPr>
            <a:xfrm>
              <a:off x="5720760" y="25959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0" name="Freihandform: Form 19">
              <a:extLst>
                <a:ext uri="{FF2B5EF4-FFF2-40B4-BE49-F238E27FC236}">
                  <a16:creationId xmlns:a16="http://schemas.microsoft.com/office/drawing/2014/main" id="{3877B99A-DF79-4D46-AA1A-47ED9725DB5A}"/>
                </a:ext>
              </a:extLst>
            </p:cNvPr>
            <p:cNvSpPr/>
            <p:nvPr/>
          </p:nvSpPr>
          <p:spPr>
            <a:xfrm>
              <a:off x="5960880" y="2445480"/>
              <a:ext cx="236520" cy="236520"/>
            </a:xfrm>
            <a:custGeom>
              <a:avLst/>
              <a:gdLst/>
              <a:ahLst/>
              <a:cxnLst>
                <a:cxn ang="3cd4">
                  <a:pos x="hc" y="t"/>
                </a:cxn>
                <a:cxn ang="cd2">
                  <a:pos x="l" y="vc"/>
                </a:cxn>
                <a:cxn ang="cd4">
                  <a:pos x="hc" y="b"/>
                </a:cxn>
                <a:cxn ang="0">
                  <a:pos x="r" y="vc"/>
                </a:cxn>
              </a:cxnLst>
              <a:rect l="l" t="t" r="r" b="b"/>
              <a:pathLst>
                <a:path w="658" h="658">
                  <a:moveTo>
                    <a:pt x="350" y="350"/>
                  </a:moveTo>
                  <a:lnTo>
                    <a:pt x="624" y="350"/>
                  </a:lnTo>
                  <a:cubicBezTo>
                    <a:pt x="638" y="350"/>
                    <a:pt x="658" y="350"/>
                    <a:pt x="658" y="330"/>
                  </a:cubicBezTo>
                  <a:cubicBezTo>
                    <a:pt x="658" y="308"/>
                    <a:pt x="638" y="308"/>
                    <a:pt x="624" y="308"/>
                  </a:cubicBezTo>
                  <a:lnTo>
                    <a:pt x="350" y="308"/>
                  </a:lnTo>
                  <a:lnTo>
                    <a:pt x="350" y="34"/>
                  </a:lnTo>
                  <a:cubicBezTo>
                    <a:pt x="350" y="20"/>
                    <a:pt x="350" y="0"/>
                    <a:pt x="330" y="0"/>
                  </a:cubicBezTo>
                  <a:cubicBezTo>
                    <a:pt x="311" y="0"/>
                    <a:pt x="308" y="20"/>
                    <a:pt x="308" y="34"/>
                  </a:cubicBezTo>
                  <a:lnTo>
                    <a:pt x="308" y="308"/>
                  </a:lnTo>
                  <a:lnTo>
                    <a:pt x="34" y="308"/>
                  </a:lnTo>
                  <a:cubicBezTo>
                    <a:pt x="20" y="308"/>
                    <a:pt x="0" y="308"/>
                    <a:pt x="0" y="330"/>
                  </a:cubicBezTo>
                  <a:cubicBezTo>
                    <a:pt x="0" y="350"/>
                    <a:pt x="20" y="350"/>
                    <a:pt x="34" y="350"/>
                  </a:cubicBezTo>
                  <a:lnTo>
                    <a:pt x="308" y="350"/>
                  </a:lnTo>
                  <a:lnTo>
                    <a:pt x="308" y="625"/>
                  </a:lnTo>
                  <a:cubicBezTo>
                    <a:pt x="308" y="639"/>
                    <a:pt x="308" y="658"/>
                    <a:pt x="330" y="658"/>
                  </a:cubicBezTo>
                  <a:cubicBezTo>
                    <a:pt x="350" y="658"/>
                    <a:pt x="350" y="639"/>
                    <a:pt x="350" y="62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1" name="Freihandform: Form 20">
              <a:extLst>
                <a:ext uri="{FF2B5EF4-FFF2-40B4-BE49-F238E27FC236}">
                  <a16:creationId xmlns:a16="http://schemas.microsoft.com/office/drawing/2014/main" id="{F94FE29F-6F59-4560-841C-C83FE5F59C42}"/>
                </a:ext>
              </a:extLst>
            </p:cNvPr>
            <p:cNvSpPr/>
            <p:nvPr/>
          </p:nvSpPr>
          <p:spPr>
            <a:xfrm>
              <a:off x="6337800" y="2315520"/>
              <a:ext cx="472320" cy="496800"/>
            </a:xfrm>
            <a:custGeom>
              <a:avLst/>
              <a:gdLst/>
              <a:ahLst/>
              <a:cxnLst>
                <a:cxn ang="3cd4">
                  <a:pos x="hc" y="t"/>
                </a:cxn>
                <a:cxn ang="cd2">
                  <a:pos x="l" y="vc"/>
                </a:cxn>
                <a:cxn ang="cd4">
                  <a:pos x="hc" y="b"/>
                </a:cxn>
                <a:cxn ang="0">
                  <a:pos x="r" y="vc"/>
                </a:cxn>
              </a:cxnLst>
              <a:rect l="l" t="t" r="r" b="b"/>
              <a:pathLst>
                <a:path w="1313" h="1381">
                  <a:moveTo>
                    <a:pt x="1193" y="1381"/>
                  </a:moveTo>
                  <a:lnTo>
                    <a:pt x="1313" y="1064"/>
                  </a:lnTo>
                  <a:lnTo>
                    <a:pt x="1288" y="1064"/>
                  </a:lnTo>
                  <a:cubicBezTo>
                    <a:pt x="1249" y="1168"/>
                    <a:pt x="1145" y="1235"/>
                    <a:pt x="1030" y="1263"/>
                  </a:cubicBezTo>
                  <a:cubicBezTo>
                    <a:pt x="1011" y="1269"/>
                    <a:pt x="913" y="1294"/>
                    <a:pt x="725" y="1294"/>
                  </a:cubicBezTo>
                  <a:lnTo>
                    <a:pt x="129" y="1294"/>
                  </a:lnTo>
                  <a:lnTo>
                    <a:pt x="633" y="706"/>
                  </a:lnTo>
                  <a:cubicBezTo>
                    <a:pt x="638" y="697"/>
                    <a:pt x="641" y="695"/>
                    <a:pt x="641" y="692"/>
                  </a:cubicBezTo>
                  <a:cubicBezTo>
                    <a:pt x="641" y="689"/>
                    <a:pt x="641" y="686"/>
                    <a:pt x="633" y="675"/>
                  </a:cubicBezTo>
                  <a:lnTo>
                    <a:pt x="174" y="48"/>
                  </a:lnTo>
                  <a:lnTo>
                    <a:pt x="714" y="48"/>
                  </a:lnTo>
                  <a:cubicBezTo>
                    <a:pt x="848" y="48"/>
                    <a:pt x="938" y="62"/>
                    <a:pt x="946" y="64"/>
                  </a:cubicBezTo>
                  <a:cubicBezTo>
                    <a:pt x="1000" y="70"/>
                    <a:pt x="1084" y="87"/>
                    <a:pt x="1162" y="137"/>
                  </a:cubicBezTo>
                  <a:cubicBezTo>
                    <a:pt x="1187" y="154"/>
                    <a:pt x="1254" y="196"/>
                    <a:pt x="1288" y="277"/>
                  </a:cubicBezTo>
                  <a:lnTo>
                    <a:pt x="1313" y="277"/>
                  </a:lnTo>
                  <a:lnTo>
                    <a:pt x="1193" y="0"/>
                  </a:lnTo>
                  <a:lnTo>
                    <a:pt x="28" y="0"/>
                  </a:lnTo>
                  <a:cubicBezTo>
                    <a:pt x="6" y="0"/>
                    <a:pt x="3" y="0"/>
                    <a:pt x="0" y="6"/>
                  </a:cubicBezTo>
                  <a:cubicBezTo>
                    <a:pt x="0" y="11"/>
                    <a:pt x="0" y="28"/>
                    <a:pt x="0" y="39"/>
                  </a:cubicBezTo>
                  <a:lnTo>
                    <a:pt x="521" y="753"/>
                  </a:lnTo>
                  <a:lnTo>
                    <a:pt x="11" y="1353"/>
                  </a:lnTo>
                  <a:cubicBezTo>
                    <a:pt x="0" y="1364"/>
                    <a:pt x="0" y="1369"/>
                    <a:pt x="0" y="1369"/>
                  </a:cubicBezTo>
                  <a:cubicBezTo>
                    <a:pt x="0" y="1381"/>
                    <a:pt x="8" y="1381"/>
                    <a:pt x="28" y="138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2" name="Freihandform: Form 21">
              <a:extLst>
                <a:ext uri="{FF2B5EF4-FFF2-40B4-BE49-F238E27FC236}">
                  <a16:creationId xmlns:a16="http://schemas.microsoft.com/office/drawing/2014/main" id="{60378DD8-929B-47B2-B1AE-C0DF61D8603A}"/>
                </a:ext>
              </a:extLst>
            </p:cNvPr>
            <p:cNvSpPr/>
            <p:nvPr/>
          </p:nvSpPr>
          <p:spPr>
            <a:xfrm>
              <a:off x="6294239" y="29505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3" name="Freihandform: Form 22">
              <a:extLst>
                <a:ext uri="{FF2B5EF4-FFF2-40B4-BE49-F238E27FC236}">
                  <a16:creationId xmlns:a16="http://schemas.microsoft.com/office/drawing/2014/main" id="{931B0B89-EE7F-4C40-B7C7-ACDA5C1481B0}"/>
                </a:ext>
              </a:extLst>
            </p:cNvPr>
            <p:cNvSpPr/>
            <p:nvPr/>
          </p:nvSpPr>
          <p:spPr>
            <a:xfrm>
              <a:off x="6454800" y="29505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4" name="Freihandform: Form 23">
              <a:extLst>
                <a:ext uri="{FF2B5EF4-FFF2-40B4-BE49-F238E27FC236}">
                  <a16:creationId xmlns:a16="http://schemas.microsoft.com/office/drawing/2014/main" id="{C1EB0EFC-7933-403F-9F0E-7E0240F48728}"/>
                </a:ext>
              </a:extLst>
            </p:cNvPr>
            <p:cNvSpPr/>
            <p:nvPr/>
          </p:nvSpPr>
          <p:spPr>
            <a:xfrm>
              <a:off x="6589800" y="2950560"/>
              <a:ext cx="115560" cy="112680"/>
            </a:xfrm>
            <a:custGeom>
              <a:avLst/>
              <a:gdLst/>
              <a:ahLst/>
              <a:cxnLst>
                <a:cxn ang="3cd4">
                  <a:pos x="hc" y="t"/>
                </a:cxn>
                <a:cxn ang="cd2">
                  <a:pos x="l" y="vc"/>
                </a:cxn>
                <a:cxn ang="cd4">
                  <a:pos x="hc" y="b"/>
                </a:cxn>
                <a:cxn ang="0">
                  <a:pos x="r" y="vc"/>
                </a:cxn>
              </a:cxnLst>
              <a:rect l="l" t="t" r="r" b="b"/>
              <a:pathLst>
                <a:path w="322" h="314">
                  <a:moveTo>
                    <a:pt x="132" y="165"/>
                  </a:moveTo>
                  <a:cubicBezTo>
                    <a:pt x="132" y="162"/>
                    <a:pt x="148" y="98"/>
                    <a:pt x="148" y="95"/>
                  </a:cubicBezTo>
                  <a:cubicBezTo>
                    <a:pt x="151" y="90"/>
                    <a:pt x="171" y="56"/>
                    <a:pt x="193" y="39"/>
                  </a:cubicBezTo>
                  <a:cubicBezTo>
                    <a:pt x="199" y="34"/>
                    <a:pt x="218" y="20"/>
                    <a:pt x="249" y="20"/>
                  </a:cubicBezTo>
                  <a:cubicBezTo>
                    <a:pt x="255" y="20"/>
                    <a:pt x="274" y="20"/>
                    <a:pt x="286" y="28"/>
                  </a:cubicBezTo>
                  <a:cubicBezTo>
                    <a:pt x="266" y="36"/>
                    <a:pt x="258" y="56"/>
                    <a:pt x="258" y="67"/>
                  </a:cubicBezTo>
                  <a:cubicBezTo>
                    <a:pt x="258" y="84"/>
                    <a:pt x="269" y="92"/>
                    <a:pt x="286" y="92"/>
                  </a:cubicBezTo>
                  <a:cubicBezTo>
                    <a:pt x="300" y="92"/>
                    <a:pt x="322" y="81"/>
                    <a:pt x="322" y="50"/>
                  </a:cubicBezTo>
                  <a:cubicBezTo>
                    <a:pt x="322" y="14"/>
                    <a:pt x="286" y="0"/>
                    <a:pt x="249" y="0"/>
                  </a:cubicBezTo>
                  <a:cubicBezTo>
                    <a:pt x="213" y="0"/>
                    <a:pt x="182" y="14"/>
                    <a:pt x="151" y="50"/>
                  </a:cubicBezTo>
                  <a:cubicBezTo>
                    <a:pt x="140" y="6"/>
                    <a:pt x="98" y="0"/>
                    <a:pt x="81" y="0"/>
                  </a:cubicBezTo>
                  <a:cubicBezTo>
                    <a:pt x="53" y="0"/>
                    <a:pt x="36" y="17"/>
                    <a:pt x="25" y="36"/>
                  </a:cubicBezTo>
                  <a:cubicBezTo>
                    <a:pt x="8" y="62"/>
                    <a:pt x="0" y="104"/>
                    <a:pt x="0" y="106"/>
                  </a:cubicBezTo>
                  <a:cubicBezTo>
                    <a:pt x="0" y="115"/>
                    <a:pt x="8" y="115"/>
                    <a:pt x="11" y="115"/>
                  </a:cubicBezTo>
                  <a:cubicBezTo>
                    <a:pt x="22" y="115"/>
                    <a:pt x="22" y="112"/>
                    <a:pt x="28" y="95"/>
                  </a:cubicBezTo>
                  <a:cubicBezTo>
                    <a:pt x="36" y="53"/>
                    <a:pt x="50" y="20"/>
                    <a:pt x="78" y="20"/>
                  </a:cubicBezTo>
                  <a:cubicBezTo>
                    <a:pt x="95" y="20"/>
                    <a:pt x="101" y="34"/>
                    <a:pt x="101" y="53"/>
                  </a:cubicBezTo>
                  <a:cubicBezTo>
                    <a:pt x="101" y="67"/>
                    <a:pt x="95" y="92"/>
                    <a:pt x="90" y="112"/>
                  </a:cubicBezTo>
                  <a:cubicBezTo>
                    <a:pt x="84" y="129"/>
                    <a:pt x="78" y="160"/>
                    <a:pt x="76" y="174"/>
                  </a:cubicBezTo>
                  <a:lnTo>
                    <a:pt x="53" y="263"/>
                  </a:lnTo>
                  <a:cubicBezTo>
                    <a:pt x="50" y="272"/>
                    <a:pt x="45" y="288"/>
                    <a:pt x="45" y="291"/>
                  </a:cubicBezTo>
                  <a:cubicBezTo>
                    <a:pt x="45" y="305"/>
                    <a:pt x="59" y="314"/>
                    <a:pt x="70" y="314"/>
                  </a:cubicBezTo>
                  <a:cubicBezTo>
                    <a:pt x="78" y="314"/>
                    <a:pt x="92" y="308"/>
                    <a:pt x="98" y="294"/>
                  </a:cubicBezTo>
                  <a:cubicBezTo>
                    <a:pt x="101" y="288"/>
                    <a:pt x="106" y="258"/>
                    <a:pt x="112" y="24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5" name="Freihandform: Form 24">
              <a:extLst>
                <a:ext uri="{FF2B5EF4-FFF2-40B4-BE49-F238E27FC236}">
                  <a16:creationId xmlns:a16="http://schemas.microsoft.com/office/drawing/2014/main" id="{7C3DD922-9FB6-4E26-8DF0-D76910B91EEA}"/>
                </a:ext>
              </a:extLst>
            </p:cNvPr>
            <p:cNvSpPr/>
            <p:nvPr/>
          </p:nvSpPr>
          <p:spPr>
            <a:xfrm>
              <a:off x="6734879" y="2950560"/>
              <a:ext cx="99360" cy="112680"/>
            </a:xfrm>
            <a:custGeom>
              <a:avLst/>
              <a:gdLst/>
              <a:ahLst/>
              <a:cxnLst>
                <a:cxn ang="3cd4">
                  <a:pos x="hc" y="t"/>
                </a:cxn>
                <a:cxn ang="cd2">
                  <a:pos x="l" y="vc"/>
                </a:cxn>
                <a:cxn ang="cd4">
                  <a:pos x="hc" y="b"/>
                </a:cxn>
                <a:cxn ang="0">
                  <a:pos x="r" y="vc"/>
                </a:cxn>
              </a:cxnLst>
              <a:rect l="l" t="t" r="r" b="b"/>
              <a:pathLst>
                <a:path w="277" h="314">
                  <a:moveTo>
                    <a:pt x="249" y="45"/>
                  </a:moveTo>
                  <a:cubicBezTo>
                    <a:pt x="232" y="50"/>
                    <a:pt x="221" y="64"/>
                    <a:pt x="221" y="78"/>
                  </a:cubicBezTo>
                  <a:cubicBezTo>
                    <a:pt x="221" y="95"/>
                    <a:pt x="235" y="101"/>
                    <a:pt x="244" y="101"/>
                  </a:cubicBezTo>
                  <a:cubicBezTo>
                    <a:pt x="252" y="101"/>
                    <a:pt x="277" y="95"/>
                    <a:pt x="277" y="62"/>
                  </a:cubicBezTo>
                  <a:cubicBezTo>
                    <a:pt x="277" y="14"/>
                    <a:pt x="227" y="0"/>
                    <a:pt x="185" y="0"/>
                  </a:cubicBezTo>
                  <a:cubicBezTo>
                    <a:pt x="76" y="0"/>
                    <a:pt x="56" y="81"/>
                    <a:pt x="56" y="101"/>
                  </a:cubicBezTo>
                  <a:cubicBezTo>
                    <a:pt x="56" y="126"/>
                    <a:pt x="73" y="143"/>
                    <a:pt x="81" y="151"/>
                  </a:cubicBezTo>
                  <a:cubicBezTo>
                    <a:pt x="101" y="165"/>
                    <a:pt x="112" y="168"/>
                    <a:pt x="160" y="176"/>
                  </a:cubicBezTo>
                  <a:cubicBezTo>
                    <a:pt x="174" y="179"/>
                    <a:pt x="218" y="188"/>
                    <a:pt x="218" y="224"/>
                  </a:cubicBezTo>
                  <a:cubicBezTo>
                    <a:pt x="218" y="235"/>
                    <a:pt x="213" y="260"/>
                    <a:pt x="182" y="280"/>
                  </a:cubicBezTo>
                  <a:cubicBezTo>
                    <a:pt x="154" y="294"/>
                    <a:pt x="120" y="294"/>
                    <a:pt x="112" y="294"/>
                  </a:cubicBezTo>
                  <a:cubicBezTo>
                    <a:pt x="84" y="294"/>
                    <a:pt x="45" y="288"/>
                    <a:pt x="28" y="266"/>
                  </a:cubicBezTo>
                  <a:cubicBezTo>
                    <a:pt x="53" y="263"/>
                    <a:pt x="67" y="244"/>
                    <a:pt x="67" y="224"/>
                  </a:cubicBezTo>
                  <a:cubicBezTo>
                    <a:pt x="67" y="207"/>
                    <a:pt x="56" y="199"/>
                    <a:pt x="39" y="199"/>
                  </a:cubicBezTo>
                  <a:cubicBezTo>
                    <a:pt x="20" y="199"/>
                    <a:pt x="0" y="216"/>
                    <a:pt x="0" y="246"/>
                  </a:cubicBezTo>
                  <a:cubicBezTo>
                    <a:pt x="0" y="288"/>
                    <a:pt x="45" y="314"/>
                    <a:pt x="112" y="314"/>
                  </a:cubicBezTo>
                  <a:cubicBezTo>
                    <a:pt x="241" y="314"/>
                    <a:pt x="263" y="227"/>
                    <a:pt x="263" y="199"/>
                  </a:cubicBezTo>
                  <a:cubicBezTo>
                    <a:pt x="263" y="134"/>
                    <a:pt x="193" y="123"/>
                    <a:pt x="168" y="118"/>
                  </a:cubicBezTo>
                  <a:cubicBezTo>
                    <a:pt x="162" y="115"/>
                    <a:pt x="143" y="112"/>
                    <a:pt x="140" y="112"/>
                  </a:cubicBezTo>
                  <a:cubicBezTo>
                    <a:pt x="115" y="106"/>
                    <a:pt x="101" y="92"/>
                    <a:pt x="101" y="78"/>
                  </a:cubicBezTo>
                  <a:cubicBezTo>
                    <a:pt x="101" y="62"/>
                    <a:pt x="115" y="42"/>
                    <a:pt x="129" y="34"/>
                  </a:cubicBezTo>
                  <a:cubicBezTo>
                    <a:pt x="148" y="20"/>
                    <a:pt x="174" y="20"/>
                    <a:pt x="185" y="20"/>
                  </a:cubicBezTo>
                  <a:cubicBezTo>
                    <a:pt x="199" y="20"/>
                    <a:pt x="235" y="22"/>
                    <a:pt x="249" y="4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6" name="Freihandform: Form 25">
              <a:extLst>
                <a:ext uri="{FF2B5EF4-FFF2-40B4-BE49-F238E27FC236}">
                  <a16:creationId xmlns:a16="http://schemas.microsoft.com/office/drawing/2014/main" id="{C2F21DBC-1179-4FB2-AF92-79FDAC5246F8}"/>
                </a:ext>
              </a:extLst>
            </p:cNvPr>
            <p:cNvSpPr/>
            <p:nvPr/>
          </p:nvSpPr>
          <p:spPr>
            <a:xfrm>
              <a:off x="6930360" y="2406239"/>
              <a:ext cx="174960" cy="250560"/>
            </a:xfrm>
            <a:custGeom>
              <a:avLst/>
              <a:gdLst/>
              <a:ahLst/>
              <a:cxnLst>
                <a:cxn ang="3cd4">
                  <a:pos x="hc" y="t"/>
                </a:cxn>
                <a:cxn ang="cd2">
                  <a:pos x="l" y="vc"/>
                </a:cxn>
                <a:cxn ang="cd4">
                  <a:pos x="hc" y="b"/>
                </a:cxn>
                <a:cxn ang="0">
                  <a:pos x="r" y="vc"/>
                </a:cxn>
              </a:cxnLst>
              <a:rect l="l" t="t" r="r" b="b"/>
              <a:pathLst>
                <a:path w="487" h="697">
                  <a:moveTo>
                    <a:pt x="230" y="11"/>
                  </a:moveTo>
                  <a:cubicBezTo>
                    <a:pt x="230" y="11"/>
                    <a:pt x="230" y="0"/>
                    <a:pt x="216" y="0"/>
                  </a:cubicBezTo>
                  <a:cubicBezTo>
                    <a:pt x="193" y="0"/>
                    <a:pt x="120" y="8"/>
                    <a:pt x="95" y="11"/>
                  </a:cubicBezTo>
                  <a:cubicBezTo>
                    <a:pt x="87" y="11"/>
                    <a:pt x="78" y="11"/>
                    <a:pt x="78" y="31"/>
                  </a:cubicBezTo>
                  <a:cubicBezTo>
                    <a:pt x="78" y="42"/>
                    <a:pt x="87" y="42"/>
                    <a:pt x="101" y="42"/>
                  </a:cubicBezTo>
                  <a:cubicBezTo>
                    <a:pt x="148" y="42"/>
                    <a:pt x="151" y="48"/>
                    <a:pt x="151" y="59"/>
                  </a:cubicBezTo>
                  <a:lnTo>
                    <a:pt x="148" y="78"/>
                  </a:lnTo>
                  <a:lnTo>
                    <a:pt x="3" y="647"/>
                  </a:lnTo>
                  <a:cubicBezTo>
                    <a:pt x="0" y="661"/>
                    <a:pt x="0" y="664"/>
                    <a:pt x="0" y="669"/>
                  </a:cubicBezTo>
                  <a:cubicBezTo>
                    <a:pt x="0" y="692"/>
                    <a:pt x="20" y="697"/>
                    <a:pt x="28" y="697"/>
                  </a:cubicBezTo>
                  <a:cubicBezTo>
                    <a:pt x="45" y="697"/>
                    <a:pt x="62" y="686"/>
                    <a:pt x="64" y="672"/>
                  </a:cubicBezTo>
                  <a:lnTo>
                    <a:pt x="84" y="597"/>
                  </a:lnTo>
                  <a:lnTo>
                    <a:pt x="106" y="507"/>
                  </a:lnTo>
                  <a:cubicBezTo>
                    <a:pt x="112" y="484"/>
                    <a:pt x="118" y="462"/>
                    <a:pt x="123" y="440"/>
                  </a:cubicBezTo>
                  <a:cubicBezTo>
                    <a:pt x="126" y="434"/>
                    <a:pt x="132" y="403"/>
                    <a:pt x="134" y="398"/>
                  </a:cubicBezTo>
                  <a:cubicBezTo>
                    <a:pt x="137" y="386"/>
                    <a:pt x="168" y="333"/>
                    <a:pt x="202" y="305"/>
                  </a:cubicBezTo>
                  <a:cubicBezTo>
                    <a:pt x="224" y="288"/>
                    <a:pt x="252" y="272"/>
                    <a:pt x="297" y="272"/>
                  </a:cubicBezTo>
                  <a:cubicBezTo>
                    <a:pt x="339" y="272"/>
                    <a:pt x="350" y="305"/>
                    <a:pt x="350" y="339"/>
                  </a:cubicBezTo>
                  <a:cubicBezTo>
                    <a:pt x="350" y="392"/>
                    <a:pt x="311" y="501"/>
                    <a:pt x="288" y="560"/>
                  </a:cubicBezTo>
                  <a:cubicBezTo>
                    <a:pt x="280" y="585"/>
                    <a:pt x="274" y="597"/>
                    <a:pt x="274" y="616"/>
                  </a:cubicBezTo>
                  <a:cubicBezTo>
                    <a:pt x="274" y="661"/>
                    <a:pt x="311" y="697"/>
                    <a:pt x="356" y="697"/>
                  </a:cubicBezTo>
                  <a:cubicBezTo>
                    <a:pt x="448" y="697"/>
                    <a:pt x="487" y="552"/>
                    <a:pt x="487" y="543"/>
                  </a:cubicBezTo>
                  <a:cubicBezTo>
                    <a:pt x="487" y="535"/>
                    <a:pt x="476" y="535"/>
                    <a:pt x="473" y="535"/>
                  </a:cubicBezTo>
                  <a:cubicBezTo>
                    <a:pt x="465" y="535"/>
                    <a:pt x="465" y="538"/>
                    <a:pt x="459" y="552"/>
                  </a:cubicBezTo>
                  <a:cubicBezTo>
                    <a:pt x="445" y="605"/>
                    <a:pt x="412" y="675"/>
                    <a:pt x="358" y="675"/>
                  </a:cubicBezTo>
                  <a:cubicBezTo>
                    <a:pt x="342" y="675"/>
                    <a:pt x="333" y="664"/>
                    <a:pt x="333" y="641"/>
                  </a:cubicBezTo>
                  <a:cubicBezTo>
                    <a:pt x="333" y="619"/>
                    <a:pt x="344" y="594"/>
                    <a:pt x="353" y="571"/>
                  </a:cubicBezTo>
                  <a:cubicBezTo>
                    <a:pt x="367" y="529"/>
                    <a:pt x="412" y="412"/>
                    <a:pt x="412" y="356"/>
                  </a:cubicBezTo>
                  <a:cubicBezTo>
                    <a:pt x="412" y="291"/>
                    <a:pt x="372" y="249"/>
                    <a:pt x="300" y="249"/>
                  </a:cubicBezTo>
                  <a:cubicBezTo>
                    <a:pt x="235" y="249"/>
                    <a:pt x="188" y="280"/>
                    <a:pt x="151" y="32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7" name="Freihandform: Form 26">
              <a:extLst>
                <a:ext uri="{FF2B5EF4-FFF2-40B4-BE49-F238E27FC236}">
                  <a16:creationId xmlns:a16="http://schemas.microsoft.com/office/drawing/2014/main" id="{540A06F3-02A5-4F2E-84F8-2DE6EE8B8750}"/>
                </a:ext>
              </a:extLst>
            </p:cNvPr>
            <p:cNvSpPr/>
            <p:nvPr/>
          </p:nvSpPr>
          <p:spPr>
            <a:xfrm>
              <a:off x="7113960" y="25959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8" name="Freihandform: Form 27">
              <a:extLst>
                <a:ext uri="{FF2B5EF4-FFF2-40B4-BE49-F238E27FC236}">
                  <a16:creationId xmlns:a16="http://schemas.microsoft.com/office/drawing/2014/main" id="{08A27C6B-4003-47CC-B761-A162C265593C}"/>
                </a:ext>
              </a:extLst>
            </p:cNvPr>
            <p:cNvSpPr/>
            <p:nvPr/>
          </p:nvSpPr>
          <p:spPr>
            <a:xfrm>
              <a:off x="7275240" y="25959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101"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4" y="230"/>
                    <a:pt x="204"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29" name="Freihandform: Form 28">
              <a:extLst>
                <a:ext uri="{FF2B5EF4-FFF2-40B4-BE49-F238E27FC236}">
                  <a16:creationId xmlns:a16="http://schemas.microsoft.com/office/drawing/2014/main" id="{CDA48724-4A56-4777-9231-1FA0C1773A47}"/>
                </a:ext>
              </a:extLst>
            </p:cNvPr>
            <p:cNvSpPr/>
            <p:nvPr/>
          </p:nvSpPr>
          <p:spPr>
            <a:xfrm>
              <a:off x="7410240" y="2595960"/>
              <a:ext cx="115560" cy="112680"/>
            </a:xfrm>
            <a:custGeom>
              <a:avLst/>
              <a:gdLst/>
              <a:ahLst/>
              <a:cxnLst>
                <a:cxn ang="3cd4">
                  <a:pos x="hc" y="t"/>
                </a:cxn>
                <a:cxn ang="cd2">
                  <a:pos x="l" y="vc"/>
                </a:cxn>
                <a:cxn ang="cd4">
                  <a:pos x="hc" y="b"/>
                </a:cxn>
                <a:cxn ang="0">
                  <a:pos x="r" y="vc"/>
                </a:cxn>
              </a:cxnLst>
              <a:rect l="l" t="t" r="r" b="b"/>
              <a:pathLst>
                <a:path w="322" h="314">
                  <a:moveTo>
                    <a:pt x="132" y="165"/>
                  </a:moveTo>
                  <a:cubicBezTo>
                    <a:pt x="132" y="162"/>
                    <a:pt x="148" y="98"/>
                    <a:pt x="148" y="95"/>
                  </a:cubicBezTo>
                  <a:cubicBezTo>
                    <a:pt x="151" y="90"/>
                    <a:pt x="171" y="56"/>
                    <a:pt x="193" y="39"/>
                  </a:cubicBezTo>
                  <a:cubicBezTo>
                    <a:pt x="199" y="34"/>
                    <a:pt x="218" y="20"/>
                    <a:pt x="249" y="20"/>
                  </a:cubicBezTo>
                  <a:cubicBezTo>
                    <a:pt x="255" y="20"/>
                    <a:pt x="274" y="20"/>
                    <a:pt x="286" y="28"/>
                  </a:cubicBezTo>
                  <a:cubicBezTo>
                    <a:pt x="266" y="36"/>
                    <a:pt x="258" y="56"/>
                    <a:pt x="258" y="67"/>
                  </a:cubicBezTo>
                  <a:cubicBezTo>
                    <a:pt x="258" y="84"/>
                    <a:pt x="269" y="92"/>
                    <a:pt x="283" y="92"/>
                  </a:cubicBezTo>
                  <a:cubicBezTo>
                    <a:pt x="300" y="92"/>
                    <a:pt x="322" y="81"/>
                    <a:pt x="322" y="50"/>
                  </a:cubicBezTo>
                  <a:cubicBezTo>
                    <a:pt x="322" y="14"/>
                    <a:pt x="286" y="0"/>
                    <a:pt x="249" y="0"/>
                  </a:cubicBezTo>
                  <a:cubicBezTo>
                    <a:pt x="213" y="0"/>
                    <a:pt x="182" y="14"/>
                    <a:pt x="151" y="50"/>
                  </a:cubicBezTo>
                  <a:cubicBezTo>
                    <a:pt x="140" y="6"/>
                    <a:pt x="95" y="0"/>
                    <a:pt x="81" y="0"/>
                  </a:cubicBezTo>
                  <a:cubicBezTo>
                    <a:pt x="53" y="0"/>
                    <a:pt x="36" y="17"/>
                    <a:pt x="25" y="36"/>
                  </a:cubicBezTo>
                  <a:cubicBezTo>
                    <a:pt x="8" y="62"/>
                    <a:pt x="0" y="104"/>
                    <a:pt x="0" y="106"/>
                  </a:cubicBezTo>
                  <a:cubicBezTo>
                    <a:pt x="0" y="115"/>
                    <a:pt x="8" y="115"/>
                    <a:pt x="11" y="115"/>
                  </a:cubicBezTo>
                  <a:cubicBezTo>
                    <a:pt x="22" y="115"/>
                    <a:pt x="22" y="112"/>
                    <a:pt x="28" y="95"/>
                  </a:cubicBezTo>
                  <a:cubicBezTo>
                    <a:pt x="36" y="53"/>
                    <a:pt x="50" y="20"/>
                    <a:pt x="78" y="20"/>
                  </a:cubicBezTo>
                  <a:cubicBezTo>
                    <a:pt x="95" y="20"/>
                    <a:pt x="101" y="34"/>
                    <a:pt x="101" y="53"/>
                  </a:cubicBezTo>
                  <a:cubicBezTo>
                    <a:pt x="101" y="67"/>
                    <a:pt x="95" y="92"/>
                    <a:pt x="90" y="112"/>
                  </a:cubicBezTo>
                  <a:cubicBezTo>
                    <a:pt x="84" y="129"/>
                    <a:pt x="78" y="160"/>
                    <a:pt x="76" y="174"/>
                  </a:cubicBezTo>
                  <a:lnTo>
                    <a:pt x="53" y="263"/>
                  </a:lnTo>
                  <a:cubicBezTo>
                    <a:pt x="50" y="272"/>
                    <a:pt x="45" y="288"/>
                    <a:pt x="45" y="291"/>
                  </a:cubicBezTo>
                  <a:cubicBezTo>
                    <a:pt x="45" y="305"/>
                    <a:pt x="59" y="314"/>
                    <a:pt x="70" y="314"/>
                  </a:cubicBezTo>
                  <a:cubicBezTo>
                    <a:pt x="78" y="314"/>
                    <a:pt x="92" y="308"/>
                    <a:pt x="98" y="294"/>
                  </a:cubicBezTo>
                  <a:cubicBezTo>
                    <a:pt x="101" y="288"/>
                    <a:pt x="106" y="258"/>
                    <a:pt x="112" y="24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0" name="Freihandform: Form 29">
              <a:extLst>
                <a:ext uri="{FF2B5EF4-FFF2-40B4-BE49-F238E27FC236}">
                  <a16:creationId xmlns:a16="http://schemas.microsoft.com/office/drawing/2014/main" id="{E5BDB532-E93E-417C-9A89-A421F994893A}"/>
                </a:ext>
              </a:extLst>
            </p:cNvPr>
            <p:cNvSpPr/>
            <p:nvPr/>
          </p:nvSpPr>
          <p:spPr>
            <a:xfrm>
              <a:off x="7554239" y="2595960"/>
              <a:ext cx="99360" cy="112680"/>
            </a:xfrm>
            <a:custGeom>
              <a:avLst/>
              <a:gdLst/>
              <a:ahLst/>
              <a:cxnLst>
                <a:cxn ang="3cd4">
                  <a:pos x="hc" y="t"/>
                </a:cxn>
                <a:cxn ang="cd2">
                  <a:pos x="l" y="vc"/>
                </a:cxn>
                <a:cxn ang="cd4">
                  <a:pos x="hc" y="b"/>
                </a:cxn>
                <a:cxn ang="0">
                  <a:pos x="r" y="vc"/>
                </a:cxn>
              </a:cxnLst>
              <a:rect l="l" t="t" r="r" b="b"/>
              <a:pathLst>
                <a:path w="277" h="314">
                  <a:moveTo>
                    <a:pt x="249" y="45"/>
                  </a:moveTo>
                  <a:cubicBezTo>
                    <a:pt x="232" y="50"/>
                    <a:pt x="221" y="64"/>
                    <a:pt x="221" y="78"/>
                  </a:cubicBezTo>
                  <a:cubicBezTo>
                    <a:pt x="221" y="95"/>
                    <a:pt x="235" y="101"/>
                    <a:pt x="244" y="101"/>
                  </a:cubicBezTo>
                  <a:cubicBezTo>
                    <a:pt x="252" y="101"/>
                    <a:pt x="277" y="95"/>
                    <a:pt x="277" y="62"/>
                  </a:cubicBezTo>
                  <a:cubicBezTo>
                    <a:pt x="277" y="14"/>
                    <a:pt x="227" y="0"/>
                    <a:pt x="185" y="0"/>
                  </a:cubicBezTo>
                  <a:cubicBezTo>
                    <a:pt x="76" y="0"/>
                    <a:pt x="56" y="81"/>
                    <a:pt x="56" y="101"/>
                  </a:cubicBezTo>
                  <a:cubicBezTo>
                    <a:pt x="56" y="126"/>
                    <a:pt x="73" y="143"/>
                    <a:pt x="81" y="151"/>
                  </a:cubicBezTo>
                  <a:cubicBezTo>
                    <a:pt x="101" y="165"/>
                    <a:pt x="112" y="168"/>
                    <a:pt x="160" y="176"/>
                  </a:cubicBezTo>
                  <a:cubicBezTo>
                    <a:pt x="174" y="179"/>
                    <a:pt x="218" y="188"/>
                    <a:pt x="218" y="224"/>
                  </a:cubicBezTo>
                  <a:cubicBezTo>
                    <a:pt x="218" y="235"/>
                    <a:pt x="213" y="260"/>
                    <a:pt x="182" y="280"/>
                  </a:cubicBezTo>
                  <a:cubicBezTo>
                    <a:pt x="154" y="294"/>
                    <a:pt x="120" y="294"/>
                    <a:pt x="112" y="294"/>
                  </a:cubicBezTo>
                  <a:cubicBezTo>
                    <a:pt x="84" y="294"/>
                    <a:pt x="45" y="288"/>
                    <a:pt x="28" y="266"/>
                  </a:cubicBezTo>
                  <a:cubicBezTo>
                    <a:pt x="53" y="263"/>
                    <a:pt x="67" y="244"/>
                    <a:pt x="67" y="224"/>
                  </a:cubicBezTo>
                  <a:cubicBezTo>
                    <a:pt x="67" y="207"/>
                    <a:pt x="56" y="199"/>
                    <a:pt x="39" y="199"/>
                  </a:cubicBezTo>
                  <a:cubicBezTo>
                    <a:pt x="20" y="199"/>
                    <a:pt x="0" y="216"/>
                    <a:pt x="0" y="246"/>
                  </a:cubicBezTo>
                  <a:cubicBezTo>
                    <a:pt x="0" y="288"/>
                    <a:pt x="45" y="314"/>
                    <a:pt x="112" y="314"/>
                  </a:cubicBezTo>
                  <a:cubicBezTo>
                    <a:pt x="241" y="314"/>
                    <a:pt x="263" y="227"/>
                    <a:pt x="263" y="199"/>
                  </a:cubicBezTo>
                  <a:cubicBezTo>
                    <a:pt x="263" y="134"/>
                    <a:pt x="193" y="123"/>
                    <a:pt x="168" y="118"/>
                  </a:cubicBezTo>
                  <a:cubicBezTo>
                    <a:pt x="162" y="115"/>
                    <a:pt x="143" y="112"/>
                    <a:pt x="140" y="112"/>
                  </a:cubicBezTo>
                  <a:cubicBezTo>
                    <a:pt x="115" y="106"/>
                    <a:pt x="101" y="92"/>
                    <a:pt x="101" y="78"/>
                  </a:cubicBezTo>
                  <a:cubicBezTo>
                    <a:pt x="101" y="62"/>
                    <a:pt x="115" y="42"/>
                    <a:pt x="129" y="34"/>
                  </a:cubicBezTo>
                  <a:cubicBezTo>
                    <a:pt x="148" y="20"/>
                    <a:pt x="174" y="20"/>
                    <a:pt x="185" y="20"/>
                  </a:cubicBezTo>
                  <a:cubicBezTo>
                    <a:pt x="199" y="20"/>
                    <a:pt x="235" y="22"/>
                    <a:pt x="249" y="4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1" name="Freihandform: Form 30">
              <a:extLst>
                <a:ext uri="{FF2B5EF4-FFF2-40B4-BE49-F238E27FC236}">
                  <a16:creationId xmlns:a16="http://schemas.microsoft.com/office/drawing/2014/main" id="{F6E76C53-6A21-4EB2-AE35-24E5788F0033}"/>
                </a:ext>
              </a:extLst>
            </p:cNvPr>
            <p:cNvSpPr/>
            <p:nvPr/>
          </p:nvSpPr>
          <p:spPr>
            <a:xfrm>
              <a:off x="7706520" y="240623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9"/>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2" name="Freihandform: Form 31">
              <a:extLst>
                <a:ext uri="{FF2B5EF4-FFF2-40B4-BE49-F238E27FC236}">
                  <a16:creationId xmlns:a16="http://schemas.microsoft.com/office/drawing/2014/main" id="{896C9FEF-D19D-43BC-8215-57525D48B123}"/>
                </a:ext>
              </a:extLst>
            </p:cNvPr>
            <p:cNvSpPr/>
            <p:nvPr/>
          </p:nvSpPr>
          <p:spPr>
            <a:xfrm>
              <a:off x="7860960" y="233172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1"/>
                    <a:pt x="118" y="625"/>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3" name="Freihandform: Form 32">
              <a:extLst>
                <a:ext uri="{FF2B5EF4-FFF2-40B4-BE49-F238E27FC236}">
                  <a16:creationId xmlns:a16="http://schemas.microsoft.com/office/drawing/2014/main" id="{FEE12F8C-9193-4E70-816A-891B72046134}"/>
                </a:ext>
              </a:extLst>
            </p:cNvPr>
            <p:cNvSpPr/>
            <p:nvPr/>
          </p:nvSpPr>
          <p:spPr>
            <a:xfrm>
              <a:off x="7840799" y="263016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4" name="Freihandform: Form 33">
              <a:extLst>
                <a:ext uri="{FF2B5EF4-FFF2-40B4-BE49-F238E27FC236}">
                  <a16:creationId xmlns:a16="http://schemas.microsoft.com/office/drawing/2014/main" id="{2522CD4C-B2C9-453A-BC25-36017B4AC46A}"/>
                </a:ext>
              </a:extLst>
            </p:cNvPr>
            <p:cNvSpPr/>
            <p:nvPr/>
          </p:nvSpPr>
          <p:spPr>
            <a:xfrm>
              <a:off x="8022240" y="240623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9"/>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5" name="Freihandform: Form 34">
              <a:extLst>
                <a:ext uri="{FF2B5EF4-FFF2-40B4-BE49-F238E27FC236}">
                  <a16:creationId xmlns:a16="http://schemas.microsoft.com/office/drawing/2014/main" id="{C79F170E-9262-498B-96B6-4591EF411CB1}"/>
                </a:ext>
              </a:extLst>
            </p:cNvPr>
            <p:cNvSpPr/>
            <p:nvPr/>
          </p:nvSpPr>
          <p:spPr>
            <a:xfrm>
              <a:off x="8175240" y="233172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40"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1"/>
                    <a:pt x="118" y="625"/>
                  </a:cubicBezTo>
                  <a:cubicBezTo>
                    <a:pt x="118" y="630"/>
                    <a:pt x="120" y="636"/>
                    <a:pt x="129" y="636"/>
                  </a:cubicBezTo>
                  <a:cubicBezTo>
                    <a:pt x="140" y="636"/>
                    <a:pt x="140" y="630"/>
                    <a:pt x="143" y="622"/>
                  </a:cubicBezTo>
                  <a:cubicBezTo>
                    <a:pt x="143" y="622"/>
                    <a:pt x="146" y="560"/>
                    <a:pt x="148" y="518"/>
                  </a:cubicBezTo>
                  <a:cubicBezTo>
                    <a:pt x="154" y="456"/>
                    <a:pt x="157" y="398"/>
                    <a:pt x="157" y="336"/>
                  </a:cubicBezTo>
                  <a:cubicBezTo>
                    <a:pt x="157" y="300"/>
                    <a:pt x="157" y="294"/>
                    <a:pt x="146" y="249"/>
                  </a:cubicBezTo>
                  <a:cubicBezTo>
                    <a:pt x="146" y="244"/>
                    <a:pt x="140"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6" name="Freihandform: Form 35">
              <a:extLst>
                <a:ext uri="{FF2B5EF4-FFF2-40B4-BE49-F238E27FC236}">
                  <a16:creationId xmlns:a16="http://schemas.microsoft.com/office/drawing/2014/main" id="{8A31D851-C926-4F43-B83C-A59356954A41}"/>
                </a:ext>
              </a:extLst>
            </p:cNvPr>
            <p:cNvSpPr/>
            <p:nvPr/>
          </p:nvSpPr>
          <p:spPr>
            <a:xfrm>
              <a:off x="8171280" y="263016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0"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7" name="Freihandform: Form 36">
              <a:extLst>
                <a:ext uri="{FF2B5EF4-FFF2-40B4-BE49-F238E27FC236}">
                  <a16:creationId xmlns:a16="http://schemas.microsoft.com/office/drawing/2014/main" id="{CEAE6D88-B988-4220-8FFF-6F8290F7CDA1}"/>
                </a:ext>
              </a:extLst>
            </p:cNvPr>
            <p:cNvSpPr/>
            <p:nvPr/>
          </p:nvSpPr>
          <p:spPr>
            <a:xfrm>
              <a:off x="8329680" y="240623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4"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9"/>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8" name="Freihandform: Form 37">
              <a:extLst>
                <a:ext uri="{FF2B5EF4-FFF2-40B4-BE49-F238E27FC236}">
                  <a16:creationId xmlns:a16="http://schemas.microsoft.com/office/drawing/2014/main" id="{6DE710BF-C243-4A79-98D5-61A4CB66B880}"/>
                </a:ext>
              </a:extLst>
            </p:cNvPr>
            <p:cNvSpPr/>
            <p:nvPr/>
          </p:nvSpPr>
          <p:spPr>
            <a:xfrm>
              <a:off x="8475840" y="2595960"/>
              <a:ext cx="115560" cy="112680"/>
            </a:xfrm>
            <a:custGeom>
              <a:avLst/>
              <a:gdLst/>
              <a:ahLst/>
              <a:cxnLst>
                <a:cxn ang="3cd4">
                  <a:pos x="hc" y="t"/>
                </a:cxn>
                <a:cxn ang="cd2">
                  <a:pos x="l" y="vc"/>
                </a:cxn>
                <a:cxn ang="cd4">
                  <a:pos x="hc" y="b"/>
                </a:cxn>
                <a:cxn ang="0">
                  <a:pos x="r" y="vc"/>
                </a:cxn>
              </a:cxnLst>
              <a:rect l="l" t="t" r="r" b="b"/>
              <a:pathLst>
                <a:path w="322" h="314">
                  <a:moveTo>
                    <a:pt x="132" y="165"/>
                  </a:moveTo>
                  <a:cubicBezTo>
                    <a:pt x="132" y="162"/>
                    <a:pt x="148" y="98"/>
                    <a:pt x="148" y="95"/>
                  </a:cubicBezTo>
                  <a:cubicBezTo>
                    <a:pt x="151" y="90"/>
                    <a:pt x="171" y="56"/>
                    <a:pt x="193" y="39"/>
                  </a:cubicBezTo>
                  <a:cubicBezTo>
                    <a:pt x="199" y="34"/>
                    <a:pt x="218" y="20"/>
                    <a:pt x="249" y="20"/>
                  </a:cubicBezTo>
                  <a:cubicBezTo>
                    <a:pt x="255" y="20"/>
                    <a:pt x="274" y="20"/>
                    <a:pt x="286" y="28"/>
                  </a:cubicBezTo>
                  <a:cubicBezTo>
                    <a:pt x="266" y="36"/>
                    <a:pt x="258" y="56"/>
                    <a:pt x="258" y="67"/>
                  </a:cubicBezTo>
                  <a:cubicBezTo>
                    <a:pt x="258" y="84"/>
                    <a:pt x="269" y="92"/>
                    <a:pt x="283" y="92"/>
                  </a:cubicBezTo>
                  <a:cubicBezTo>
                    <a:pt x="300" y="92"/>
                    <a:pt x="322" y="81"/>
                    <a:pt x="322" y="50"/>
                  </a:cubicBezTo>
                  <a:cubicBezTo>
                    <a:pt x="322" y="14"/>
                    <a:pt x="286" y="0"/>
                    <a:pt x="249" y="0"/>
                  </a:cubicBezTo>
                  <a:cubicBezTo>
                    <a:pt x="213" y="0"/>
                    <a:pt x="182" y="14"/>
                    <a:pt x="151" y="50"/>
                  </a:cubicBezTo>
                  <a:cubicBezTo>
                    <a:pt x="140" y="6"/>
                    <a:pt x="95" y="0"/>
                    <a:pt x="81" y="0"/>
                  </a:cubicBezTo>
                  <a:cubicBezTo>
                    <a:pt x="53" y="0"/>
                    <a:pt x="36" y="17"/>
                    <a:pt x="25" y="36"/>
                  </a:cubicBezTo>
                  <a:cubicBezTo>
                    <a:pt x="8" y="62"/>
                    <a:pt x="0" y="104"/>
                    <a:pt x="0" y="106"/>
                  </a:cubicBezTo>
                  <a:cubicBezTo>
                    <a:pt x="0" y="115"/>
                    <a:pt x="8" y="115"/>
                    <a:pt x="11" y="115"/>
                  </a:cubicBezTo>
                  <a:cubicBezTo>
                    <a:pt x="22" y="115"/>
                    <a:pt x="22" y="112"/>
                    <a:pt x="28" y="95"/>
                  </a:cubicBezTo>
                  <a:cubicBezTo>
                    <a:pt x="36" y="53"/>
                    <a:pt x="50" y="20"/>
                    <a:pt x="78" y="20"/>
                  </a:cubicBezTo>
                  <a:cubicBezTo>
                    <a:pt x="95" y="20"/>
                    <a:pt x="101" y="34"/>
                    <a:pt x="101" y="53"/>
                  </a:cubicBezTo>
                  <a:cubicBezTo>
                    <a:pt x="101" y="67"/>
                    <a:pt x="95" y="92"/>
                    <a:pt x="90" y="112"/>
                  </a:cubicBezTo>
                  <a:cubicBezTo>
                    <a:pt x="84" y="129"/>
                    <a:pt x="78" y="160"/>
                    <a:pt x="76" y="174"/>
                  </a:cubicBezTo>
                  <a:lnTo>
                    <a:pt x="53" y="263"/>
                  </a:lnTo>
                  <a:cubicBezTo>
                    <a:pt x="50" y="272"/>
                    <a:pt x="45" y="288"/>
                    <a:pt x="45" y="291"/>
                  </a:cubicBezTo>
                  <a:cubicBezTo>
                    <a:pt x="45" y="305"/>
                    <a:pt x="59" y="314"/>
                    <a:pt x="70" y="314"/>
                  </a:cubicBezTo>
                  <a:cubicBezTo>
                    <a:pt x="78" y="314"/>
                    <a:pt x="92" y="308"/>
                    <a:pt x="98" y="294"/>
                  </a:cubicBezTo>
                  <a:cubicBezTo>
                    <a:pt x="101" y="288"/>
                    <a:pt x="106" y="258"/>
                    <a:pt x="112" y="24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39" name="Freihandform: Form 38">
              <a:extLst>
                <a:ext uri="{FF2B5EF4-FFF2-40B4-BE49-F238E27FC236}">
                  <a16:creationId xmlns:a16="http://schemas.microsoft.com/office/drawing/2014/main" id="{534AB2F4-20F3-48A2-BBAC-1B064D3BD267}"/>
                </a:ext>
              </a:extLst>
            </p:cNvPr>
            <p:cNvSpPr/>
            <p:nvPr/>
          </p:nvSpPr>
          <p:spPr>
            <a:xfrm>
              <a:off x="8637840" y="2406239"/>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9"/>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0" name="Freihandform: Form 39">
              <a:extLst>
                <a:ext uri="{FF2B5EF4-FFF2-40B4-BE49-F238E27FC236}">
                  <a16:creationId xmlns:a16="http://schemas.microsoft.com/office/drawing/2014/main" id="{F5F963C0-D2CE-4BAF-A4D2-67B7476F1590}"/>
                </a:ext>
              </a:extLst>
            </p:cNvPr>
            <p:cNvSpPr/>
            <p:nvPr/>
          </p:nvSpPr>
          <p:spPr>
            <a:xfrm>
              <a:off x="8790120" y="2595960"/>
              <a:ext cx="99360" cy="112680"/>
            </a:xfrm>
            <a:custGeom>
              <a:avLst/>
              <a:gdLst/>
              <a:ahLst/>
              <a:cxnLst>
                <a:cxn ang="3cd4">
                  <a:pos x="hc" y="t"/>
                </a:cxn>
                <a:cxn ang="cd2">
                  <a:pos x="l" y="vc"/>
                </a:cxn>
                <a:cxn ang="cd4">
                  <a:pos x="hc" y="b"/>
                </a:cxn>
                <a:cxn ang="0">
                  <a:pos x="r" y="vc"/>
                </a:cxn>
              </a:cxnLst>
              <a:rect l="l" t="t" r="r" b="b"/>
              <a:pathLst>
                <a:path w="277" h="314">
                  <a:moveTo>
                    <a:pt x="249" y="45"/>
                  </a:moveTo>
                  <a:cubicBezTo>
                    <a:pt x="232" y="50"/>
                    <a:pt x="221" y="64"/>
                    <a:pt x="221" y="78"/>
                  </a:cubicBezTo>
                  <a:cubicBezTo>
                    <a:pt x="221" y="95"/>
                    <a:pt x="235" y="101"/>
                    <a:pt x="244" y="101"/>
                  </a:cubicBezTo>
                  <a:cubicBezTo>
                    <a:pt x="252" y="101"/>
                    <a:pt x="277" y="95"/>
                    <a:pt x="277" y="62"/>
                  </a:cubicBezTo>
                  <a:cubicBezTo>
                    <a:pt x="277" y="14"/>
                    <a:pt x="227" y="0"/>
                    <a:pt x="185" y="0"/>
                  </a:cubicBezTo>
                  <a:cubicBezTo>
                    <a:pt x="76" y="0"/>
                    <a:pt x="56" y="81"/>
                    <a:pt x="56" y="101"/>
                  </a:cubicBezTo>
                  <a:cubicBezTo>
                    <a:pt x="56" y="126"/>
                    <a:pt x="73" y="143"/>
                    <a:pt x="81" y="151"/>
                  </a:cubicBezTo>
                  <a:cubicBezTo>
                    <a:pt x="101" y="165"/>
                    <a:pt x="112" y="168"/>
                    <a:pt x="160" y="176"/>
                  </a:cubicBezTo>
                  <a:cubicBezTo>
                    <a:pt x="174" y="179"/>
                    <a:pt x="218" y="188"/>
                    <a:pt x="218" y="224"/>
                  </a:cubicBezTo>
                  <a:cubicBezTo>
                    <a:pt x="218" y="235"/>
                    <a:pt x="213" y="260"/>
                    <a:pt x="182" y="280"/>
                  </a:cubicBezTo>
                  <a:cubicBezTo>
                    <a:pt x="154" y="294"/>
                    <a:pt x="120" y="294"/>
                    <a:pt x="112" y="294"/>
                  </a:cubicBezTo>
                  <a:cubicBezTo>
                    <a:pt x="84" y="294"/>
                    <a:pt x="45" y="288"/>
                    <a:pt x="28" y="266"/>
                  </a:cubicBezTo>
                  <a:cubicBezTo>
                    <a:pt x="53" y="263"/>
                    <a:pt x="67" y="244"/>
                    <a:pt x="67" y="224"/>
                  </a:cubicBezTo>
                  <a:cubicBezTo>
                    <a:pt x="67" y="207"/>
                    <a:pt x="56" y="199"/>
                    <a:pt x="39" y="199"/>
                  </a:cubicBezTo>
                  <a:cubicBezTo>
                    <a:pt x="20" y="199"/>
                    <a:pt x="0" y="216"/>
                    <a:pt x="0" y="246"/>
                  </a:cubicBezTo>
                  <a:cubicBezTo>
                    <a:pt x="0" y="288"/>
                    <a:pt x="45" y="314"/>
                    <a:pt x="112" y="314"/>
                  </a:cubicBezTo>
                  <a:cubicBezTo>
                    <a:pt x="241" y="314"/>
                    <a:pt x="263" y="227"/>
                    <a:pt x="263" y="199"/>
                  </a:cubicBezTo>
                  <a:cubicBezTo>
                    <a:pt x="263" y="134"/>
                    <a:pt x="193" y="123"/>
                    <a:pt x="168" y="118"/>
                  </a:cubicBezTo>
                  <a:cubicBezTo>
                    <a:pt x="162" y="115"/>
                    <a:pt x="143" y="112"/>
                    <a:pt x="140" y="112"/>
                  </a:cubicBezTo>
                  <a:cubicBezTo>
                    <a:pt x="115" y="106"/>
                    <a:pt x="101" y="92"/>
                    <a:pt x="101" y="78"/>
                  </a:cubicBezTo>
                  <a:cubicBezTo>
                    <a:pt x="101" y="62"/>
                    <a:pt x="115" y="42"/>
                    <a:pt x="129" y="34"/>
                  </a:cubicBezTo>
                  <a:cubicBezTo>
                    <a:pt x="148" y="20"/>
                    <a:pt x="174" y="20"/>
                    <a:pt x="185" y="20"/>
                  </a:cubicBezTo>
                  <a:cubicBezTo>
                    <a:pt x="199" y="20"/>
                    <a:pt x="235" y="22"/>
                    <a:pt x="249" y="4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pic>
        <p:nvPicPr>
          <p:cNvPr id="41" name="Grafik 40">
            <a:extLst>
              <a:ext uri="{FF2B5EF4-FFF2-40B4-BE49-F238E27FC236}">
                <a16:creationId xmlns:a16="http://schemas.microsoft.com/office/drawing/2014/main" id="{F285A452-CC2D-4780-9224-7C1D17A64B66}"/>
              </a:ext>
            </a:extLst>
          </p:cNvPr>
          <p:cNvPicPr>
            <a:picLocks noChangeAspect="1"/>
          </p:cNvPicPr>
          <p:nvPr/>
        </p:nvPicPr>
        <p:blipFill>
          <a:blip r:embed="rId5">
            <a:lum/>
            <a:alphaModFix/>
          </a:blip>
          <a:srcRect/>
          <a:stretch>
            <a:fillRect/>
          </a:stretch>
        </p:blipFill>
        <p:spPr>
          <a:xfrm>
            <a:off x="348840" y="4297680"/>
            <a:ext cx="5686200" cy="1898280"/>
          </a:xfrm>
          <a:prstGeom prst="rect">
            <a:avLst/>
          </a:prstGeom>
          <a:noFill/>
          <a:ln>
            <a:noFill/>
          </a:ln>
        </p:spPr>
      </p:pic>
      <p:sp>
        <p:nvSpPr>
          <p:cNvPr id="42" name="Textfeld 41">
            <a:extLst>
              <a:ext uri="{FF2B5EF4-FFF2-40B4-BE49-F238E27FC236}">
                <a16:creationId xmlns:a16="http://schemas.microsoft.com/office/drawing/2014/main" id="{86482113-1932-4DAC-A594-1181541DA776}"/>
              </a:ext>
            </a:extLst>
          </p:cNvPr>
          <p:cNvSpPr txBox="1"/>
          <p:nvPr/>
        </p:nvSpPr>
        <p:spPr>
          <a:xfrm>
            <a:off x="731519" y="3931920"/>
            <a:ext cx="4389120" cy="60228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cap="none">
                <a:ln>
                  <a:noFill/>
                </a:ln>
                <a:solidFill>
                  <a:srgbClr val="FFFFFF"/>
                </a:solidFill>
                <a:latin typeface="Liberation Sans" pitchFamily="18"/>
                <a:ea typeface="WenQuanYi Micro Hei" pitchFamily="2"/>
                <a:cs typeface="Lohit Devanagari" pitchFamily="2"/>
              </a:rPr>
              <a:t>Overlap integrals using basis sets</a:t>
            </a:r>
          </a:p>
        </p:txBody>
      </p:sp>
      <p:sp>
        <p:nvSpPr>
          <p:cNvPr id="43" name="Freihandform: Form 42">
            <a:extLst>
              <a:ext uri="{FF2B5EF4-FFF2-40B4-BE49-F238E27FC236}">
                <a16:creationId xmlns:a16="http://schemas.microsoft.com/office/drawing/2014/main" id="{BC7F2928-2D83-42BF-BCE1-938ADC86C3C9}"/>
              </a:ext>
            </a:extLst>
          </p:cNvPr>
          <p:cNvSpPr/>
          <p:nvPr/>
        </p:nvSpPr>
        <p:spPr>
          <a:xfrm>
            <a:off x="457200" y="3840479"/>
            <a:ext cx="5394960" cy="246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3465A4"/>
            </a:solidFill>
            <a:prstDash val="solid"/>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4" name="Textfeld 43">
            <a:extLst>
              <a:ext uri="{FF2B5EF4-FFF2-40B4-BE49-F238E27FC236}">
                <a16:creationId xmlns:a16="http://schemas.microsoft.com/office/drawing/2014/main" id="{3EA8A854-C3B4-4799-B2EB-C398288AF31C}"/>
              </a:ext>
            </a:extLst>
          </p:cNvPr>
          <p:cNvSpPr txBox="1"/>
          <p:nvPr/>
        </p:nvSpPr>
        <p:spPr>
          <a:xfrm>
            <a:off x="822960" y="3383280"/>
            <a:ext cx="274319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1" i="0" u="none" strike="noStrike" kern="1200" cap="none">
                <a:ln>
                  <a:noFill/>
                </a:ln>
                <a:solidFill>
                  <a:srgbClr val="3399FF"/>
                </a:solidFill>
                <a:latin typeface="Liberation Sans" pitchFamily="18"/>
                <a:ea typeface="WenQuanYi Micro Hei" pitchFamily="2"/>
                <a:cs typeface="Lohit Devanagari" pitchFamily="2"/>
              </a:rPr>
              <a:t>Classical computer</a:t>
            </a:r>
          </a:p>
        </p:txBody>
      </p:sp>
      <p:sp>
        <p:nvSpPr>
          <p:cNvPr id="45" name="Freihandform: Form 44">
            <a:extLst>
              <a:ext uri="{FF2B5EF4-FFF2-40B4-BE49-F238E27FC236}">
                <a16:creationId xmlns:a16="http://schemas.microsoft.com/office/drawing/2014/main" id="{FB779BA8-B052-4BC5-99D6-DD8D0D455D61}"/>
              </a:ext>
            </a:extLst>
          </p:cNvPr>
          <p:cNvSpPr/>
          <p:nvPr/>
        </p:nvSpPr>
        <p:spPr>
          <a:xfrm>
            <a:off x="6035040" y="3840479"/>
            <a:ext cx="5394960" cy="246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8160">
            <a:solidFill>
              <a:srgbClr val="FFCC99"/>
            </a:solidFill>
            <a:prstDash val="solid"/>
          </a:ln>
        </p:spPr>
        <p:txBody>
          <a:bodyPr vert="horz" wrap="none" lIns="109080" tIns="64080" rIns="109080" bIns="6408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6" name="Textfeld 45">
            <a:extLst>
              <a:ext uri="{FF2B5EF4-FFF2-40B4-BE49-F238E27FC236}">
                <a16:creationId xmlns:a16="http://schemas.microsoft.com/office/drawing/2014/main" id="{EB78C4F1-C7E9-4EB7-AADE-94FA0BF40F94}"/>
              </a:ext>
            </a:extLst>
          </p:cNvPr>
          <p:cNvSpPr txBox="1"/>
          <p:nvPr/>
        </p:nvSpPr>
        <p:spPr>
          <a:xfrm>
            <a:off x="6400799" y="3383280"/>
            <a:ext cx="2743199"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1" i="0" u="none" strike="noStrike" kern="1200" cap="none">
                <a:ln>
                  <a:noFill/>
                </a:ln>
                <a:solidFill>
                  <a:srgbClr val="FFCC99"/>
                </a:solidFill>
                <a:latin typeface="Liberation Sans" pitchFamily="18"/>
                <a:ea typeface="WenQuanYi Micro Hei" pitchFamily="2"/>
                <a:cs typeface="Lohit Devanagari" pitchFamily="2"/>
              </a:rPr>
              <a:t>Quantum computer</a:t>
            </a:r>
          </a:p>
        </p:txBody>
      </p:sp>
      <p:grpSp>
        <p:nvGrpSpPr>
          <p:cNvPr id="47" name="Gruppieren 46" descr="28§display§\langle b_p^\dagger b_q \rangle = ?§svg§600§FALSE§" title="TexMaths">
            <a:extLst>
              <a:ext uri="{FF2B5EF4-FFF2-40B4-BE49-F238E27FC236}">
                <a16:creationId xmlns:a16="http://schemas.microsoft.com/office/drawing/2014/main" id="{6B19AB64-431D-4FFA-AEC4-4D9EB32FEAD9}"/>
              </a:ext>
            </a:extLst>
          </p:cNvPr>
          <p:cNvGrpSpPr/>
          <p:nvPr/>
        </p:nvGrpSpPr>
        <p:grpSpPr>
          <a:xfrm>
            <a:off x="7764840" y="4297680"/>
            <a:ext cx="1378800" cy="457200"/>
            <a:chOff x="7764840" y="4297680"/>
            <a:chExt cx="1378800" cy="457200"/>
          </a:xfrm>
        </p:grpSpPr>
        <p:sp>
          <p:nvSpPr>
            <p:cNvPr id="48" name="Freihandform: Form 47">
              <a:extLst>
                <a:ext uri="{FF2B5EF4-FFF2-40B4-BE49-F238E27FC236}">
                  <a16:creationId xmlns:a16="http://schemas.microsoft.com/office/drawing/2014/main" id="{30BB8C58-821D-46B1-B21D-E096F4531D2A}"/>
                </a:ext>
              </a:extLst>
            </p:cNvPr>
            <p:cNvSpPr/>
            <p:nvPr/>
          </p:nvSpPr>
          <p:spPr>
            <a:xfrm>
              <a:off x="7764840" y="4353120"/>
              <a:ext cx="79200" cy="354240"/>
            </a:xfrm>
            <a:custGeom>
              <a:avLst/>
              <a:gdLst/>
              <a:ahLst/>
              <a:cxnLst>
                <a:cxn ang="3cd4">
                  <a:pos x="hc" y="t"/>
                </a:cxn>
                <a:cxn ang="cd2">
                  <a:pos x="l" y="vc"/>
                </a:cxn>
                <a:cxn ang="cd4">
                  <a:pos x="hc" y="b"/>
                </a:cxn>
                <a:cxn ang="0">
                  <a:pos x="r" y="vc"/>
                </a:cxn>
              </a:cxnLst>
              <a:rect l="l" t="t" r="r" b="b"/>
              <a:pathLst>
                <a:path w="221" h="985">
                  <a:moveTo>
                    <a:pt x="218" y="36"/>
                  </a:moveTo>
                  <a:cubicBezTo>
                    <a:pt x="221" y="28"/>
                    <a:pt x="221" y="25"/>
                    <a:pt x="221" y="20"/>
                  </a:cubicBezTo>
                  <a:cubicBezTo>
                    <a:pt x="221" y="8"/>
                    <a:pt x="213" y="0"/>
                    <a:pt x="202" y="0"/>
                  </a:cubicBezTo>
                  <a:cubicBezTo>
                    <a:pt x="193" y="0"/>
                    <a:pt x="188" y="6"/>
                    <a:pt x="179" y="22"/>
                  </a:cubicBezTo>
                  <a:lnTo>
                    <a:pt x="6" y="476"/>
                  </a:lnTo>
                  <a:cubicBezTo>
                    <a:pt x="3" y="482"/>
                    <a:pt x="0" y="487"/>
                    <a:pt x="0" y="493"/>
                  </a:cubicBezTo>
                  <a:cubicBezTo>
                    <a:pt x="0" y="496"/>
                    <a:pt x="0" y="498"/>
                    <a:pt x="6" y="510"/>
                  </a:cubicBezTo>
                  <a:lnTo>
                    <a:pt x="179" y="963"/>
                  </a:lnTo>
                  <a:cubicBezTo>
                    <a:pt x="182" y="974"/>
                    <a:pt x="188" y="985"/>
                    <a:pt x="202" y="985"/>
                  </a:cubicBezTo>
                  <a:cubicBezTo>
                    <a:pt x="213" y="985"/>
                    <a:pt x="221" y="977"/>
                    <a:pt x="221" y="966"/>
                  </a:cubicBezTo>
                  <a:cubicBezTo>
                    <a:pt x="221" y="963"/>
                    <a:pt x="221" y="963"/>
                    <a:pt x="218" y="952"/>
                  </a:cubicBezTo>
                  <a:lnTo>
                    <a:pt x="42" y="493"/>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49" name="Freihandform: Form 48">
              <a:extLst>
                <a:ext uri="{FF2B5EF4-FFF2-40B4-BE49-F238E27FC236}">
                  <a16:creationId xmlns:a16="http://schemas.microsoft.com/office/drawing/2014/main" id="{94CF42D4-32BD-406B-A3CC-ADFEF6382460}"/>
                </a:ext>
              </a:extLst>
            </p:cNvPr>
            <p:cNvSpPr/>
            <p:nvPr/>
          </p:nvSpPr>
          <p:spPr>
            <a:xfrm>
              <a:off x="7879679" y="43722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0" name="Freihandform: Form 49">
              <a:extLst>
                <a:ext uri="{FF2B5EF4-FFF2-40B4-BE49-F238E27FC236}">
                  <a16:creationId xmlns:a16="http://schemas.microsoft.com/office/drawing/2014/main" id="{7D4B4DB7-F456-4A82-BA5D-FABC25F38002}"/>
                </a:ext>
              </a:extLst>
            </p:cNvPr>
            <p:cNvSpPr/>
            <p:nvPr/>
          </p:nvSpPr>
          <p:spPr>
            <a:xfrm>
              <a:off x="8033040" y="429768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1" name="Freihandform: Form 50">
              <a:extLst>
                <a:ext uri="{FF2B5EF4-FFF2-40B4-BE49-F238E27FC236}">
                  <a16:creationId xmlns:a16="http://schemas.microsoft.com/office/drawing/2014/main" id="{BBCB9065-A9A0-45D9-91F3-CE976EE6D653}"/>
                </a:ext>
              </a:extLst>
            </p:cNvPr>
            <p:cNvSpPr/>
            <p:nvPr/>
          </p:nvSpPr>
          <p:spPr>
            <a:xfrm>
              <a:off x="8013960" y="459684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2" name="Freihandform: Form 51">
              <a:extLst>
                <a:ext uri="{FF2B5EF4-FFF2-40B4-BE49-F238E27FC236}">
                  <a16:creationId xmlns:a16="http://schemas.microsoft.com/office/drawing/2014/main" id="{B48B8663-7DA2-4082-92F6-347E6A0D6E87}"/>
                </a:ext>
              </a:extLst>
            </p:cNvPr>
            <p:cNvSpPr/>
            <p:nvPr/>
          </p:nvSpPr>
          <p:spPr>
            <a:xfrm>
              <a:off x="8194319" y="437220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3" name="Freihandform: Form 52">
              <a:extLst>
                <a:ext uri="{FF2B5EF4-FFF2-40B4-BE49-F238E27FC236}">
                  <a16:creationId xmlns:a16="http://schemas.microsoft.com/office/drawing/2014/main" id="{00FC80CA-39B0-42A8-80DC-EC7BFE3915AD}"/>
                </a:ext>
              </a:extLst>
            </p:cNvPr>
            <p:cNvSpPr/>
            <p:nvPr/>
          </p:nvSpPr>
          <p:spPr>
            <a:xfrm>
              <a:off x="8344440" y="456264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4" name="Freihandform: Form 53">
              <a:extLst>
                <a:ext uri="{FF2B5EF4-FFF2-40B4-BE49-F238E27FC236}">
                  <a16:creationId xmlns:a16="http://schemas.microsoft.com/office/drawing/2014/main" id="{6954AD10-0ED9-4089-9C3A-2941D8AA428E}"/>
                </a:ext>
              </a:extLst>
            </p:cNvPr>
            <p:cNvSpPr/>
            <p:nvPr/>
          </p:nvSpPr>
          <p:spPr>
            <a:xfrm>
              <a:off x="8505720" y="4353120"/>
              <a:ext cx="79200" cy="354240"/>
            </a:xfrm>
            <a:custGeom>
              <a:avLst/>
              <a:gdLst/>
              <a:ahLst/>
              <a:cxnLst>
                <a:cxn ang="3cd4">
                  <a:pos x="hc" y="t"/>
                </a:cxn>
                <a:cxn ang="cd2">
                  <a:pos x="l" y="vc"/>
                </a:cxn>
                <a:cxn ang="cd4">
                  <a:pos x="hc" y="b"/>
                </a:cxn>
                <a:cxn ang="0">
                  <a:pos x="r" y="vc"/>
                </a:cxn>
              </a:cxnLst>
              <a:rect l="l" t="t" r="r" b="b"/>
              <a:pathLst>
                <a:path w="221" h="985">
                  <a:moveTo>
                    <a:pt x="218" y="510"/>
                  </a:moveTo>
                  <a:cubicBezTo>
                    <a:pt x="221" y="498"/>
                    <a:pt x="221" y="496"/>
                    <a:pt x="221" y="493"/>
                  </a:cubicBezTo>
                  <a:cubicBezTo>
                    <a:pt x="221" y="490"/>
                    <a:pt x="221" y="487"/>
                    <a:pt x="218" y="476"/>
                  </a:cubicBezTo>
                  <a:lnTo>
                    <a:pt x="42" y="22"/>
                  </a:lnTo>
                  <a:cubicBezTo>
                    <a:pt x="36" y="6"/>
                    <a:pt x="31" y="0"/>
                    <a:pt x="20" y="0"/>
                  </a:cubicBezTo>
                  <a:cubicBezTo>
                    <a:pt x="8" y="0"/>
                    <a:pt x="0" y="8"/>
                    <a:pt x="0" y="20"/>
                  </a:cubicBezTo>
                  <a:cubicBezTo>
                    <a:pt x="0" y="22"/>
                    <a:pt x="0" y="25"/>
                    <a:pt x="6" y="36"/>
                  </a:cubicBezTo>
                  <a:lnTo>
                    <a:pt x="182" y="493"/>
                  </a:lnTo>
                  <a:lnTo>
                    <a:pt x="6" y="949"/>
                  </a:lnTo>
                  <a:cubicBezTo>
                    <a:pt x="0" y="960"/>
                    <a:pt x="0" y="963"/>
                    <a:pt x="0" y="966"/>
                  </a:cubicBezTo>
                  <a:cubicBezTo>
                    <a:pt x="0" y="977"/>
                    <a:pt x="8" y="985"/>
                    <a:pt x="20" y="985"/>
                  </a:cubicBezTo>
                  <a:cubicBezTo>
                    <a:pt x="34" y="985"/>
                    <a:pt x="36" y="977"/>
                    <a:pt x="42" y="96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5" name="Freihandform: Form 54">
              <a:extLst>
                <a:ext uri="{FF2B5EF4-FFF2-40B4-BE49-F238E27FC236}">
                  <a16:creationId xmlns:a16="http://schemas.microsoft.com/office/drawing/2014/main" id="{01B3815F-E9CB-460D-B52B-3A6154BB42E0}"/>
                </a:ext>
              </a:extLst>
            </p:cNvPr>
            <p:cNvSpPr/>
            <p:nvPr/>
          </p:nvSpPr>
          <p:spPr>
            <a:xfrm>
              <a:off x="8741880" y="448812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6" name="Freihandform: Form 55">
              <a:extLst>
                <a:ext uri="{FF2B5EF4-FFF2-40B4-BE49-F238E27FC236}">
                  <a16:creationId xmlns:a16="http://schemas.microsoft.com/office/drawing/2014/main" id="{734C7884-9FF4-4EA8-9419-D302DA7AC77F}"/>
                </a:ext>
              </a:extLst>
            </p:cNvPr>
            <p:cNvSpPr/>
            <p:nvPr/>
          </p:nvSpPr>
          <p:spPr>
            <a:xfrm>
              <a:off x="9015840" y="4369319"/>
              <a:ext cx="127800" cy="250560"/>
            </a:xfrm>
            <a:custGeom>
              <a:avLst/>
              <a:gdLst/>
              <a:ahLst/>
              <a:cxnLst>
                <a:cxn ang="3cd4">
                  <a:pos x="hc" y="t"/>
                </a:cxn>
                <a:cxn ang="cd2">
                  <a:pos x="l" y="vc"/>
                </a:cxn>
                <a:cxn ang="cd4">
                  <a:pos x="hc" y="b"/>
                </a:cxn>
                <a:cxn ang="0">
                  <a:pos x="r" y="vc"/>
                </a:cxn>
              </a:cxnLst>
              <a:rect l="l" t="t" r="r" b="b"/>
              <a:pathLst>
                <a:path w="356" h="697">
                  <a:moveTo>
                    <a:pt x="176" y="451"/>
                  </a:moveTo>
                  <a:cubicBezTo>
                    <a:pt x="176" y="325"/>
                    <a:pt x="274" y="255"/>
                    <a:pt x="308" y="230"/>
                  </a:cubicBezTo>
                  <a:cubicBezTo>
                    <a:pt x="336" y="210"/>
                    <a:pt x="356" y="174"/>
                    <a:pt x="356" y="134"/>
                  </a:cubicBezTo>
                  <a:cubicBezTo>
                    <a:pt x="356" y="76"/>
                    <a:pt x="316" y="0"/>
                    <a:pt x="168" y="0"/>
                  </a:cubicBezTo>
                  <a:cubicBezTo>
                    <a:pt x="62" y="0"/>
                    <a:pt x="0" y="67"/>
                    <a:pt x="0" y="132"/>
                  </a:cubicBezTo>
                  <a:cubicBezTo>
                    <a:pt x="0" y="165"/>
                    <a:pt x="22" y="179"/>
                    <a:pt x="45" y="179"/>
                  </a:cubicBezTo>
                  <a:cubicBezTo>
                    <a:pt x="73" y="179"/>
                    <a:pt x="92" y="160"/>
                    <a:pt x="92" y="134"/>
                  </a:cubicBezTo>
                  <a:cubicBezTo>
                    <a:pt x="92" y="90"/>
                    <a:pt x="50" y="90"/>
                    <a:pt x="36" y="90"/>
                  </a:cubicBezTo>
                  <a:cubicBezTo>
                    <a:pt x="67" y="36"/>
                    <a:pt x="123" y="22"/>
                    <a:pt x="165" y="22"/>
                  </a:cubicBezTo>
                  <a:cubicBezTo>
                    <a:pt x="274" y="22"/>
                    <a:pt x="274" y="90"/>
                    <a:pt x="274" y="129"/>
                  </a:cubicBezTo>
                  <a:cubicBezTo>
                    <a:pt x="274" y="185"/>
                    <a:pt x="258" y="204"/>
                    <a:pt x="241" y="221"/>
                  </a:cubicBezTo>
                  <a:cubicBezTo>
                    <a:pt x="174" y="291"/>
                    <a:pt x="154" y="384"/>
                    <a:pt x="154" y="442"/>
                  </a:cubicBezTo>
                  <a:lnTo>
                    <a:pt x="154" y="487"/>
                  </a:lnTo>
                  <a:cubicBezTo>
                    <a:pt x="154" y="507"/>
                    <a:pt x="154" y="512"/>
                    <a:pt x="165" y="512"/>
                  </a:cubicBezTo>
                  <a:cubicBezTo>
                    <a:pt x="176" y="512"/>
                    <a:pt x="176" y="504"/>
                    <a:pt x="176" y="484"/>
                  </a:cubicBezTo>
                  <a:close/>
                  <a:moveTo>
                    <a:pt x="218" y="644"/>
                  </a:moveTo>
                  <a:cubicBezTo>
                    <a:pt x="218" y="616"/>
                    <a:pt x="193" y="591"/>
                    <a:pt x="165" y="591"/>
                  </a:cubicBezTo>
                  <a:cubicBezTo>
                    <a:pt x="137" y="591"/>
                    <a:pt x="112" y="616"/>
                    <a:pt x="112" y="644"/>
                  </a:cubicBezTo>
                  <a:cubicBezTo>
                    <a:pt x="112" y="672"/>
                    <a:pt x="137" y="697"/>
                    <a:pt x="165" y="697"/>
                  </a:cubicBezTo>
                  <a:cubicBezTo>
                    <a:pt x="193" y="697"/>
                    <a:pt x="218" y="672"/>
                    <a:pt x="218" y="64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grpSp>
        <p:nvGrpSpPr>
          <p:cNvPr id="57" name="Gruppieren 56" descr="28§display§\langle b_p^\dagger b_q^\dagger b_r  b_s \rangle = ?§svg§600§FALSE§" title="TexMaths">
            <a:extLst>
              <a:ext uri="{FF2B5EF4-FFF2-40B4-BE49-F238E27FC236}">
                <a16:creationId xmlns:a16="http://schemas.microsoft.com/office/drawing/2014/main" id="{3029458F-5CC9-44E2-8F27-0E68777AF89F}"/>
              </a:ext>
            </a:extLst>
          </p:cNvPr>
          <p:cNvGrpSpPr/>
          <p:nvPr/>
        </p:nvGrpSpPr>
        <p:grpSpPr>
          <a:xfrm>
            <a:off x="7195319" y="5171760"/>
            <a:ext cx="1990441" cy="457200"/>
            <a:chOff x="7195319" y="5171760"/>
            <a:chExt cx="1990441" cy="457200"/>
          </a:xfrm>
        </p:grpSpPr>
        <p:sp>
          <p:nvSpPr>
            <p:cNvPr id="58" name="Freihandform: Form 57">
              <a:extLst>
                <a:ext uri="{FF2B5EF4-FFF2-40B4-BE49-F238E27FC236}">
                  <a16:creationId xmlns:a16="http://schemas.microsoft.com/office/drawing/2014/main" id="{A35E0A1D-A037-4538-B452-CFAB5C90C24E}"/>
                </a:ext>
              </a:extLst>
            </p:cNvPr>
            <p:cNvSpPr/>
            <p:nvPr/>
          </p:nvSpPr>
          <p:spPr>
            <a:xfrm>
              <a:off x="7195319" y="5227200"/>
              <a:ext cx="79200" cy="354240"/>
            </a:xfrm>
            <a:custGeom>
              <a:avLst/>
              <a:gdLst/>
              <a:ahLst/>
              <a:cxnLst>
                <a:cxn ang="3cd4">
                  <a:pos x="hc" y="t"/>
                </a:cxn>
                <a:cxn ang="cd2">
                  <a:pos x="l" y="vc"/>
                </a:cxn>
                <a:cxn ang="cd4">
                  <a:pos x="hc" y="b"/>
                </a:cxn>
                <a:cxn ang="0">
                  <a:pos x="r" y="vc"/>
                </a:cxn>
              </a:cxnLst>
              <a:rect l="l" t="t" r="r" b="b"/>
              <a:pathLst>
                <a:path w="221" h="985">
                  <a:moveTo>
                    <a:pt x="218" y="36"/>
                  </a:moveTo>
                  <a:cubicBezTo>
                    <a:pt x="221" y="28"/>
                    <a:pt x="221" y="25"/>
                    <a:pt x="221" y="20"/>
                  </a:cubicBezTo>
                  <a:cubicBezTo>
                    <a:pt x="221" y="8"/>
                    <a:pt x="213" y="0"/>
                    <a:pt x="202" y="0"/>
                  </a:cubicBezTo>
                  <a:cubicBezTo>
                    <a:pt x="193" y="0"/>
                    <a:pt x="188" y="6"/>
                    <a:pt x="179" y="22"/>
                  </a:cubicBezTo>
                  <a:lnTo>
                    <a:pt x="6" y="476"/>
                  </a:lnTo>
                  <a:cubicBezTo>
                    <a:pt x="3" y="482"/>
                    <a:pt x="0" y="487"/>
                    <a:pt x="0" y="493"/>
                  </a:cubicBezTo>
                  <a:cubicBezTo>
                    <a:pt x="0" y="496"/>
                    <a:pt x="0" y="498"/>
                    <a:pt x="6" y="510"/>
                  </a:cubicBezTo>
                  <a:lnTo>
                    <a:pt x="179" y="963"/>
                  </a:lnTo>
                  <a:cubicBezTo>
                    <a:pt x="182" y="974"/>
                    <a:pt x="188" y="985"/>
                    <a:pt x="202" y="985"/>
                  </a:cubicBezTo>
                  <a:cubicBezTo>
                    <a:pt x="213" y="985"/>
                    <a:pt x="221" y="977"/>
                    <a:pt x="221" y="966"/>
                  </a:cubicBezTo>
                  <a:cubicBezTo>
                    <a:pt x="221" y="963"/>
                    <a:pt x="221" y="963"/>
                    <a:pt x="218" y="952"/>
                  </a:cubicBezTo>
                  <a:lnTo>
                    <a:pt x="42" y="493"/>
                  </a:ln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59" name="Freihandform: Form 58">
              <a:extLst>
                <a:ext uri="{FF2B5EF4-FFF2-40B4-BE49-F238E27FC236}">
                  <a16:creationId xmlns:a16="http://schemas.microsoft.com/office/drawing/2014/main" id="{0F28EA4B-4704-447D-8CCF-0522400E4D8F}"/>
                </a:ext>
              </a:extLst>
            </p:cNvPr>
            <p:cNvSpPr/>
            <p:nvPr/>
          </p:nvSpPr>
          <p:spPr>
            <a:xfrm>
              <a:off x="7310160" y="524628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0" name="Freihandform: Form 59">
              <a:extLst>
                <a:ext uri="{FF2B5EF4-FFF2-40B4-BE49-F238E27FC236}">
                  <a16:creationId xmlns:a16="http://schemas.microsoft.com/office/drawing/2014/main" id="{1BF7C935-BCD7-4459-A111-CA31EC215869}"/>
                </a:ext>
              </a:extLst>
            </p:cNvPr>
            <p:cNvSpPr/>
            <p:nvPr/>
          </p:nvSpPr>
          <p:spPr>
            <a:xfrm>
              <a:off x="7463520" y="517176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1" name="Freihandform: Form 60">
              <a:extLst>
                <a:ext uri="{FF2B5EF4-FFF2-40B4-BE49-F238E27FC236}">
                  <a16:creationId xmlns:a16="http://schemas.microsoft.com/office/drawing/2014/main" id="{2CACA43C-0C4C-4C31-B760-DC7717F4DB84}"/>
                </a:ext>
              </a:extLst>
            </p:cNvPr>
            <p:cNvSpPr/>
            <p:nvPr/>
          </p:nvSpPr>
          <p:spPr>
            <a:xfrm>
              <a:off x="7444440" y="5470920"/>
              <a:ext cx="138600" cy="158040"/>
            </a:xfrm>
            <a:custGeom>
              <a:avLst/>
              <a:gdLst/>
              <a:ahLst/>
              <a:cxnLst>
                <a:cxn ang="3cd4">
                  <a:pos x="hc" y="t"/>
                </a:cxn>
                <a:cxn ang="cd2">
                  <a:pos x="l" y="vc"/>
                </a:cxn>
                <a:cxn ang="cd4">
                  <a:pos x="hc" y="b"/>
                </a:cxn>
                <a:cxn ang="0">
                  <a:pos x="r" y="vc"/>
                </a:cxn>
              </a:cxnLst>
              <a:rect l="l" t="t" r="r" b="b"/>
              <a:pathLst>
                <a:path w="386" h="440">
                  <a:moveTo>
                    <a:pt x="53" y="389"/>
                  </a:moveTo>
                  <a:cubicBezTo>
                    <a:pt x="48" y="409"/>
                    <a:pt x="48" y="414"/>
                    <a:pt x="20" y="414"/>
                  </a:cubicBezTo>
                  <a:cubicBezTo>
                    <a:pt x="8" y="414"/>
                    <a:pt x="0" y="414"/>
                    <a:pt x="0" y="431"/>
                  </a:cubicBezTo>
                  <a:cubicBezTo>
                    <a:pt x="0" y="437"/>
                    <a:pt x="6" y="440"/>
                    <a:pt x="8" y="440"/>
                  </a:cubicBezTo>
                  <a:cubicBezTo>
                    <a:pt x="28" y="440"/>
                    <a:pt x="50" y="437"/>
                    <a:pt x="70" y="437"/>
                  </a:cubicBezTo>
                  <a:cubicBezTo>
                    <a:pt x="92" y="437"/>
                    <a:pt x="120" y="440"/>
                    <a:pt x="143" y="440"/>
                  </a:cubicBezTo>
                  <a:cubicBezTo>
                    <a:pt x="148" y="440"/>
                    <a:pt x="157" y="437"/>
                    <a:pt x="157" y="426"/>
                  </a:cubicBezTo>
                  <a:cubicBezTo>
                    <a:pt x="157" y="414"/>
                    <a:pt x="146" y="414"/>
                    <a:pt x="137" y="414"/>
                  </a:cubicBezTo>
                  <a:cubicBezTo>
                    <a:pt x="123" y="414"/>
                    <a:pt x="104" y="414"/>
                    <a:pt x="104" y="406"/>
                  </a:cubicBezTo>
                  <a:cubicBezTo>
                    <a:pt x="104" y="403"/>
                    <a:pt x="109" y="386"/>
                    <a:pt x="112" y="375"/>
                  </a:cubicBezTo>
                  <a:cubicBezTo>
                    <a:pt x="120" y="339"/>
                    <a:pt x="129" y="300"/>
                    <a:pt x="137" y="272"/>
                  </a:cubicBezTo>
                  <a:cubicBezTo>
                    <a:pt x="146" y="286"/>
                    <a:pt x="168" y="314"/>
                    <a:pt x="210" y="314"/>
                  </a:cubicBezTo>
                  <a:cubicBezTo>
                    <a:pt x="294" y="314"/>
                    <a:pt x="386" y="218"/>
                    <a:pt x="386" y="115"/>
                  </a:cubicBezTo>
                  <a:cubicBezTo>
                    <a:pt x="386" y="34"/>
                    <a:pt x="330" y="0"/>
                    <a:pt x="283" y="0"/>
                  </a:cubicBezTo>
                  <a:cubicBezTo>
                    <a:pt x="241" y="0"/>
                    <a:pt x="204" y="28"/>
                    <a:pt x="185" y="48"/>
                  </a:cubicBezTo>
                  <a:cubicBezTo>
                    <a:pt x="174" y="8"/>
                    <a:pt x="134" y="0"/>
                    <a:pt x="112" y="0"/>
                  </a:cubicBezTo>
                  <a:cubicBezTo>
                    <a:pt x="87" y="0"/>
                    <a:pt x="70" y="17"/>
                    <a:pt x="59" y="36"/>
                  </a:cubicBezTo>
                  <a:cubicBezTo>
                    <a:pt x="45" y="62"/>
                    <a:pt x="34" y="101"/>
                    <a:pt x="34" y="106"/>
                  </a:cubicBezTo>
                  <a:cubicBezTo>
                    <a:pt x="34" y="115"/>
                    <a:pt x="42" y="115"/>
                    <a:pt x="45" y="115"/>
                  </a:cubicBezTo>
                  <a:cubicBezTo>
                    <a:pt x="56" y="115"/>
                    <a:pt x="56" y="112"/>
                    <a:pt x="62" y="95"/>
                  </a:cubicBezTo>
                  <a:cubicBezTo>
                    <a:pt x="70" y="53"/>
                    <a:pt x="84" y="20"/>
                    <a:pt x="112" y="20"/>
                  </a:cubicBezTo>
                  <a:cubicBezTo>
                    <a:pt x="129" y="20"/>
                    <a:pt x="134" y="34"/>
                    <a:pt x="134" y="53"/>
                  </a:cubicBezTo>
                  <a:cubicBezTo>
                    <a:pt x="134" y="62"/>
                    <a:pt x="132" y="70"/>
                    <a:pt x="132" y="73"/>
                  </a:cubicBezTo>
                  <a:close/>
                  <a:moveTo>
                    <a:pt x="185" y="84"/>
                  </a:moveTo>
                  <a:cubicBezTo>
                    <a:pt x="224" y="31"/>
                    <a:pt x="258" y="20"/>
                    <a:pt x="280" y="20"/>
                  </a:cubicBezTo>
                  <a:cubicBezTo>
                    <a:pt x="308" y="20"/>
                    <a:pt x="330" y="39"/>
                    <a:pt x="330" y="87"/>
                  </a:cubicBezTo>
                  <a:cubicBezTo>
                    <a:pt x="330" y="115"/>
                    <a:pt x="316" y="185"/>
                    <a:pt x="297" y="227"/>
                  </a:cubicBezTo>
                  <a:cubicBezTo>
                    <a:pt x="277" y="260"/>
                    <a:pt x="244" y="294"/>
                    <a:pt x="210" y="294"/>
                  </a:cubicBezTo>
                  <a:cubicBezTo>
                    <a:pt x="160" y="294"/>
                    <a:pt x="148" y="241"/>
                    <a:pt x="148" y="232"/>
                  </a:cubicBezTo>
                  <a:cubicBezTo>
                    <a:pt x="148" y="230"/>
                    <a:pt x="148" y="224"/>
                    <a:pt x="148" y="22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2" name="Freihandform: Form 61">
              <a:extLst>
                <a:ext uri="{FF2B5EF4-FFF2-40B4-BE49-F238E27FC236}">
                  <a16:creationId xmlns:a16="http://schemas.microsoft.com/office/drawing/2014/main" id="{011A707E-AF67-47C0-9E78-BDD056107B0F}"/>
                </a:ext>
              </a:extLst>
            </p:cNvPr>
            <p:cNvSpPr/>
            <p:nvPr/>
          </p:nvSpPr>
          <p:spPr>
            <a:xfrm>
              <a:off x="7624800" y="524628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3" name="Freihandform: Form 62">
              <a:extLst>
                <a:ext uri="{FF2B5EF4-FFF2-40B4-BE49-F238E27FC236}">
                  <a16:creationId xmlns:a16="http://schemas.microsoft.com/office/drawing/2014/main" id="{A0001412-B964-4BFE-8E73-4DF6D915BD1C}"/>
                </a:ext>
              </a:extLst>
            </p:cNvPr>
            <p:cNvSpPr/>
            <p:nvPr/>
          </p:nvSpPr>
          <p:spPr>
            <a:xfrm>
              <a:off x="7778880" y="5171760"/>
              <a:ext cx="92520" cy="228600"/>
            </a:xfrm>
            <a:custGeom>
              <a:avLst/>
              <a:gdLst/>
              <a:ahLst/>
              <a:cxnLst>
                <a:cxn ang="3cd4">
                  <a:pos x="hc" y="t"/>
                </a:cxn>
                <a:cxn ang="cd2">
                  <a:pos x="l" y="vc"/>
                </a:cxn>
                <a:cxn ang="cd4">
                  <a:pos x="hc" y="b"/>
                </a:cxn>
                <a:cxn ang="0">
                  <a:pos x="r" y="vc"/>
                </a:cxn>
              </a:cxnLst>
              <a:rect l="l" t="t" r="r" b="b"/>
              <a:pathLst>
                <a:path w="258" h="636">
                  <a:moveTo>
                    <a:pt x="137" y="199"/>
                  </a:moveTo>
                  <a:cubicBezTo>
                    <a:pt x="148" y="199"/>
                    <a:pt x="154" y="199"/>
                    <a:pt x="176" y="204"/>
                  </a:cubicBezTo>
                  <a:cubicBezTo>
                    <a:pt x="199" y="213"/>
                    <a:pt x="216" y="216"/>
                    <a:pt x="227" y="216"/>
                  </a:cubicBezTo>
                  <a:cubicBezTo>
                    <a:pt x="255" y="216"/>
                    <a:pt x="258" y="196"/>
                    <a:pt x="258" y="188"/>
                  </a:cubicBezTo>
                  <a:cubicBezTo>
                    <a:pt x="258" y="182"/>
                    <a:pt x="255" y="162"/>
                    <a:pt x="227" y="162"/>
                  </a:cubicBezTo>
                  <a:cubicBezTo>
                    <a:pt x="216" y="162"/>
                    <a:pt x="199" y="165"/>
                    <a:pt x="176" y="174"/>
                  </a:cubicBezTo>
                  <a:cubicBezTo>
                    <a:pt x="154" y="179"/>
                    <a:pt x="148" y="179"/>
                    <a:pt x="137" y="179"/>
                  </a:cubicBezTo>
                  <a:cubicBezTo>
                    <a:pt x="137" y="157"/>
                    <a:pt x="143" y="126"/>
                    <a:pt x="146" y="106"/>
                  </a:cubicBezTo>
                  <a:cubicBezTo>
                    <a:pt x="148" y="92"/>
                    <a:pt x="157" y="56"/>
                    <a:pt x="157" y="31"/>
                  </a:cubicBezTo>
                  <a:cubicBezTo>
                    <a:pt x="157" y="11"/>
                    <a:pt x="146" y="0"/>
                    <a:pt x="129" y="0"/>
                  </a:cubicBezTo>
                  <a:cubicBezTo>
                    <a:pt x="115" y="0"/>
                    <a:pt x="101" y="8"/>
                    <a:pt x="101" y="31"/>
                  </a:cubicBezTo>
                  <a:cubicBezTo>
                    <a:pt x="101" y="56"/>
                    <a:pt x="106" y="90"/>
                    <a:pt x="112" y="112"/>
                  </a:cubicBezTo>
                  <a:cubicBezTo>
                    <a:pt x="112" y="120"/>
                    <a:pt x="120" y="154"/>
                    <a:pt x="120" y="179"/>
                  </a:cubicBezTo>
                  <a:cubicBezTo>
                    <a:pt x="109" y="179"/>
                    <a:pt x="104" y="179"/>
                    <a:pt x="81" y="174"/>
                  </a:cubicBezTo>
                  <a:cubicBezTo>
                    <a:pt x="59" y="165"/>
                    <a:pt x="42" y="162"/>
                    <a:pt x="31" y="162"/>
                  </a:cubicBezTo>
                  <a:cubicBezTo>
                    <a:pt x="3" y="162"/>
                    <a:pt x="0" y="182"/>
                    <a:pt x="0" y="188"/>
                  </a:cubicBezTo>
                  <a:cubicBezTo>
                    <a:pt x="0" y="193"/>
                    <a:pt x="3" y="216"/>
                    <a:pt x="31" y="216"/>
                  </a:cubicBezTo>
                  <a:cubicBezTo>
                    <a:pt x="42" y="216"/>
                    <a:pt x="59" y="213"/>
                    <a:pt x="81" y="204"/>
                  </a:cubicBezTo>
                  <a:cubicBezTo>
                    <a:pt x="104" y="199"/>
                    <a:pt x="109" y="199"/>
                    <a:pt x="120" y="199"/>
                  </a:cubicBezTo>
                  <a:cubicBezTo>
                    <a:pt x="120" y="216"/>
                    <a:pt x="115" y="238"/>
                    <a:pt x="112" y="252"/>
                  </a:cubicBezTo>
                  <a:cubicBezTo>
                    <a:pt x="101" y="294"/>
                    <a:pt x="101" y="300"/>
                    <a:pt x="101" y="336"/>
                  </a:cubicBezTo>
                  <a:cubicBezTo>
                    <a:pt x="101" y="470"/>
                    <a:pt x="115" y="610"/>
                    <a:pt x="118" y="624"/>
                  </a:cubicBezTo>
                  <a:cubicBezTo>
                    <a:pt x="118" y="630"/>
                    <a:pt x="120" y="636"/>
                    <a:pt x="129" y="636"/>
                  </a:cubicBezTo>
                  <a:cubicBezTo>
                    <a:pt x="140" y="636"/>
                    <a:pt x="140" y="630"/>
                    <a:pt x="140" y="622"/>
                  </a:cubicBezTo>
                  <a:cubicBezTo>
                    <a:pt x="140" y="622"/>
                    <a:pt x="146" y="560"/>
                    <a:pt x="148" y="518"/>
                  </a:cubicBezTo>
                  <a:cubicBezTo>
                    <a:pt x="154" y="456"/>
                    <a:pt x="157" y="398"/>
                    <a:pt x="157" y="336"/>
                  </a:cubicBezTo>
                  <a:cubicBezTo>
                    <a:pt x="157" y="300"/>
                    <a:pt x="157" y="294"/>
                    <a:pt x="146" y="249"/>
                  </a:cubicBezTo>
                  <a:cubicBezTo>
                    <a:pt x="146" y="244"/>
                    <a:pt x="137" y="216"/>
                    <a:pt x="137" y="199"/>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4" name="Freihandform: Form 63">
              <a:extLst>
                <a:ext uri="{FF2B5EF4-FFF2-40B4-BE49-F238E27FC236}">
                  <a16:creationId xmlns:a16="http://schemas.microsoft.com/office/drawing/2014/main" id="{7DEBDA2F-437D-40BF-989E-354C2D7324CF}"/>
                </a:ext>
              </a:extLst>
            </p:cNvPr>
            <p:cNvSpPr/>
            <p:nvPr/>
          </p:nvSpPr>
          <p:spPr>
            <a:xfrm>
              <a:off x="7774920" y="5470920"/>
              <a:ext cx="112680" cy="158040"/>
            </a:xfrm>
            <a:custGeom>
              <a:avLst/>
              <a:gdLst/>
              <a:ahLst/>
              <a:cxnLst>
                <a:cxn ang="3cd4">
                  <a:pos x="hc" y="t"/>
                </a:cxn>
                <a:cxn ang="cd2">
                  <a:pos x="l" y="vc"/>
                </a:cxn>
                <a:cxn ang="cd4">
                  <a:pos x="hc" y="b"/>
                </a:cxn>
                <a:cxn ang="0">
                  <a:pos x="r" y="vc"/>
                </a:cxn>
              </a:cxnLst>
              <a:rect l="l" t="t" r="r" b="b"/>
              <a:pathLst>
                <a:path w="314" h="440">
                  <a:moveTo>
                    <a:pt x="311" y="20"/>
                  </a:moveTo>
                  <a:cubicBezTo>
                    <a:pt x="311" y="17"/>
                    <a:pt x="314" y="14"/>
                    <a:pt x="314" y="8"/>
                  </a:cubicBezTo>
                  <a:cubicBezTo>
                    <a:pt x="314" y="6"/>
                    <a:pt x="311" y="0"/>
                    <a:pt x="302" y="0"/>
                  </a:cubicBezTo>
                  <a:cubicBezTo>
                    <a:pt x="297" y="0"/>
                    <a:pt x="269" y="22"/>
                    <a:pt x="255" y="45"/>
                  </a:cubicBezTo>
                  <a:cubicBezTo>
                    <a:pt x="246" y="31"/>
                    <a:pt x="224" y="0"/>
                    <a:pt x="179" y="0"/>
                  </a:cubicBezTo>
                  <a:cubicBezTo>
                    <a:pt x="90" y="0"/>
                    <a:pt x="0" y="98"/>
                    <a:pt x="0" y="199"/>
                  </a:cubicBezTo>
                  <a:cubicBezTo>
                    <a:pt x="0" y="266"/>
                    <a:pt x="45" y="314"/>
                    <a:pt x="104" y="314"/>
                  </a:cubicBezTo>
                  <a:cubicBezTo>
                    <a:pt x="146" y="314"/>
                    <a:pt x="176" y="288"/>
                    <a:pt x="193" y="274"/>
                  </a:cubicBezTo>
                  <a:cubicBezTo>
                    <a:pt x="193" y="277"/>
                    <a:pt x="171" y="364"/>
                    <a:pt x="168" y="375"/>
                  </a:cubicBezTo>
                  <a:cubicBezTo>
                    <a:pt x="157" y="414"/>
                    <a:pt x="157" y="414"/>
                    <a:pt x="115" y="414"/>
                  </a:cubicBezTo>
                  <a:cubicBezTo>
                    <a:pt x="106" y="414"/>
                    <a:pt x="95" y="414"/>
                    <a:pt x="95" y="431"/>
                  </a:cubicBezTo>
                  <a:cubicBezTo>
                    <a:pt x="95" y="434"/>
                    <a:pt x="98" y="440"/>
                    <a:pt x="106" y="440"/>
                  </a:cubicBezTo>
                  <a:cubicBezTo>
                    <a:pt x="129" y="440"/>
                    <a:pt x="154" y="437"/>
                    <a:pt x="179" y="437"/>
                  </a:cubicBezTo>
                  <a:cubicBezTo>
                    <a:pt x="202" y="437"/>
                    <a:pt x="232" y="440"/>
                    <a:pt x="252" y="440"/>
                  </a:cubicBezTo>
                  <a:cubicBezTo>
                    <a:pt x="260" y="440"/>
                    <a:pt x="266" y="437"/>
                    <a:pt x="266" y="426"/>
                  </a:cubicBezTo>
                  <a:cubicBezTo>
                    <a:pt x="266" y="414"/>
                    <a:pt x="258" y="414"/>
                    <a:pt x="249" y="414"/>
                  </a:cubicBezTo>
                  <a:cubicBezTo>
                    <a:pt x="232" y="414"/>
                    <a:pt x="216" y="414"/>
                    <a:pt x="216" y="406"/>
                  </a:cubicBezTo>
                  <a:cubicBezTo>
                    <a:pt x="216" y="406"/>
                    <a:pt x="216" y="403"/>
                    <a:pt x="218" y="392"/>
                  </a:cubicBezTo>
                  <a:close/>
                  <a:moveTo>
                    <a:pt x="207" y="218"/>
                  </a:moveTo>
                  <a:cubicBezTo>
                    <a:pt x="202" y="230"/>
                    <a:pt x="202" y="232"/>
                    <a:pt x="193" y="244"/>
                  </a:cubicBezTo>
                  <a:cubicBezTo>
                    <a:pt x="168" y="274"/>
                    <a:pt x="134" y="294"/>
                    <a:pt x="106" y="294"/>
                  </a:cubicBezTo>
                  <a:cubicBezTo>
                    <a:pt x="81" y="294"/>
                    <a:pt x="56" y="274"/>
                    <a:pt x="56" y="227"/>
                  </a:cubicBezTo>
                  <a:cubicBezTo>
                    <a:pt x="56" y="190"/>
                    <a:pt x="76" y="112"/>
                    <a:pt x="92" y="84"/>
                  </a:cubicBezTo>
                  <a:cubicBezTo>
                    <a:pt x="123" y="31"/>
                    <a:pt x="160" y="20"/>
                    <a:pt x="179" y="20"/>
                  </a:cubicBezTo>
                  <a:cubicBezTo>
                    <a:pt x="227" y="20"/>
                    <a:pt x="241" y="73"/>
                    <a:pt x="241" y="78"/>
                  </a:cubicBezTo>
                  <a:cubicBezTo>
                    <a:pt x="241" y="84"/>
                    <a:pt x="241" y="87"/>
                    <a:pt x="238" y="90"/>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5" name="Freihandform: Form 64">
              <a:extLst>
                <a:ext uri="{FF2B5EF4-FFF2-40B4-BE49-F238E27FC236}">
                  <a16:creationId xmlns:a16="http://schemas.microsoft.com/office/drawing/2014/main" id="{F5AEF55F-BE45-44AD-9F51-A354BED826A0}"/>
                </a:ext>
              </a:extLst>
            </p:cNvPr>
            <p:cNvSpPr/>
            <p:nvPr/>
          </p:nvSpPr>
          <p:spPr>
            <a:xfrm>
              <a:off x="7933320" y="524628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6" name="Freihandform: Form 65">
              <a:extLst>
                <a:ext uri="{FF2B5EF4-FFF2-40B4-BE49-F238E27FC236}">
                  <a16:creationId xmlns:a16="http://schemas.microsoft.com/office/drawing/2014/main" id="{D9D97A6D-8C18-4388-83D4-999A1654591D}"/>
                </a:ext>
              </a:extLst>
            </p:cNvPr>
            <p:cNvSpPr/>
            <p:nvPr/>
          </p:nvSpPr>
          <p:spPr>
            <a:xfrm>
              <a:off x="8079479" y="5436720"/>
              <a:ext cx="115560" cy="112680"/>
            </a:xfrm>
            <a:custGeom>
              <a:avLst/>
              <a:gdLst/>
              <a:ahLst/>
              <a:cxnLst>
                <a:cxn ang="3cd4">
                  <a:pos x="hc" y="t"/>
                </a:cxn>
                <a:cxn ang="cd2">
                  <a:pos x="l" y="vc"/>
                </a:cxn>
                <a:cxn ang="cd4">
                  <a:pos x="hc" y="b"/>
                </a:cxn>
                <a:cxn ang="0">
                  <a:pos x="r" y="vc"/>
                </a:cxn>
              </a:cxnLst>
              <a:rect l="l" t="t" r="r" b="b"/>
              <a:pathLst>
                <a:path w="322" h="314">
                  <a:moveTo>
                    <a:pt x="132" y="165"/>
                  </a:moveTo>
                  <a:cubicBezTo>
                    <a:pt x="132" y="162"/>
                    <a:pt x="148" y="98"/>
                    <a:pt x="148" y="95"/>
                  </a:cubicBezTo>
                  <a:cubicBezTo>
                    <a:pt x="151" y="90"/>
                    <a:pt x="171" y="56"/>
                    <a:pt x="193" y="39"/>
                  </a:cubicBezTo>
                  <a:cubicBezTo>
                    <a:pt x="199" y="34"/>
                    <a:pt x="218" y="20"/>
                    <a:pt x="249" y="20"/>
                  </a:cubicBezTo>
                  <a:cubicBezTo>
                    <a:pt x="255" y="20"/>
                    <a:pt x="274" y="20"/>
                    <a:pt x="286" y="28"/>
                  </a:cubicBezTo>
                  <a:cubicBezTo>
                    <a:pt x="266" y="36"/>
                    <a:pt x="258" y="56"/>
                    <a:pt x="258" y="67"/>
                  </a:cubicBezTo>
                  <a:cubicBezTo>
                    <a:pt x="258" y="84"/>
                    <a:pt x="269" y="92"/>
                    <a:pt x="283" y="92"/>
                  </a:cubicBezTo>
                  <a:cubicBezTo>
                    <a:pt x="300" y="92"/>
                    <a:pt x="322" y="81"/>
                    <a:pt x="322" y="50"/>
                  </a:cubicBezTo>
                  <a:cubicBezTo>
                    <a:pt x="322" y="14"/>
                    <a:pt x="286" y="0"/>
                    <a:pt x="249" y="0"/>
                  </a:cubicBezTo>
                  <a:cubicBezTo>
                    <a:pt x="213" y="0"/>
                    <a:pt x="182" y="14"/>
                    <a:pt x="151" y="50"/>
                  </a:cubicBezTo>
                  <a:cubicBezTo>
                    <a:pt x="140" y="6"/>
                    <a:pt x="95" y="0"/>
                    <a:pt x="81" y="0"/>
                  </a:cubicBezTo>
                  <a:cubicBezTo>
                    <a:pt x="53" y="0"/>
                    <a:pt x="36" y="17"/>
                    <a:pt x="25" y="36"/>
                  </a:cubicBezTo>
                  <a:cubicBezTo>
                    <a:pt x="8" y="62"/>
                    <a:pt x="0" y="104"/>
                    <a:pt x="0" y="106"/>
                  </a:cubicBezTo>
                  <a:cubicBezTo>
                    <a:pt x="0" y="115"/>
                    <a:pt x="8" y="115"/>
                    <a:pt x="11" y="115"/>
                  </a:cubicBezTo>
                  <a:cubicBezTo>
                    <a:pt x="22" y="115"/>
                    <a:pt x="22" y="112"/>
                    <a:pt x="28" y="95"/>
                  </a:cubicBezTo>
                  <a:cubicBezTo>
                    <a:pt x="36" y="53"/>
                    <a:pt x="50" y="20"/>
                    <a:pt x="78" y="20"/>
                  </a:cubicBezTo>
                  <a:cubicBezTo>
                    <a:pt x="95" y="20"/>
                    <a:pt x="101" y="34"/>
                    <a:pt x="101" y="53"/>
                  </a:cubicBezTo>
                  <a:cubicBezTo>
                    <a:pt x="101" y="67"/>
                    <a:pt x="95" y="92"/>
                    <a:pt x="90" y="112"/>
                  </a:cubicBezTo>
                  <a:cubicBezTo>
                    <a:pt x="84" y="129"/>
                    <a:pt x="78" y="160"/>
                    <a:pt x="76" y="174"/>
                  </a:cubicBezTo>
                  <a:lnTo>
                    <a:pt x="53" y="263"/>
                  </a:lnTo>
                  <a:cubicBezTo>
                    <a:pt x="50" y="272"/>
                    <a:pt x="45" y="288"/>
                    <a:pt x="45" y="291"/>
                  </a:cubicBezTo>
                  <a:cubicBezTo>
                    <a:pt x="45" y="305"/>
                    <a:pt x="59" y="314"/>
                    <a:pt x="70" y="314"/>
                  </a:cubicBezTo>
                  <a:cubicBezTo>
                    <a:pt x="78" y="314"/>
                    <a:pt x="92" y="308"/>
                    <a:pt x="98" y="294"/>
                  </a:cubicBezTo>
                  <a:cubicBezTo>
                    <a:pt x="101" y="288"/>
                    <a:pt x="106" y="258"/>
                    <a:pt x="112" y="241"/>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7" name="Freihandform: Form 66">
              <a:extLst>
                <a:ext uri="{FF2B5EF4-FFF2-40B4-BE49-F238E27FC236}">
                  <a16:creationId xmlns:a16="http://schemas.microsoft.com/office/drawing/2014/main" id="{CDE3845B-6B12-4BCD-A64D-0E40FADB8C0F}"/>
                </a:ext>
              </a:extLst>
            </p:cNvPr>
            <p:cNvSpPr/>
            <p:nvPr/>
          </p:nvSpPr>
          <p:spPr>
            <a:xfrm>
              <a:off x="8241480" y="5246280"/>
              <a:ext cx="130680" cy="250560"/>
            </a:xfrm>
            <a:custGeom>
              <a:avLst/>
              <a:gdLst/>
              <a:ahLst/>
              <a:cxnLst>
                <a:cxn ang="3cd4">
                  <a:pos x="hc" y="t"/>
                </a:cxn>
                <a:cxn ang="cd2">
                  <a:pos x="l" y="vc"/>
                </a:cxn>
                <a:cxn ang="cd4">
                  <a:pos x="hc" y="b"/>
                </a:cxn>
                <a:cxn ang="0">
                  <a:pos x="r" y="vc"/>
                </a:cxn>
              </a:cxnLst>
              <a:rect l="l" t="t" r="r" b="b"/>
              <a:pathLst>
                <a:path w="364" h="697">
                  <a:moveTo>
                    <a:pt x="190" y="11"/>
                  </a:moveTo>
                  <a:cubicBezTo>
                    <a:pt x="190" y="11"/>
                    <a:pt x="190" y="0"/>
                    <a:pt x="176" y="0"/>
                  </a:cubicBezTo>
                  <a:cubicBezTo>
                    <a:pt x="154" y="0"/>
                    <a:pt x="81" y="8"/>
                    <a:pt x="56" y="11"/>
                  </a:cubicBezTo>
                  <a:cubicBezTo>
                    <a:pt x="48" y="11"/>
                    <a:pt x="36" y="11"/>
                    <a:pt x="36" y="31"/>
                  </a:cubicBezTo>
                  <a:cubicBezTo>
                    <a:pt x="36" y="42"/>
                    <a:pt x="48" y="42"/>
                    <a:pt x="62" y="42"/>
                  </a:cubicBezTo>
                  <a:cubicBezTo>
                    <a:pt x="109" y="42"/>
                    <a:pt x="112" y="48"/>
                    <a:pt x="112" y="59"/>
                  </a:cubicBezTo>
                  <a:cubicBezTo>
                    <a:pt x="112" y="64"/>
                    <a:pt x="101" y="98"/>
                    <a:pt x="98" y="120"/>
                  </a:cubicBezTo>
                  <a:lnTo>
                    <a:pt x="17" y="442"/>
                  </a:lnTo>
                  <a:cubicBezTo>
                    <a:pt x="3" y="490"/>
                    <a:pt x="0" y="507"/>
                    <a:pt x="0" y="540"/>
                  </a:cubicBezTo>
                  <a:cubicBezTo>
                    <a:pt x="0" y="636"/>
                    <a:pt x="53" y="697"/>
                    <a:pt x="126" y="697"/>
                  </a:cubicBezTo>
                  <a:cubicBezTo>
                    <a:pt x="244" y="697"/>
                    <a:pt x="364" y="549"/>
                    <a:pt x="364" y="406"/>
                  </a:cubicBezTo>
                  <a:cubicBezTo>
                    <a:pt x="364" y="316"/>
                    <a:pt x="314" y="249"/>
                    <a:pt x="232" y="249"/>
                  </a:cubicBezTo>
                  <a:cubicBezTo>
                    <a:pt x="188" y="249"/>
                    <a:pt x="146" y="277"/>
                    <a:pt x="118" y="308"/>
                  </a:cubicBezTo>
                  <a:close/>
                  <a:moveTo>
                    <a:pt x="98" y="384"/>
                  </a:moveTo>
                  <a:cubicBezTo>
                    <a:pt x="104" y="364"/>
                    <a:pt x="104" y="361"/>
                    <a:pt x="112" y="350"/>
                  </a:cubicBezTo>
                  <a:cubicBezTo>
                    <a:pt x="160" y="286"/>
                    <a:pt x="204" y="272"/>
                    <a:pt x="232" y="272"/>
                  </a:cubicBezTo>
                  <a:cubicBezTo>
                    <a:pt x="266" y="272"/>
                    <a:pt x="294" y="300"/>
                    <a:pt x="294" y="364"/>
                  </a:cubicBezTo>
                  <a:cubicBezTo>
                    <a:pt x="294" y="423"/>
                    <a:pt x="260" y="535"/>
                    <a:pt x="244" y="574"/>
                  </a:cubicBezTo>
                  <a:cubicBezTo>
                    <a:pt x="210" y="638"/>
                    <a:pt x="165" y="675"/>
                    <a:pt x="126" y="675"/>
                  </a:cubicBezTo>
                  <a:cubicBezTo>
                    <a:pt x="92" y="675"/>
                    <a:pt x="59" y="647"/>
                    <a:pt x="59" y="574"/>
                  </a:cubicBezTo>
                  <a:cubicBezTo>
                    <a:pt x="59" y="557"/>
                    <a:pt x="59" y="538"/>
                    <a:pt x="76" y="47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8" name="Freihandform: Form 67">
              <a:extLst>
                <a:ext uri="{FF2B5EF4-FFF2-40B4-BE49-F238E27FC236}">
                  <a16:creationId xmlns:a16="http://schemas.microsoft.com/office/drawing/2014/main" id="{1DD58094-4AD5-4E78-BE16-D2AD448E7986}"/>
                </a:ext>
              </a:extLst>
            </p:cNvPr>
            <p:cNvSpPr/>
            <p:nvPr/>
          </p:nvSpPr>
          <p:spPr>
            <a:xfrm>
              <a:off x="8393760" y="5436720"/>
              <a:ext cx="99360" cy="112680"/>
            </a:xfrm>
            <a:custGeom>
              <a:avLst/>
              <a:gdLst/>
              <a:ahLst/>
              <a:cxnLst>
                <a:cxn ang="3cd4">
                  <a:pos x="hc" y="t"/>
                </a:cxn>
                <a:cxn ang="cd2">
                  <a:pos x="l" y="vc"/>
                </a:cxn>
                <a:cxn ang="cd4">
                  <a:pos x="hc" y="b"/>
                </a:cxn>
                <a:cxn ang="0">
                  <a:pos x="r" y="vc"/>
                </a:cxn>
              </a:cxnLst>
              <a:rect l="l" t="t" r="r" b="b"/>
              <a:pathLst>
                <a:path w="277" h="314">
                  <a:moveTo>
                    <a:pt x="249" y="45"/>
                  </a:moveTo>
                  <a:cubicBezTo>
                    <a:pt x="232" y="50"/>
                    <a:pt x="221" y="64"/>
                    <a:pt x="221" y="78"/>
                  </a:cubicBezTo>
                  <a:cubicBezTo>
                    <a:pt x="221" y="95"/>
                    <a:pt x="235" y="101"/>
                    <a:pt x="244" y="101"/>
                  </a:cubicBezTo>
                  <a:cubicBezTo>
                    <a:pt x="252" y="101"/>
                    <a:pt x="277" y="95"/>
                    <a:pt x="277" y="62"/>
                  </a:cubicBezTo>
                  <a:cubicBezTo>
                    <a:pt x="277" y="14"/>
                    <a:pt x="227" y="0"/>
                    <a:pt x="185" y="0"/>
                  </a:cubicBezTo>
                  <a:cubicBezTo>
                    <a:pt x="76" y="0"/>
                    <a:pt x="56" y="81"/>
                    <a:pt x="56" y="101"/>
                  </a:cubicBezTo>
                  <a:cubicBezTo>
                    <a:pt x="56" y="126"/>
                    <a:pt x="73" y="143"/>
                    <a:pt x="81" y="151"/>
                  </a:cubicBezTo>
                  <a:cubicBezTo>
                    <a:pt x="101" y="165"/>
                    <a:pt x="112" y="168"/>
                    <a:pt x="160" y="176"/>
                  </a:cubicBezTo>
                  <a:cubicBezTo>
                    <a:pt x="174" y="179"/>
                    <a:pt x="218" y="188"/>
                    <a:pt x="218" y="224"/>
                  </a:cubicBezTo>
                  <a:cubicBezTo>
                    <a:pt x="218" y="235"/>
                    <a:pt x="213" y="260"/>
                    <a:pt x="182" y="280"/>
                  </a:cubicBezTo>
                  <a:cubicBezTo>
                    <a:pt x="154" y="294"/>
                    <a:pt x="120" y="294"/>
                    <a:pt x="112" y="294"/>
                  </a:cubicBezTo>
                  <a:cubicBezTo>
                    <a:pt x="84" y="294"/>
                    <a:pt x="45" y="288"/>
                    <a:pt x="28" y="266"/>
                  </a:cubicBezTo>
                  <a:cubicBezTo>
                    <a:pt x="53" y="263"/>
                    <a:pt x="67" y="244"/>
                    <a:pt x="67" y="224"/>
                  </a:cubicBezTo>
                  <a:cubicBezTo>
                    <a:pt x="67" y="207"/>
                    <a:pt x="56" y="199"/>
                    <a:pt x="39" y="199"/>
                  </a:cubicBezTo>
                  <a:cubicBezTo>
                    <a:pt x="20" y="199"/>
                    <a:pt x="0" y="216"/>
                    <a:pt x="0" y="246"/>
                  </a:cubicBezTo>
                  <a:cubicBezTo>
                    <a:pt x="0" y="288"/>
                    <a:pt x="45" y="314"/>
                    <a:pt x="112" y="314"/>
                  </a:cubicBezTo>
                  <a:cubicBezTo>
                    <a:pt x="241" y="314"/>
                    <a:pt x="263" y="227"/>
                    <a:pt x="263" y="199"/>
                  </a:cubicBezTo>
                  <a:cubicBezTo>
                    <a:pt x="263" y="134"/>
                    <a:pt x="193" y="123"/>
                    <a:pt x="168" y="118"/>
                  </a:cubicBezTo>
                  <a:cubicBezTo>
                    <a:pt x="162" y="115"/>
                    <a:pt x="143" y="112"/>
                    <a:pt x="140" y="112"/>
                  </a:cubicBezTo>
                  <a:cubicBezTo>
                    <a:pt x="115" y="106"/>
                    <a:pt x="101" y="92"/>
                    <a:pt x="101" y="78"/>
                  </a:cubicBezTo>
                  <a:cubicBezTo>
                    <a:pt x="101" y="62"/>
                    <a:pt x="115" y="42"/>
                    <a:pt x="129" y="34"/>
                  </a:cubicBezTo>
                  <a:cubicBezTo>
                    <a:pt x="148" y="20"/>
                    <a:pt x="174" y="20"/>
                    <a:pt x="185" y="20"/>
                  </a:cubicBezTo>
                  <a:cubicBezTo>
                    <a:pt x="199" y="20"/>
                    <a:pt x="235" y="22"/>
                    <a:pt x="249" y="45"/>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69" name="Freihandform: Form 68">
              <a:extLst>
                <a:ext uri="{FF2B5EF4-FFF2-40B4-BE49-F238E27FC236}">
                  <a16:creationId xmlns:a16="http://schemas.microsoft.com/office/drawing/2014/main" id="{35931BC5-8897-4805-A15C-A439C365093A}"/>
                </a:ext>
              </a:extLst>
            </p:cNvPr>
            <p:cNvSpPr/>
            <p:nvPr/>
          </p:nvSpPr>
          <p:spPr>
            <a:xfrm>
              <a:off x="8547119" y="5227200"/>
              <a:ext cx="79200" cy="354240"/>
            </a:xfrm>
            <a:custGeom>
              <a:avLst/>
              <a:gdLst/>
              <a:ahLst/>
              <a:cxnLst>
                <a:cxn ang="3cd4">
                  <a:pos x="hc" y="t"/>
                </a:cxn>
                <a:cxn ang="cd2">
                  <a:pos x="l" y="vc"/>
                </a:cxn>
                <a:cxn ang="cd4">
                  <a:pos x="hc" y="b"/>
                </a:cxn>
                <a:cxn ang="0">
                  <a:pos x="r" y="vc"/>
                </a:cxn>
              </a:cxnLst>
              <a:rect l="l" t="t" r="r" b="b"/>
              <a:pathLst>
                <a:path w="221" h="985">
                  <a:moveTo>
                    <a:pt x="218" y="510"/>
                  </a:moveTo>
                  <a:cubicBezTo>
                    <a:pt x="221" y="498"/>
                    <a:pt x="221" y="496"/>
                    <a:pt x="221" y="493"/>
                  </a:cubicBezTo>
                  <a:cubicBezTo>
                    <a:pt x="221" y="490"/>
                    <a:pt x="221" y="487"/>
                    <a:pt x="218" y="476"/>
                  </a:cubicBezTo>
                  <a:lnTo>
                    <a:pt x="42" y="22"/>
                  </a:lnTo>
                  <a:cubicBezTo>
                    <a:pt x="36" y="6"/>
                    <a:pt x="31" y="0"/>
                    <a:pt x="20" y="0"/>
                  </a:cubicBezTo>
                  <a:cubicBezTo>
                    <a:pt x="8" y="0"/>
                    <a:pt x="0" y="8"/>
                    <a:pt x="0" y="20"/>
                  </a:cubicBezTo>
                  <a:cubicBezTo>
                    <a:pt x="0" y="22"/>
                    <a:pt x="0" y="25"/>
                    <a:pt x="6" y="36"/>
                  </a:cubicBezTo>
                  <a:lnTo>
                    <a:pt x="182" y="493"/>
                  </a:lnTo>
                  <a:lnTo>
                    <a:pt x="6" y="949"/>
                  </a:lnTo>
                  <a:cubicBezTo>
                    <a:pt x="0" y="960"/>
                    <a:pt x="0" y="963"/>
                    <a:pt x="0" y="966"/>
                  </a:cubicBezTo>
                  <a:cubicBezTo>
                    <a:pt x="0" y="977"/>
                    <a:pt x="8" y="985"/>
                    <a:pt x="20" y="985"/>
                  </a:cubicBezTo>
                  <a:cubicBezTo>
                    <a:pt x="34" y="985"/>
                    <a:pt x="36" y="977"/>
                    <a:pt x="42" y="966"/>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0" name="Freihandform: Form 69">
              <a:extLst>
                <a:ext uri="{FF2B5EF4-FFF2-40B4-BE49-F238E27FC236}">
                  <a16:creationId xmlns:a16="http://schemas.microsoft.com/office/drawing/2014/main" id="{E93CCBCF-A153-45D0-8BCF-0D76EA9D4F43}"/>
                </a:ext>
              </a:extLst>
            </p:cNvPr>
            <p:cNvSpPr/>
            <p:nvPr/>
          </p:nvSpPr>
          <p:spPr>
            <a:xfrm>
              <a:off x="8782920" y="5362200"/>
              <a:ext cx="236520" cy="83160"/>
            </a:xfrm>
            <a:custGeom>
              <a:avLst/>
              <a:gdLst/>
              <a:ahLst/>
              <a:cxnLst>
                <a:cxn ang="3cd4">
                  <a:pos x="hc" y="t"/>
                </a:cxn>
                <a:cxn ang="cd2">
                  <a:pos x="l" y="vc"/>
                </a:cxn>
                <a:cxn ang="cd4">
                  <a:pos x="hc" y="b"/>
                </a:cxn>
                <a:cxn ang="0">
                  <a:pos x="r" y="vc"/>
                </a:cxn>
              </a:cxnLst>
              <a:rect l="l" t="t" r="r" b="b"/>
              <a:pathLst>
                <a:path w="658" h="232">
                  <a:moveTo>
                    <a:pt x="624" y="39"/>
                  </a:moveTo>
                  <a:cubicBezTo>
                    <a:pt x="638" y="39"/>
                    <a:pt x="658" y="39"/>
                    <a:pt x="658" y="20"/>
                  </a:cubicBezTo>
                  <a:cubicBezTo>
                    <a:pt x="658" y="0"/>
                    <a:pt x="638" y="0"/>
                    <a:pt x="624" y="0"/>
                  </a:cubicBezTo>
                  <a:lnTo>
                    <a:pt x="34" y="0"/>
                  </a:lnTo>
                  <a:cubicBezTo>
                    <a:pt x="20" y="0"/>
                    <a:pt x="0" y="0"/>
                    <a:pt x="0" y="20"/>
                  </a:cubicBezTo>
                  <a:cubicBezTo>
                    <a:pt x="0" y="39"/>
                    <a:pt x="20" y="39"/>
                    <a:pt x="34" y="39"/>
                  </a:cubicBezTo>
                  <a:close/>
                  <a:moveTo>
                    <a:pt x="624" y="232"/>
                  </a:moveTo>
                  <a:cubicBezTo>
                    <a:pt x="638" y="232"/>
                    <a:pt x="658" y="232"/>
                    <a:pt x="658" y="213"/>
                  </a:cubicBezTo>
                  <a:cubicBezTo>
                    <a:pt x="658" y="193"/>
                    <a:pt x="638" y="193"/>
                    <a:pt x="624" y="193"/>
                  </a:cubicBezTo>
                  <a:lnTo>
                    <a:pt x="34" y="193"/>
                  </a:lnTo>
                  <a:cubicBezTo>
                    <a:pt x="20" y="193"/>
                    <a:pt x="0" y="193"/>
                    <a:pt x="0" y="213"/>
                  </a:cubicBezTo>
                  <a:cubicBezTo>
                    <a:pt x="0" y="232"/>
                    <a:pt x="20" y="232"/>
                    <a:pt x="34" y="232"/>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sp>
          <p:nvSpPr>
            <p:cNvPr id="71" name="Freihandform: Form 70">
              <a:extLst>
                <a:ext uri="{FF2B5EF4-FFF2-40B4-BE49-F238E27FC236}">
                  <a16:creationId xmlns:a16="http://schemas.microsoft.com/office/drawing/2014/main" id="{3BEA46A9-0F76-406E-BB62-E77C873FEBBF}"/>
                </a:ext>
              </a:extLst>
            </p:cNvPr>
            <p:cNvSpPr/>
            <p:nvPr/>
          </p:nvSpPr>
          <p:spPr>
            <a:xfrm>
              <a:off x="9057960" y="5243400"/>
              <a:ext cx="127800" cy="250560"/>
            </a:xfrm>
            <a:custGeom>
              <a:avLst/>
              <a:gdLst/>
              <a:ahLst/>
              <a:cxnLst>
                <a:cxn ang="3cd4">
                  <a:pos x="hc" y="t"/>
                </a:cxn>
                <a:cxn ang="cd2">
                  <a:pos x="l" y="vc"/>
                </a:cxn>
                <a:cxn ang="cd4">
                  <a:pos x="hc" y="b"/>
                </a:cxn>
                <a:cxn ang="0">
                  <a:pos x="r" y="vc"/>
                </a:cxn>
              </a:cxnLst>
              <a:rect l="l" t="t" r="r" b="b"/>
              <a:pathLst>
                <a:path w="356" h="697">
                  <a:moveTo>
                    <a:pt x="176" y="451"/>
                  </a:moveTo>
                  <a:cubicBezTo>
                    <a:pt x="176" y="325"/>
                    <a:pt x="274" y="255"/>
                    <a:pt x="308" y="230"/>
                  </a:cubicBezTo>
                  <a:cubicBezTo>
                    <a:pt x="336" y="210"/>
                    <a:pt x="356" y="174"/>
                    <a:pt x="356" y="134"/>
                  </a:cubicBezTo>
                  <a:cubicBezTo>
                    <a:pt x="356" y="76"/>
                    <a:pt x="316" y="0"/>
                    <a:pt x="168" y="0"/>
                  </a:cubicBezTo>
                  <a:cubicBezTo>
                    <a:pt x="62" y="0"/>
                    <a:pt x="0" y="67"/>
                    <a:pt x="0" y="132"/>
                  </a:cubicBezTo>
                  <a:cubicBezTo>
                    <a:pt x="0" y="165"/>
                    <a:pt x="22" y="179"/>
                    <a:pt x="45" y="179"/>
                  </a:cubicBezTo>
                  <a:cubicBezTo>
                    <a:pt x="73" y="179"/>
                    <a:pt x="92" y="160"/>
                    <a:pt x="92" y="134"/>
                  </a:cubicBezTo>
                  <a:cubicBezTo>
                    <a:pt x="92" y="90"/>
                    <a:pt x="50" y="90"/>
                    <a:pt x="36" y="90"/>
                  </a:cubicBezTo>
                  <a:cubicBezTo>
                    <a:pt x="67" y="36"/>
                    <a:pt x="123" y="22"/>
                    <a:pt x="165" y="22"/>
                  </a:cubicBezTo>
                  <a:cubicBezTo>
                    <a:pt x="274" y="22"/>
                    <a:pt x="274" y="90"/>
                    <a:pt x="274" y="129"/>
                  </a:cubicBezTo>
                  <a:cubicBezTo>
                    <a:pt x="274" y="185"/>
                    <a:pt x="258" y="204"/>
                    <a:pt x="241" y="221"/>
                  </a:cubicBezTo>
                  <a:cubicBezTo>
                    <a:pt x="174" y="291"/>
                    <a:pt x="154" y="384"/>
                    <a:pt x="154" y="442"/>
                  </a:cubicBezTo>
                  <a:lnTo>
                    <a:pt x="154" y="487"/>
                  </a:lnTo>
                  <a:cubicBezTo>
                    <a:pt x="154" y="507"/>
                    <a:pt x="154" y="512"/>
                    <a:pt x="165" y="512"/>
                  </a:cubicBezTo>
                  <a:cubicBezTo>
                    <a:pt x="176" y="512"/>
                    <a:pt x="176" y="504"/>
                    <a:pt x="176" y="484"/>
                  </a:cubicBezTo>
                  <a:close/>
                  <a:moveTo>
                    <a:pt x="218" y="644"/>
                  </a:moveTo>
                  <a:cubicBezTo>
                    <a:pt x="218" y="616"/>
                    <a:pt x="193" y="591"/>
                    <a:pt x="165" y="591"/>
                  </a:cubicBezTo>
                  <a:cubicBezTo>
                    <a:pt x="137" y="591"/>
                    <a:pt x="112" y="616"/>
                    <a:pt x="112" y="644"/>
                  </a:cubicBezTo>
                  <a:cubicBezTo>
                    <a:pt x="112" y="672"/>
                    <a:pt x="137" y="697"/>
                    <a:pt x="165" y="697"/>
                  </a:cubicBezTo>
                  <a:cubicBezTo>
                    <a:pt x="193" y="697"/>
                    <a:pt x="218" y="672"/>
                    <a:pt x="218" y="644"/>
                  </a:cubicBezTo>
                  <a:close/>
                </a:path>
              </a:pathLst>
            </a:custGeom>
            <a:solidFill>
              <a:srgbClr val="FFFFFF"/>
            </a:solidFill>
            <a:ln>
              <a:noFill/>
              <a:prstDash val="solid"/>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WenQuanYi Micro Hei" pitchFamily="2"/>
                <a:cs typeface="Lohit Devanagari" pitchFamily="2"/>
              </a:endParaRPr>
            </a:p>
          </p:txBody>
        </p:sp>
      </p:grpSp>
    </p:spTree>
    <p:extLst>
      <p:ext uri="{BB962C8B-B14F-4D97-AF65-F5344CB8AC3E}">
        <p14:creationId xmlns:p14="http://schemas.microsoft.com/office/powerpoint/2010/main" val="2854475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3000"/>
  <p:tag name="ORIGINALHEIGHT" val="308.2115"/>
  <p:tag name="ORIGINALWIDTH" val="183.727"/>
  <p:tag name="LATEXADDIN" val="\documentclass{article}&#10;\usepackage{amsmath}&#10;\usepackage{physics}&#10;\pagestyle{empty}&#10;\begin{document}&#10;$\vec{\theta}$&#10;&#10;&#10;&#10;\end{document}"/>
  <p:tag name="IGUANATEXSIZE" val="20"/>
  <p:tag name="IGUANATEXCURSOR" val="115"/>
  <p:tag name="TRANSPARENCY" val="Wahr"/>
  <p:tag name="FILENAME" val=""/>
  <p:tag name="LATEXENGINEID" val="0"/>
  <p:tag name="TEMPFOLDER" val="c:\temp\"/>
  <p:tag name="LATEXFORMHEIGHT" val="312"/>
  <p:tag name="LATEXFORMWIDTH" val="384"/>
  <p:tag name="LATEXFORMWRAP" val="Wahr"/>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3000"/>
  <p:tag name="ORIGINALHEIGHT" val="699.6625"/>
  <p:tag name="ORIGINALWIDTH" val="1887.514"/>
  <p:tag name="LATEXADDIN" val="\documentclass{article}&#10;\usepackage{amsmath}&#10;\usepackage{physics}&#10;\pagestyle{empty}&#10;\begin{document}&#10;\[H = \sum_\gamma g_\gamma H_\gamma\]&#10;&#10;&#10;&#10;\end{document}"/>
  <p:tag name="IGUANATEXSIZE" val="20"/>
  <p:tag name="IGUANATEXCURSOR" val="127"/>
  <p:tag name="TRANSPARENCY" val="Wahr"/>
  <p:tag name="FILENAME" val=""/>
  <p:tag name="LATEXENGINEID" val="0"/>
  <p:tag name="TEMPFOLDER" val="c:\temp\"/>
  <p:tag name="LATEXFORMHEIGHT" val="312"/>
  <p:tag name="LATEXFORMWIDTH" val="384"/>
  <p:tag name="LATEXFORMWRAP" val="Wahr"/>
  <p:tag name="BITMAPVECTOR" val="0"/>
</p:tagLst>
</file>

<file path=ppt/theme/theme1.xml><?xml version="1.0" encoding="utf-8"?>
<a:theme xmlns:a="http://schemas.openxmlformats.org/drawingml/2006/main" name="Office">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enutzerdefiniert 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1591</Words>
  <Application>Microsoft Office PowerPoint</Application>
  <PresentationFormat>Widescreen</PresentationFormat>
  <Paragraphs>325</Paragraphs>
  <Slides>38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Helvetica</vt:lpstr>
      <vt:lpstr>Liberation Sans</vt:lpstr>
      <vt:lpstr>Lohit Devanagari</vt:lpstr>
      <vt:lpstr>WenQuanYi Micro Hei</vt:lpstr>
      <vt:lpstr>Wingdings</vt:lpstr>
      <vt:lpstr>Office</vt:lpstr>
      <vt:lpstr>Quantum Chemistry  </vt:lpstr>
      <vt:lpstr>PowerPoint Presentation</vt:lpstr>
      <vt:lpstr>Born-Oppenheimer Approximation</vt:lpstr>
      <vt:lpstr>PowerPoint Presentation</vt:lpstr>
      <vt:lpstr>PowerPoint Presentation</vt:lpstr>
      <vt:lpstr>PowerPoint Presentation</vt:lpstr>
      <vt:lpstr>PowerPoint Presentation</vt:lpstr>
      <vt:lpstr>PowerPoint Presentation</vt:lpstr>
      <vt:lpstr>Second Quantization</vt:lpstr>
      <vt:lpstr>Jordan Wigner</vt:lpstr>
      <vt:lpstr>Jordan Wigner</vt:lpstr>
      <vt:lpstr>Jordan Wigner</vt:lpstr>
      <vt:lpstr>PowerPoint Presentation</vt:lpstr>
      <vt:lpstr>PowerPoint Presentation</vt:lpstr>
      <vt:lpstr>Workflow</vt:lpstr>
      <vt:lpstr>Phase estimation algorithm (PEA)</vt:lpstr>
      <vt:lpstr>Variational quantum eigensolver (VQE)</vt:lpstr>
      <vt:lpstr>Variational quantum eigensolver</vt:lpstr>
      <vt:lpstr>Overview</vt:lpstr>
      <vt:lpstr>Variational Principle           ,</vt:lpstr>
      <vt:lpstr>PowerPoint Presentation</vt:lpstr>
      <vt:lpstr>How does the experimental implementation look like?</vt:lpstr>
      <vt:lpstr>Implementation</vt:lpstr>
      <vt:lpstr>Implementation</vt:lpstr>
      <vt:lpstr>Implementation</vt:lpstr>
      <vt:lpstr>Results</vt:lpstr>
      <vt:lpstr>Results</vt:lpstr>
      <vt:lpstr>More experiments (IBM)</vt:lpstr>
      <vt:lpstr>PowerPoint Presentation</vt:lpstr>
      <vt:lpstr>More experiments (IBM)</vt:lpstr>
      <vt:lpstr>Thank you!</vt:lpstr>
      <vt:lpstr>Backup Slides</vt:lpstr>
      <vt:lpstr>Bravyi – Kitaev Transform</vt:lpstr>
      <vt:lpstr>Bravyi – Kitaev Example</vt:lpstr>
      <vt:lpstr>Electronic structure problem</vt:lpstr>
      <vt:lpstr>Electronic structure problem – 2nd quantization</vt:lpstr>
      <vt:lpstr>Unitary coupled cluster ansatz (UCC)</vt:lpstr>
      <vt:lpstr>Variational quantum eigensolver (VQE)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Chemistry</dc:title>
  <dc:creator>sOFzwVrXAb@student.ethz.ch</dc:creator>
  <cp:lastModifiedBy>Christopher Eichler</cp:lastModifiedBy>
  <cp:revision>51</cp:revision>
  <dcterms:created xsi:type="dcterms:W3CDTF">2018-04-07T20:23:06Z</dcterms:created>
  <dcterms:modified xsi:type="dcterms:W3CDTF">2018-05-07T06:41:30Z</dcterms:modified>
</cp:coreProperties>
</file>