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3.xml" ContentType="application/vnd.openxmlformats-officedocument.presentationml.notesSlide+xml"/>
  <Override PartName="/ppt/ink/ink33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  <p:sldMasterId id="2147483861" r:id="rId10"/>
  </p:sldMasterIdLst>
  <p:notesMasterIdLst>
    <p:notesMasterId r:id="rId27"/>
  </p:notesMasterIdLst>
  <p:handoutMasterIdLst>
    <p:handoutMasterId r:id="rId28"/>
  </p:handoutMasterIdLst>
  <p:sldIdLst>
    <p:sldId id="283" r:id="rId11"/>
    <p:sldId id="299" r:id="rId12"/>
    <p:sldId id="298" r:id="rId13"/>
    <p:sldId id="307" r:id="rId14"/>
    <p:sldId id="308" r:id="rId15"/>
    <p:sldId id="314" r:id="rId16"/>
    <p:sldId id="310" r:id="rId17"/>
    <p:sldId id="311" r:id="rId18"/>
    <p:sldId id="312" r:id="rId19"/>
    <p:sldId id="313" r:id="rId20"/>
    <p:sldId id="290" r:id="rId21"/>
    <p:sldId id="291" r:id="rId22"/>
    <p:sldId id="292" r:id="rId23"/>
    <p:sldId id="293" r:id="rId24"/>
    <p:sldId id="294" r:id="rId25"/>
    <p:sldId id="295" r:id="rId26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6ADED41-6286-4AB2-9B38-BD3D938C58C0}">
          <p14:sldIdLst>
            <p14:sldId id="283"/>
            <p14:sldId id="299"/>
            <p14:sldId id="298"/>
            <p14:sldId id="307"/>
            <p14:sldId id="308"/>
            <p14:sldId id="314"/>
            <p14:sldId id="310"/>
            <p14:sldId id="311"/>
            <p14:sldId id="312"/>
            <p14:sldId id="313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  <p15:guide id="6" orient="horz" pos="4269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 userDrawn="1">
          <p15:clr>
            <a:srgbClr val="A4A3A4"/>
          </p15:clr>
        </p15:guide>
        <p15:guide id="9" pos="7588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7475" userDrawn="1">
          <p15:clr>
            <a:srgbClr val="A4A3A4"/>
          </p15:clr>
        </p15:guide>
        <p15:guide id="13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122" autoAdjust="0"/>
    <p:restoredTop sz="93891" autoAdjust="0"/>
  </p:normalViewPr>
  <p:slideViewPr>
    <p:cSldViewPr snapToObjects="1">
      <p:cViewPr varScale="1">
        <p:scale>
          <a:sx n="55" d="100"/>
          <a:sy n="55" d="100"/>
        </p:scale>
        <p:origin x="60" y="268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8"/>
        <p:guide pos="3840"/>
        <p:guide pos="204"/>
        <p:guide pos="7475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26.03.2018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423 167,'-310'0,"255"-5,40 3,-1 1,-11 0,32 2,-1 0,1 0,-1 1,0-1,0 1,1 1,21 7,-8-5,0-1,1 0,-1-2,1 0,6 0,98-3,-47-1,-47 2,-13 1,0-1,0 0,0-1,0-1,0 0,-1-1,1 0,3-3,1-3,0 0,-2-2,1 0,-2-1,1-1,-2 0,7-8,-19 19,-1-1,0 0,0 0,0 0,-1-1,1 1,-1 0,0-1,0 0,1-1,-3 4,0 0,1 0,-1 0,0 0,0 0,0 0,0 0,0 0,0 0,0 0,-1 0,1 1,0-1,0 0,-1 0,1 0,-1 0,1 0,-1 1,0-2,0 1,0 0,-1 0,1-1,-1 1,1 0,-1 1,1-1,-1 0,0 0,0 0,1 1,-1-1,0 1,-9-3,0 1,0 0,0 0,-1 1,1 0,0 1,-1 1,1-1,0 2,0-1,0 1,0 1,0 0,-8 3,8-2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423 167,'-310'0,"255"-5,40 3,-1 1,-11 0,32 2,-1 0,1 0,-1 1,0-1,0 1,1 1,21 7,-8-5,0-1,1 0,-1-2,1 0,6 0,98-3,-47-1,-47 2,-13 1,0-1,0 0,0-1,0-1,0 0,-1-1,1 0,3-3,1-3,0 0,-2-2,1 0,-2-1,1-1,-2 0,7-8,-19 19,-1-1,0 0,0 0,0 0,-1-1,1 1,-1 0,0-1,0 0,1-1,-3 4,0 0,1 0,-1 0,0 0,0 0,0 0,0 0,0 0,0 0,0 0,-1 0,1 1,0-1,0 0,-1 0,1 0,-1 0,1 0,-1 1,0-2,0 1,0 0,-1 0,1-1,-1 1,1 0,-1 1,1-1,-1 0,0 0,0 0,1 1,-1-1,0 1,-9-3,0 1,0 0,0 0,-1 1,1 0,0 1,-1 1,1-1,0 2,0-1,0 1,0 1,0 0,-8 3,8-2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299 127,'-11'0,"-1"-1,1 0,-1-1,1 0,0-1,0-1,0 0,0 0,1-1,-7-4,-6-5,1 2,-1 0,-1 2,-5-1,-14-7,37 14,6 2,12-2,19 2,4 1,-19 0,0 0,0 2,0 0,-1 0,3 2,20 10,-24-8,0-1,0 0,5 0,-8-3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131 0,'2'3,"-1"0,1 0,-1 0,-1 0,1 0,-1 0,0 0,0 0,-1 0,0 1,-2 1,0 7,-53 184,23-98,9 1,7 47,17-145,1 17,2-13,1-12,35-102,-10-1,-11-1,-11 0,-9 95,1 11,0 0,1 1,0-1,1 0,0 0,1 0,0 1,2-3,-3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270 99,'63'46,"-61"-43,0-1,0 1,0 0,0-1,-1 1,1 0,-1 0,0 0,0 0,0 0,0 1,-1-1,1 0,-1 0,0 1,1 10,-2-1,-1 14,1-21,-1 0,0 0,0-1,0 1,-1 0,0-1,0 1,0-1,-1 0,-2 2,-6 7,-1 0,-13 11,23-22,0-1,0 0,0 0,-1-1,1 1,-1-1,1 1,-1-1,0 0,1 0,-1 0,0-1,0 1,-1-1,-12 1,0-1,-14-2,-2 0,24 2,-1 0,1 0,-1-1,1 0,0-1,-4-1,10 2,1 0,-1 0,1 0,-1 0,1 0,0-1,-1 1,1-1,0 0,0 1,0-1,1 0,-1 0,0 0,1 0,-1 0,1-1,0 1,0 0,0 0,0-1,0 1,1-1,-1-1,-1-12,1-1,0 1,1 0,1-1,1 1,2-5,3-47,-7 59,2-1,0 0,0 1,1-1,0 1,0 0,1 0,5-8,2-4,-5 3,-3 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608 518,'1'55,"1"-19,-3-1,-2 10,3-44,0 0,0 0,0 0,0-1,0 1,0 0,-1 0,1 0,0-1,-1 1,1 0,0 0,-1-1,1 1,-1 0,0-1,1 1,-1 0,1-1,-1 1,0-1,0 1,1-1,-1 1,0-1,0 0,0 1,-1-1,1 0,-1 0,1 0,-1 0,1 0,-1 0,1 0,-1-1,1 1,0 0,-1-1,1 1,0-1,-1 0,-5-2,1 0,-1-1,1 0,0 0,1-1,-3-1,-9-10,1-2,0 0,1 0,2-1,0-1,-3-7,-5-13,3-2,-11-32,28 69,-75-194,61 168,7 18,2 0,-3-9,4 6,-1 1,0 1,-1-1,-6-7,13 22,0 0,-1-1,1 1,0 0,-1 0,1 0,0-1,-1 1,1 0,0 0,-1 0,1 0,0 0,-1 0,1 0,-1 0,1-1,0 1,-1 0,1 0,-1 0,1 1,0-1,-1 0,1 0,0 0,-1 0,1 0,-1 0,1 0,0 1,-1-1,-15 9,2-2,9-6,0 0,0 0,-1 0,1-1,0 0,0 0,-1 0,1 0,0-1,0 0,-1 0,-7-2,0-1,1 0,-7-4,2 1,5 3,2 1</inkml:trace>
  <inkml:trace contextRef="#ctx0" brushRef="#br0" timeOffset="1">1014 879,'84'0,"-81"-2,-8-2,-10-3,-58-18,57 21,0-1,0-1,0 0,1-1,0 0,0-1,-10-8,24 16,1 0,-1-1,1 1,-1 0,0-1,1 1,-1-1,1 1,-1-1,1 1,-1-1,1 1,0-1,-1 0,1 1,0-1,-1 0,1 1,0-1,0 1,0-1,0 0,-1 0,1 1,0-1,0 0,0 1,1-1,0 0,-1 1,1-1,-1 1,1-1,0 1,0-1,-1 1,1-1,0 1,0 0,-1-1,1 1,0 0,0 0,0-1,0 1,0 0,0 0,8-1,1 0,-1 1,9 0,-17 0,12 0,22 1,-25-1,-13 0,-42 1,22 0,0 0,0-2,-4-1,27 2,-1 0,1-1,-1 1,1 0,-1 0,1 0,-1 0,1-1,-1 1,1 0,-1 0,1-1,0 1,-1 0,1-1,0 1,-1 0,1-1,0 1,-1-1,1 1,0-1,0 1,0 0,-1-1,1 1,0-1,0 1,0-1,0 1,0-1,0 1,0-1,0 1,0-1,0 1,0 0,0-1,0 1,1-1,-1 1,0-1,0 1,1-1,11-23,-9 21,34-56,16-15,-53 74,0-1,1 1,-1-1,0 1,0-1,1 1,-1 0,0-1,1 1,-1 0,0-1,1 1,-1 0,1-1,-1 1,1 0,-1 0,0-1,1 1,-1 0,1 0,-1 0,1 0,-1 0,1 0,2 9,-6 19,3-28,-7 36,2 0,1 22,4-46</inkml:trace>
  <inkml:trace contextRef="#ctx0" brushRef="#br0" timeOffset="2">354 57,'2'6,"-2"-5,0-1,0 0,0 0,0 1,1-1,-1 0,0 0,0 1,0-1,0 0,0 1,0-1,0 0,0 1,0-1,0 0,0 0,0 1,0-1,0 0,0 1,0-1,0 0,0 0,0 1,0-1,-1 0,1 1,0-1,0 0,0 0,-1 0,1 1,0-1,0 0,-1 0,1 0,0 1,0-1,-1 0,1 0,0 0,-1 0,-6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1 184,'1'-1,"1"0,0 0,0 0,0 0,0 0,-1 0,1 1,0-1,0 0,1 1,-1 0,0-1,0 1,0 0,34 0,-23 0,187 1,-194-2,1 1,0-1,-1-1,1 1,-1-1,2-1,23-5,-2 3,25 0,-48 4,-1 0,0 0,0 0,0-1,1 0,-1 0,3-1,-4 0,2 1,-1 0,0 0,0 1,1-1,-1 1,3 0,15 0,5-1,0-1,0-1,0-1,-27 5,0 0,0 0,0 0,0-1,0 1,0 0,0 0,-1-1,1 1,0-1,0 1,0-1,-1 1,1-1,0 1,0-2,-1 2,0 0,0 0,0-1,0 1,0 0,0 0,0-1,0 1,-1 0,1-1,0 1,0 0,0 0,0 0,-1-1,1 1,0 0,0 0,-1 0,1-1,0 1,0 0,-1 0,1 0,0 0,0 0,-1-1,1 1,0 0,-1 0,-30-8,-14 0,30 5,0 0,0 1,0 0,-8 1,18 1,1-1,-1 1,1-1,-1-1,1 1,0 0,-1-1,1 0,0 0,0 0,0 0,1-1,-2 0,1 0,0 0,-1 1,0-1,1 1,-1 0,0 0,0 0,0 1,-1 0,-1-1,-66-9,54 7,2 2,-1 1,0 0,0 1,-6 1,-10-1,25 1</inkml:trace>
  <inkml:trace contextRef="#ctx0" brushRef="#br0" timeOffset="1">187 331,'63'1,"-25"0,0-1,21-3,-53 1,0 1,1-1,-1 0,0-1,-1 1,1-1,0 0,-1-1,0 1,3-3,27-15,-1 4,1 1,1 1,0 3,1 0,6 1,-32 8,1-1,-1 1,0-2,-1 0,5-2,-7 2,1 1,1 0,-1 0,1 1,-1 0,1 1,4-1,-14 3,4 0,1-1,-1 0,0 1,-1-1,1 0,0-1,0 1,2-1,3-4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243 321,'-55'-21,"0"-3,-5-5,30 14,27 14,0-1,0 1,0-1,1 0,-1 0,0 0,1 0,0-1,-1 1,1-1,0 1,0-1,0 0,1 0,-2-1,3 2,-1-1,0 1,1-1,-1 0,1 1,0-1,-1 1,1-1,1 0,-1 1,0-1,1 1,-1-1,1 1,0-1,-1 1,1-1,1 1,-1-1,0 1,9-13,0 0,1 0,1 1,0 1,1 0,0 0,13-8,-23 19,1-1,0 1,0-1,0 1,0 0,0 0,0 1,0-1,1 1,-1 0,1 0,-1 1,3-1,1 1,1 1,-1 0,1 0,-1 0,0 1,6 2,-12-3,-1 0,1 0,0 0,0 0,-1 0,1 0,-1 1,1-1,-1 0,0 1,1-1,-1 1,0 0,0-1,0 1,0 0,0 0,-1 0,1-1,0 1,-1 0,1 0,-1 0,0 0,0 0,0 0,0 0,0 0,0 1,0-1,0 0,0 0,-1 0,1 0,0 0,-1 0,1-1,-1 1,0 0,1 0,-1 0,0-1,0 1,0 0,0-1,-1 1,1-1,0 0,-1 1,1-1,0 0,-1 0,0 1,1-1,-1-1,0 1,1 0,-1 0,0-1,-1 1,-19-2,18 0,15 3,2 0,-9-2,1 1,-1-1,1 1,-1 0,0 0,1 0,-1 1,0 0,0 0,4 2,-8-4,0 0,0 0,1 1,-1-1,0 0,0 0,0 1,1-1,-1 0,0 1,0-1,0 0,0 1,0-1,0 0,0 1,1-1,-1 0,0 1,0-1,0 0,0 1,-1-1,1 0,0 1,0-1,0 0,0 1,0-1,0 0,0 1,-1-1,-10 9,-15 1,15-8,-2 0,0 1,-9 3,20-6,0 1,-1 0,1 0,0 0,0 0,-1 0,1 0,0 1,0-1,1 1,-1 0,0-1,0 1,1 0,-1 0,1 0,-1 0,2-2,0 1,0-1,0 1,-1-1,1 1,0-1,0 1,0 0,0-1,0 1,0-1,0 1,0-1,0 1,0-1,0 1,1-1,-1 1,0-1,0 1,0-1,1 1,-1-1,0 1,1-1,12 10,20 0,-27-9,-1 0,0 0,0 0,0 0,0-1,0 1,1-1,-1-1,0 1,-4-2,-5-2,-6-3,3 4,5 2,1 1,0 0,0-1,0 1,0-1,0 1,0-1,0 0,0 1,0-1,0 0,0 0,0 0,0 1,0-1,1 0,-1 0,0 0,1 0,-1-1,1 1,-1 0,1 0,0 0,1-9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162 1,'-10'0,"0"-1,1 2,-1-1,-4 2,11-1,-1-1,1 1,0 1,-1-1,1 0,0 1,0-1,0 1,0 0,0 0,0 1,-1 0,1-1,-1 1,0-1,1 0,-1 0,0-1,0 1,0-1,0 0,0 0,-1 0,-12 3,17-4,0 0,-1 0,1 0,0 0,0 0,-1 1,1-1,0 0,-1 0,1 0,0 0,0 0,0 0,-1 0,1 1,0-1,0 0,-1 0,1 0,0 0,0 1,0-1,0 0,-1 0,1 0,0 1,0-1,0 0,0 0,0 1,0-1,0 0,6 5,14 1,2-4,-19-2,1 0,0 0,-1 1,1-1,-1 1,1 0,-1 0,1 0,-1 0,0 1,1-1,-1 1,0 0,0 0,0 0,0 1,2 1,0 0,1 0,-1 0,1-1,0 0,0 0,1-1,4 2,-10-3,0-1,0 0,0 0,0 1,0-1,0 1,0-1,-1 1,1-1,0 1,0-1,-1 1,1 0,0-1,0 1,-1 0,1 0,-1-1,0 0,0 1,0-1,0 0,0 1,-1-1,1 0,0 1,0-1,0 0,0 1,-1-1,1 0,0 0,0 1,0-1,-1 0,1 0,0 1,0-1,-1 0,1 0,0 0,-1 0,1 0,0 1,-1-1,1 0,0 0,-1 0,-4 2,0-1,0 0,0 0,0 0,-3 0,3-1,3 0,0-1,0 1,0 0,0 0,0 1,0-1,1 0,-1 1,0-1,0 1,0-1,0 1,0 0,20 6,37 15,-41-18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322 22,'-38'0,"23"2,0-2,0 0,0-1,0-1,1 0,-8-2,10 0,0 1,0 0,0 1,-3 0,10 2,0 0,0 0,-1 0,1 1,0 0,0 0,0 0,0 1,0-1,0 1,0 1,-1-1,1 1,-1-1,1 1,0 1,0-1,1 1,-1 0,4-3,0 0,1-1,-1 1,0 0,1 0,-1 0,1 0,-1-1,1 1,0 0,-1 0,1 0,0 0,0 0,0 0,0 0,0 0,0 1,0-1,0 1,1-1,-1 0,1 1,-1-1,1 1,0-1,0 0,-1 0,1 0,0 1,0-1,0 0,0 0,1 0,-1 0,8 5,1 0,-1-1,1 0,0 0,0-1,1-1,-1 0,11 2,19 7,20 6,18 6,-73-20,-10-1,4-3,1 0,-1 0,0 0,1 0,-1 1,0-1,1 0,-1 1,1-1,-1 0,0 1,1-1,-1 1,1-1,-1 1,0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65,'18'0,"0"1,-1-1,0 0,1-2,-1 0,0-1,0-1,15-5,5-7,-29 11,0 1,1 0,-1 1,1 0,0 0,-1 1,1 0,1 1,-1 0,6 0,-13 1,0 0,1 1,-1-1,0 1,0 0,0-1,0 1,0 0,0 0,0 1,-1-1,1 0,0 0,-1 1,1-1,0 1,-1 0,0-1,1 1,-1 0,0 0,0 1,4 5,-1 1,-1 0,1 0,0 6,-1-3,8 19,-5-17,-1 0,-1 0,0 1,-1-1,-1 1,1 14,-3-28,-1 0,1 1,0-1,0 0,-1 0,1 0,-1 0,1 0,-1 1,0-1,1 0,-1 0,0 0,0-1,0 1,0 0,1 0,-1 0,0-1,0 1,-1 0,1-1,0 1,0-1,0 1,0-1,0 0,-1 1,1-1,0 0,0 0,-1 0,-3 1,0-1,0 0,0 0,1 0,-1-1,0 1,-3-2,14-2,4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299 127,'-11'0,"-1"-1,1 0,-1-1,1 0,0-1,0-1,0 0,0 0,1-1,-7-4,-6-5,1 2,-1 0,-1 2,-5-1,-14-7,37 14,6 2,12-2,19 2,4 1,-19 0,0 0,0 2,0 0,-1 0,3 2,20 10,-24-8,0-1,0 0,5 0,-8-3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5,'10'-4,"-4"3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 1,'-2'1,"0"0,0 0,0-1,0 1,0 0,0-1,-1 1,1-1,0 1,0-1,-1 0,1 0,0 0,-1-1,-2 1,-1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0:29.1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235 155,'-8'-7,"0"1,-1 0,1 0,-1 1,0 0,-1 1,1 0,-1 0,-8-1,-11-5,24 8,1-1,-1 1,1-1,0 0,0 0,0-1,-24-14,19 13,5 4,-1-1,1 0,-1 0,1-1,0 1,0-1,0 0,-1-2,5 5,0 0,0 0,-1-1,1 1,0 0,0 0,0-1,0 1,0 0,0-1,0 1,0 0,0 0,0-1,0 1,0 0,0-1,0 1,0 0,0 0,0-1,0 1,0 0,0 0,0-1,1 1,-1 0,0 0,0-1,0 1,0 0,1 0,-1 0,0-1,0 1,1 0,-1 0,0 0,0 0,1-1,-1 1,0 0,0 0,1 0,-1 0,0 0,0 0,1 0,-1 0,0 0,1 0,-1 0,0 0,0 0,1 0,19-2,-19 2,96-1,-102 1,1-1,-1 0,1-1,-1 1,-3-2,-1-3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3:08:54.3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165 85,'-75'-4,"67"3,0-1,0 1,1-1,-1-1,1 1,-1-1,1-1,-3-1,9 4,0 1,-1-1,1 0,0 0,0 0,-1 0,1 0,0 0,0 0,0 0,0-1,1 1,-1 0,0-1,0 1,1 0,-1-2,1 2,0 1,0-1,0 0,0 0,0 0,0 1,0-1,1 0,-1 0,0 0,0 1,1-1,-1 0,0 0,1 1,-1-1,1 0,-1 1,1-1,0 1,-1-1,1 0,3-1,-1-1,0 1,1 1,-1-1,1 0,-1 1,1-1,0 1,0 0,0 1,3-1,5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2:39.92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213 135,'-9'-9,"1"0,0-1,-5-7,9 10,0 1,-1 0,0 0,0 0,-1 1,1-1,-1 1,-1 0,1 1,-1-1,0 1,0 0,-1 1,1 0,-1 0,0 0,0 1,0 0,0 1,0-1,0 1,0 1,-9 0,13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2:39.9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241 147,'-8'-7,"-1"-1,0 1,0 1,-1 0,0 0,-5-2,-16-6,-17-4,38 14,8 3,-1-1,0 1,1-1,0 1,-1-1,1 0,0 0,0 0,0-1,0 1,1 0,-1-1,0 1,1-1,-1 0,0-1,1 1,-1 0,-1 0,1 0,0 0,-1 1,1-1,-3-1,5 4,-1 0,1 0,0-1,-1 1,1 0,0 0,-1 0,1 0,-1 0,1 0,0 0,-1 0,1 0,-1 0,1 0,0 0,-1 0,1 0,0 0,-1 0,1 0,-1 1,1-1,0 0,-1 0,1 0,0 1,-1-1,1 0,0 0,0 1,-1-1,1 0,0 1,0-1,-1 0,1 1,0-1,0 0,0 1,0-1,0 0,-1 1,1-1,0 1,0-1,0 0,0 1,-5 22,5-21,-4 34,1 0,3 1,0 0,4 13,-4-45,1-1,0 1,0 0,1 0,-1 0,1 0,0-1,0 1,-1-3,0 0,1 0,-1 0,0 0,1-1,-1 1,1 0,0-1,0 0,-1 1,1-1,0 0,0 0,0 0,0 0,0 0,1 0,-1 0,8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2:39.9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 0,'1'50,"0"-13,-3 33,-1-55,-1-2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2:39.9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91,'57'1,"62"-2,-117 1,0 0,0-1,0 1,0 0,0-1,0 1,0-1,0 0,0 0,0 1,0-1,0 0,0-1,-1 1,1 0,0 0,-1-1,1 0,-2 1,1 0,0 0,-1 0,1 0,-1 0,0-1,1 1,-1 0,0 0,0 0,0-1,0 1,0 0,0 0,0-1,0 1,-1 0,1 0,0 0,-1 0,1-1,-1 1,1 0,-1 0,1 0,-1 0,0 0,1 0,-1 0,0 0,0 0,-2-2,0 0,0 0,0 0,0 1,0-1,0 1,-1-1,1 1,-1 0,0 1,0-1,1 0,-3 1,-2-1,1 0,-1 1,0 0,0 1,1 0,-6 0,4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2:39.94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64,'8'-1,"1"0,0-1,-1 0,0 0,1-1,-1 0,0 0,2-2,9-3,-17 7,0 0,0 0,0 0,0 0,-1 0,1-1,-1 1,1 0,-1-1,1 1,-1-1,1 0,-2 2,0 0,0-1,0 1,1 0,-1-1,0 1,0 0,0-1,0 1,0 0,0-1,0 1,0-1,0 1,0 0,0-1,0 1,0 0,0-1,0 1,0 0,0-1,0 1,0 0,-1-1,1 1,0-1,-1 1,0-1,1 1,-1-1,0 1,0-1,1 1,-1 0,0-1,0 1,0 0,1 0,-1-1,0 1,0 0,-1 0,-31-1,26 1</inkml:trace>
  <inkml:trace contextRef="#ctx0" brushRef="#br0" timeOffset="1">291 82,'-1'0,"0"0,0 0,0 0,0 0,0 1,0-1,0 0,-1 0,1 1,0-1,1 1,-1-1,0 1,0-1,0 1,0-1,0 1,0 0,1 0,-1-1,0 1,1 0,-1 1,0-2,1 0,0 1,0-1,0 0,0 1,0-1,0 0,0 1,0-1,0 0,0 1,0-1,0 1,0-1,0 0,0 1,0-1,0 0,0 1,1-1,-1 0,0 1,0-1,0 0,1 1,-1-1,1 1,0 0,0-1,-1 1,1-1,0 1,0-1,0 1,0-1,0 1,0-1,0 0,0 0,0 1,18 2,-13-2,-1 0,1 0,-1 0,0 0,1 1,-1 0,0 0,0 0,0 1,0 0,-5-3,0 1,1-1,-1 1,0-1,1 1,-1-1,0 1,1-1,-1 1,0-1,0 1,0 0,1-1,-1 1,0-1,0 1,0-1,0 1,0 0,0-1,0 1,0-1,0 1,-1 0,1-1,0 1,0-1,0 1,-1-1,1 1,0-1,-1 1,1-1,0 1,-1-1,1 1,-1-1,1 1,-22 19,15-14,2-1,0-1,0 0,0 0,0 0,-1 0,0-1,1 0,-1 0,-1 0,-5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8T16:56:40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371 31 824,'-18'1'624,"4"4"-124,-2 8-71,-8 10-49,23-22-370,-17 17 213,-5 5-17,-1 1 1,5-4 21,-1 0 57,-5 5 115,4 3 89,15-9-204,4-2-86,2 1-47,0-18-149,0 0 0,0 0-1,-1 0 1,1 0 0,0 0-1,0 1 1,0-1 0,0 0 0,0 0-1,0 0 1,0 0 0,0 1-1,0-1 1,0 0 0,0 0 0,0 0-1,0 0 1,0 0 0,1 1-1,-1-1 1,0 0 0,0 0 0,0 0-1,0 0 1,0 0 0,0 1-1,0-1 1,0 0 0,0 0 0,1 0-1,-1 0 1,0 0 0,0 0-1,0 0 1,0 0 0,0 0 0,0 1-1,1-1 1,-1 0 0,0 0-1,0 0 1,0 0 0,0 0 0,0 0-1,1 0 1,-1 0 0,0 0-1,0 0 1,0 0 0,0 0 0,1 0-1,-1 0 1,0 0 0,0 0-1,0 0 1,0 0 0,1-1-3,-1 2 4,1-1 0,0 0 0,-1 0 0,1 0 0,0 0 0,0 0 0,-1 0 0,1 0 0,0 0 0,0-1 0,-1 1 1,1 0-1,0 0 0,-1-1 0,1 1 0,0 0 0,-1-1 0,1 1 0,-1 0 0,1-1 0,0 1 0,-1-1 0,1 1 0,-1-1 0,1 1 0,-1-1 0,1 0 0,-1 1 0,0-1 0,1 0 1,-1 0-5,14-17 45,-8 13-38,1 0 0,-1 1 0,1 0 0,0 0 0,4-1-7,-2 1 3,-1 0 0,1-1 0,-1 0 0,0-1 0,7-6-3,24-36 8,-33 42-7,1 1 0,0 0 0,1 0 1,-1 1-1,1 0 0,2-1-1,-2 2 0,-1-1 1,1-1-1,-1 1 1,0-1-1,0 0 1,2-2-1,24-37 8,-14 30 3,-19 14-11,1 0 1,0-1-1,-1 1 1,1 0 0,0-1-1,-1 1 1,1-1 0,-1 1-1,1-1 1,-1 1 0,1-1-1,-1 1 1,1-1-1,-1 0 1,0 1 0,1-1-1,-1 0 1,0 1 0,1-1-1,-1 0 1,0 1 0,0-1-1,0 0 1,0 0-1,1 1 1,-1-1 0,0 0-1,0 0 1,-1 1 0,1-1-1,0 0 0,0 0 1,0 1-1,0 0 0,0 0 0,0 0 1,0 0-1,0 0 0,0-1 0,1 1 1,-1 0-1,0 0 0,0 0 0,0 0 1,0-1-1,-1 1 0,1 0 0,0 0 1,0 0-1,0 0 0,0 0 0,0-1 1,0 1-1,0 0 0,0 0 0,0 0 1,0 0-1,0 0 0,0 0 0,0-1 1,-1 1-1,1 0 0,0 0 0,0 0 1,0 0-1,0 0 0,0 0 1,0 0-1,-1 0 0,1 0 0,0 0 1,0-1-1,0 1 0,0 0 0,0 0 1,-1 0-1,1 0 0,0 0 0,0 0 1,0 0-1,0 0 0,-1 0 0,1 0 1,0 0-1,0 0 0,0 1 0,0-1 1,0 0-1,-1 0 0,-7-1 4,3 1 0,-1 0-1,1 0 1,-1 0 0,1 1-1,-1 0 1,1 0 0,-1 0-1,1 1-3,-52 22 42,-6 8 57,14-7 11,33-16-61,-1 1-1,2 1 1,-1 0 0,2 1-1,-1 0 1,-2 5-49,-13 5 106,-9-8-17,35-13-80,0-1 0,1 1 0,-1 0 0,1 0 0,-1 1-1,1-1 1,-1 1 0,1 0 0,0 0 0,0 0 0,0 0-1,-3 3-8,6-5 3,0 1-1,-1-1 0,1 0 0,0 1 1,0-1-1,-1 0 0,1 0 1,0 1-1,-1-1 0,1 0 0,0 0 1,-1 1-1,1-1 0,-1 0 0,1 0 1,0 0-1,-1 0 0,1 1 0,-1-1 1,1 0-1,0 0 0,-1 0 0,1 0 1,-1 0-1,1 0 0,-1 0-2,-12 0 34,7 0 19,7 0-52,0 0 0,0 0 0,-1 0-1,1 0 1,0 0 0,0 0 0,-1 0 0,1 0 0,0-1 0,0 1 0,-1 0 0,1 0 0,0-1 0,0 1-1,-1 0 1,1-1 0,0 1 0,-1-1 0,1 1 0,-1 0 0,1-1 0,0 0 0,-1 1 0,1-1 0,-1 1-1,0-1 1,1 0 0,-1 1 0,1-1 0,-1 0 0,0 0-1,9-11 6,15 2 2,34-38 8,-46 42-12,-11 6-4,0 0 1,0 0 0,-1 0-1,1-1 1,0 1-1,0 0 1,0-1-1,-1 1 1,1-1 0,0 1-1,-1-1 1,1 1-1,0-1 1,-1 1-1,1-1 1,0 0 0,-1 1-1,1-1 1,-1 0-1,0 1 1,1-1-1,-1 0 1,1 0 0,-1 0-1,0 1 1,0-1-1,1 0 1,-1 0-1,0 0 1,0 0 0,0 1-1,0-1 1,0 0-1,0 0 1,0 0-1,0 0 0,0-4 15,-5 10-15,-2 1 26,-2 0-56,-2 0-61,-1 0-68,1 0-73,0 0-78,2 0-85,2 0-90,3-2-6,3-3-205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53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1 173 616,'0'32'584,"0"-11"-231,0-5-94,0-3-40,0-13-213,0 0-1,0 1 0,0-1 1,0 0-1,0 0 1,0 0-1,0 0 0,0 0 1,0 1-1,0-1 1,0 0-1,0 0 0,0 0 1,0 0-1,0 0 1,0 1-1,0-1 0,0 0 1,0 0-1,0 0 1,0 0-1,0 1 0,0-1 1,0 0-1,0 0 1,0 0-1,1 0 0,-1 0 1,0 0-1,0 0 1,0 1-1,0-1 0,0 0 1,0 0-1,0 0 1,1 0-1,-1 0 0,0 0 1,0 0-1,0 0 1,0 0-1,0 0 0,1 0 1,-1 0-1,0 0 1,0 0-1,0 0 1,0 0-1,1 0 0,-1 0 1,0 0-1,0 0 1,0 0-1,0 0 0,0 0 1,1 0-1,-1 0-5,1 0 12,0 0 0,0 0 0,0 0 0,0-1 0,0 1 0,0 0 0,0 0-1,0-1 1,0 1 0,0-1 0,0 1 0,0-1 0,0 1 0,0-1 0,-1 0 0,1 1 0,0-1 0,0 0-12,12-19 135,9-10-41,-1 6-36,3-13-17,-11 16-26,3-3 6,-3 0 48,0 2 44,-3 1 41,-5-3 106,-5 19 45,0 10 12,-4 14-95,-7-1-91,2-2-56,-2 9 22,4-3-53,-8 17-8,-19 48 16,25-72-44,7-13-7,0 1 0,1-1 0,-1 1 1,1 0-1,0 0 0,-1-1 1,1 1-1,0 0 0,1 0 0,-1 0 1,1 0-1,-1 0 0,1 0 0,0 1-1,2 16 15,-2-20-14,0 0-1,1 0 1,-1 1-1,0-1 0,0 0 1,0 0-1,0 0 1,0 0-1,0 0 1,0 0-1,1 0 1,-1 0-1,0 0 1,0 1-1,0-1 1,0 0-1,0 0 1,1 0-1,-1 0 1,0 0-1,0 0 1,0 0-1,0 0 1,1 0-1,-1 0 1,0 0-1,0 0 1,0 0-1,0 0 1,0 0-1,1 0 1,-1 0-1,0-1 1,0 1-1,0 0 1,0 0-1,0 0 1,1 0-1,-1 0 1,0 0-1,0 0 1,0 0-1,0 0 1,0-1-1,0 1 1,0 0-1,0 0 1,0 0-1,1 0 1,-1 0-1,0-1 1,0 1-1,18-33 48,-12 18-43,43-43 27,-40 38-25,-7 16-3,0 0-1,-1 0 0,2 0 1,-1 0-1,0 0 0,1 1 0,1-3-3,1 1 55,-5 5 57,0 5 31,0-2-122,-1 0 1,1 1-1,-1-1 1,0 0-1,0 0 0,0-1 1,0 1-1,-1 0 1,1 0-1,-1 0 1,-2 2-22,-5 10 76,0 14 47,0-14-84,7-13-33,0 1 0,0-1 0,1 1 0,0 0-1,-1 0 1,1-1 0,0 1 0,0 0 0,0 0 0,1 0-1,-1 0 1,1 0 0,0 0 0,0 1-6,2 16 45,-2-20-44,0 0 1,0 0-1,0 1 1,0-1-1,1 0 1,-1 0-1,0 0 1,0 0-1,0 0 1,0 0 0,0 0-1,0 0 1,1 0-1,-1 1 1,0-1-1,0 0 1,0 0-1,0 0 1,0 0-1,1 0 1,-1 0-1,0 0 1,0 0-1,0 0 1,0 0-1,1 0 1,-1 0-1,0 0 1,0 0-1,0 0 1,0 0-1,0 0 1,1-1-1,-1 1 1,0 0-1,0 0 1,0 0-1,0 0 1,0 0-1,0 0 1,1 0-1,-1 0 1,0 0-1,0-1 1,0 1-1,0 0 1,0 0-1,0 0 1,0 0-1,0 0 1,0-1-1,0 1-1,11-18 92,-4 3-58,0 0-43,12-9 36,-14 19 6,-5 5 27,0 0 67,0 0 47,0 0 52,0 5-4,0 14-29,0-14-59,0-5-44,0 0-54,0 0-15,0 0-10,0 0-6,0 0-12,0 0-7,0 0-2,0 0 1,0 5 8,-5 33 15,-8 11 48,-10 22-56,11-37 50,7-12 44,5-22-92,0 0 0,0 0 1,0 0-1,0 0 0,0 0 1,0 0-1,0 0 0,0 0 0,0-1 1,0 1-1,0 0 0,0 0 0,0 0 1,0 0-1,0 0 0,0 0 0,0 0 1,0 0-1,0 0 0,0-1 1,0 1-1,0 0 0,0 0 0,0 0 1,1 0-1,-1 0 0,0 0 0,0 0 1,0 0-1,0 0 0,0 0 0,0 0 1,0 0-1,0 0 0,0 0 1,1 0-1,-1 0 0,0 0 0,0 0 1,0 0-1,0 0 0,0 0 0,0 0 1,0 0-1,0 0 0,1 0 1,-1 0-1,0 0 0,0 0 0,0 0 1,0 0-1,0 0 0,0 0 0,0 0 1,0 0-1,0 0 0,1 0 0,-1 0 1,0 1-1,0-1 0,0 0 1,0 0-1,0 0 0,0 0 0,0 0 1,0 0-3,12-18 168,-4 5-111,-3 4-84,3-2 47,1 0 0,0 0 0,0 1 1,7-5-21,15-18 21,-20 17-14,-1 0 1,-1-1 0,1-2-8,-5 9 3,0-1 1,1 1-1,0 0 1,1 1-1,0-1 1,4-2-4,-6 7 10,-10 10 26,-21 23 95,18-19-65,1 0 1,0 0-1,0 0 0,1 1 1,0 0-1,1 1 0,0 0-66,-6 18 254,1-10-47,2-5-76,3 5 33,5-16-86,0-1 48,0-4-119,0 0 0,1 0-1,-1 0 1,0-1 0,1 1-1,-1 0 1,1 0 0,0 0-1,0 0 1,0 0 0,0 0-1,1-1-6,18-21 44,9-10-10,-24 26-28,0-1 0,-1 0 0,1 0 0,0-4-6,5-16 14,-10 28-13,1 1-1,-1 0 0,1-1 0,-1 1 0,1 0 0,-1-1 0,1 1 0,-1 0 0,1 0 0,0 0 0,-1 0 0,1-1 1,0 1-1,-1 0 0,1 0 0,0 0 0,-1 0 0,1 0 0,-1 0 0,1 1 0,0-1 0,-1 0 0,1 0 1,-1 0-1,1 1 0,0-1 0,-1 0 0,1 0 0,-1 1 0,1-1 0,0 1 0,-1 0 0,1-1 0,-1 1 0,1 0 0,-1 0 0,0 0 0,1-1 0,-1 1 0,0 0-1,0 0 1,1 0 0,-1 0 0,0 0 0,0 0 0,0 0 0,0-1 0,0 1 0,0 0 0,0 0 0,-1 0 0,1 0 0,0 0-1,0 0 1,-1-1 0,1 1 0,-1 0 0,1 0 0,0 0 0,-1-1 0,1 1 0,-1 0 0,0 0 0,-21 24 11,22-24-11,-18 22 35,4 1 42,-7 11 77,16-31-19,10-8-1,12-15-61,1-1-49,7-15-58,-3-2-58,-8 10-6,2 1-34,6-3-130,-17 24-8,-5 10 50,-5 17 90,-9 0 101,4-8 40,-7 15 51,-2 5 34,-7 19 101,7-6 40,17-41-180,1-1-1,0 1 0,0-1 0,0 0 1,1 1-1,0-1 0,0 1 0,1 0-56,-1 2 104,0-4-3,5-8-22,20-26 31,-1-10-49,-8 12-43,-2-1-1,-1-1 1,0-5-18,-11 30 0,-1-1 0,1 1 0,-1 0 0,1 0 0,1 1 0,-1-1 0,1 0 0,0 1 0,0-1 0,0 1 0,1-1 0,0 1-3,-8 3 2,3 2 3,-1-1 0,0 0 0,1 1 0,-1 0 0,0-1 0,1 1 0,-1 0 0,1 0 0,-1 0 0,1 0 0,0 0 0,-1 0 0,1 0 0,0 0 0,0 1 0,0-1 0,0 0 0,0 1 0,0-1 0,0 1 0,0-1 0,0 1 0,1 0 0,-1 0-2,-21 28 68,6-14-12,8-8-59,6-5-36,0-2-50,2 0-72,0-1-95,0 0-26,0-1-55,0-3-815,0-4 427,0-8-279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8T16:56:59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46 688,'0'-3'-56,"0"0"76,0 1 68,0-1 61,0-1 214,-1 0 108,-2-9 1343,2 11-1460,-1 0-42,1 0-51,0-1-72,-1 1-85,0 0-101,1 2 366,0 0-81,-1 0-71,1 1-61,-2 1-23,1 0-72,-4 6-48,4-5 74,2-3-20,-9 14 117,1 0-50,-1 1-43,1 0-35,-9 14-18,6-11-43,0 0 0,-12 12 5,-31 38-59,2 5-51,44-63 85,0 0 0,-1 0 1,0-1-1,-2 2 25,-2 1-36,13-11 32,-1-1 0,1 1 0,-1 0 0,1 0 0,-1 0 0,1 0 0,-1 0 0,1-1 0,0 1 0,-1 0 0,1 0 0,0 0 0,0 0 0,0 0 0,0 0 0,0 0 0,0 0 0,0 0 0,0 0 0,0 0 0,1 0 0,-1 0 0,0 0 0,0 0 0,1 0 0,-1 0 0,1 0 4,13-12-92,3-4-56,24-10-86,-27 17 172,-1 0 0,0 0 1,-1-2-1,0 1 0,2-4 62,15-17-93,-3 1 51,31-34 70,-19 17 55,-20 23-22,4-1 52,-12 12-10,-10 12-100,0 0 0,0 0-1,0-1 1,0 1 0,0 0 0,0 0 0,-1 0-1,1-1 1,0 1 0,0 0 0,0 0 0,0 0-1,0 0 1,0-1 0,0 1 0,0 0-1,-1 0 1,1 0 0,0 0 0,0-1 0,0 1-1,0 0 1,0 0 0,-1 0 0,1 0 0,0 0-1,0 0 1,0 0 0,0 0 0,-1 0-1,1 0 1,0-1 0,0 1 0,0 0 0,-1 0-1,1 0 1,0 0 0,0 0 0,0 0 0,-1 0-1,1 1 1,0-1 0,0 0 0,0 0-1,-1 0 1,1 0 0,0 0 0,0 0 0,0 0-3,-8 5 141,-43 53 199,1 0-42,16-26-145,-8 4 9,4-1-49,0-1-50,3 2-48,33-35-18,1 0 1,-1 0-1,1 1 0,-1-1 0,1 0 1,0 1-1,0-1 0,0 1 1,0-1-1,0 1 0,0 0 0,0 0 1,1-1-1,-1 1 0,1 0 0,-1 0 1,1 0-1,-1 1 3,3-5-3,0 1 0,0-1-1,0 1 1,0 0 0,0 0 0,0 0 0,0 0 0,0 0-1,1 0 1,-1 0 0,0 1 0,1-1 0,-1 1 0,0 0 0,1 0-1,0 0 4,4-2-4,23-15 13,-11 6 4,1-1-2,-16 10-6,0-1 0,0 1 0,0 0 0,0 0 0,1 0 0,-1 1 0,0-1 0,1 1 0,0 0 0,-1 1 0,1-1 1,3 1-6,-7-1 0,-1 1 0,0 1 1,0-1-1,0 0 0,1 0 1,-1 0-1,0 0 0,0 0 1,0 0-1,1 0 0,-1 0 1,0 0-1,0 0 0,0 0 1,0 0-1,1 0 0,-1 1 1,0-1-1,0 0 0,0 0 1,0 0-1,0 0 0,0 1 1,1-1-1,-1 0 0,0 0 1,0 0-1,0 0 0,0 1 1,0-1-1,0 0 0,0 0 1,0 0-1,0 1 0,0-1 1,0 0-1,0 0 0,0 0 1,0 1-1,0-1 0,0 0 1,0 0-1,-4 13 20,-12 13 7,15-26-28,1 0 1,0 1-1,0-1 0,-1 0 1,1 0-1,0 1 1,0-1-1,-1 1 0,1-1 1,0 0-1,0 1 1,0-1-1,0 1 0,-1-1 1,1 0-1,0 1 1,0-1-1,0 1 0,0-1 1,0 0-1,0 1 1,0-1-1,0 1 0,0-1 1,0 1-1,0-1 1,1 0-1,-1 1 0,0-1 1,0 1-1,0-1 1,1 0-1,-1 1 0,0-1 1,0 0-1,1 1 1,-1-1-1,0 0 1,1 1-5,18-19-19,-16 16 24,0-1 0,0 0 0,0 1 0,1 0 0,-1 0 0,1 0 0,-1 0 0,1 0 0,0 1 0,0 0 0,0-1 0,0 1 0,-1 1 0,2-1 0,-3 1 7,-2 2-4,0 0 1,-1 0 0,1 0 0,0-1 0,-1 1 0,0 0 0,1 0-1,-1 0 1,0-1 0,0 1 0,0 0 0,0-1 0,0 1 0,0-1 0,-1 1-1,1-1 1,-1 1-4,-9 12 8,6 3-45,10-19-26,48-29-82,-18 2 96,-22 18 49,0 0 0,1 2 0,0-1 0,9-3 0,7-6 26,-10 15 14,-13 5 12,-5 1 12,-3-1 36,-26 26 79,-51 44 334,51-49-376,1 2-14,-4 14 1,-10 9-1,27-39-112,10-9-7,6-3 1,1 0-2,0 0 0,-1-1-1,1 1 1,-1 0 0,0-1 0,2-3-3,31-55 5,-33 59-20,0 0 0,-1 0 0,2 1-1,-1-1 1,0 0 0,1 1 0,-1 0 15,14-14-107,12-19-278,-1 3 58,1 0 35,12-21-96,-23 32 254,2 1 51,2-2 86,-13 11 47,-3 2 40,-8 12 107,-2 1-58,-2 1-30,-5 3-24,-2 0-24,5-2 7,-23 24 51,23-22-132,1 1-38,-1-1-47,0-1-57,2-2-21,0 0-36,-11 9-617,9-3 315,-2 9-208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8T16:57:00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1 728,'0'0'194,"0"0"46,-3 2 38,-17 24 148,-8 23 284,14-24-379,1-3-56,0-2-68,3-1-37,-12 37 231,4-8-73,7-6-143,7 7-68,4-49-116,-1 1 0,1-1 0,0 0-1,0 1 1,0-1 0,0 0 0,0 1 0,0-1-1,0 0 1,0 1 0,0-1 0,0 0-1,0 1 1,0-1 0,0 0 0,0 1-1,0-1 1,0 0 0,0 1 0,0-1 0,0 0-1,0 1 1,1-1 0,-1 0 0,0 1-1,0-1 1,0 0 0,1 1 0,-1-1 0,0 0-1,0 0 1,1 1 0,-1-1 0,0 0-1,0 0 1,1 0 0,-1 0 0,0 1 0,1-1-1,-1 0 1,0 0 0,1 0 0,-1 0-1,0 0 1,1 0 0,-1 0 0,0 0 0,1 0-1,-1 0 1,1 0 0,-1 0 0,0 0-1,1 0 1,-1 0 0,0 0 0,1 0-1,-1 0 0,21-17 42,-8 6-30,-7 6-6,0-1 0,0 0 0,-1 0 0,1 0 1,-2-1-1,1 0 0,-1 0 0,0 0 0,1-2-6,9-15 82,-9 16-35,3-4 112,-6 7-27,-2-2 49,0 6 39,0 0-47,-1 1-41,-1-1-34,-1 2 36,-2 1-41,4-2-31,0 0 46,-2 4 172,1 1-42,-3 7 153,-2 4 91,4-11-251,-2-2-36,-3 2-9,10 3-77,-2-8-107,1 0 0,-1 0 0,0 0 0,0 0-1,0 1 1,0-1 0,1 0 0,-1 0-1,0 0 1,0 0 0,0 0 0,1 1-1,-1-1 1,0 0 0,0 0 0,1 0-1,-1 0 1,0 0 0,0 0 0,1 0-1,-1 0 1,0 0 0,0 0 0,1 0-1,-1 0 1,0 0 0,0 0 0,0 0 0,1 0-1,-1 0 1,0 0 0,0 0 0,1 0-1,-1-1 1,0 1 0,0 0 0,0 0-2,5-12 28,-5 10-38,0 2-39,0 0-13,0 0-35,0 0-44,0 0-55,0 0-60,0 0-53,0 0-422,0 0-98,0 0 373,0 0-33,0 0-367,0 0-528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8T16:57:03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267 172 432,'-15'16'656,"2"-1"-164,2-1-95,-16 29 597,15-22-524,1 0-134,0-2-40,6-6-150,2-2-72,2 1-57,1-10 2,39-49 51,5-31-42,-24 40 3,2 1 44,-9 14 55,2 0 100,-14 22-149,-3 0-39,-10 3-24,9 0-24,-1 1-1,1 0 0,0 0 0,0 0 0,0 0 0,0 0 0,0 1 0,1-1 0,0 1 1,-1 0-1,1 0 0,1 0 0,-1 0 0,0 1 7,-8 15-21,5-12 12,0-1-1,-1 0 1,0-1 0,-5 6 9,-16 16-11,-8 19 18,16-20 16,-2-1-1,-10 9-22,30-40 13,4-6-11,12-10 0,18-26 11,-3-1-1,-1-1 0,-3-2 0,-2-1 1,-1-2-13,-20 33-14,-3 21 13,0 0 0,0-1-1,0 1 1,0 0 0,0 0-1,0-1 1,0 1 0,0 0-1,0-1 1,-1 1 0,1 0-1,0-1 1,0 1 0,0 0-1,0 0 1,-1-1 0,1 1-1,0 0 1,0 0 0,-1 0-1,1-1 1,0 1 0,0 0-1,-1 0 1,1 0 0,0 0-1,-1 0 1,1-1 0,0 1-1,-1 0 2,0 0-2,-1 1-1,1-1 0,-1 0 0,1 1 0,0-1 0,-1 1 0,1-1 0,-1 1 0,1 0 0,0-1 0,0 1 1,-1 0-1,1 0 0,0 0 0,0 0 0,0 0 0,0 1 3,-14 14-30,0 2 1,-9 15 29,-3 3 4,4-6 9,1-2 16,-1 0 0,-2-2-29,-35 39 72,55-59-42,6-7-15,6-9 12,8-7-1,0 1 13,-1 0 21,12-21 89,1-5 59,4-12 99,7-24 228,-32 65-448,1-7 43,-5 6 11,-3 13-33,-1 0-46,-13 3 30,10 1-55,-1 0-1,1 0 1,0 0-1,0 0 0,0 1 1,0 0-1,1 0 0,-1 0 1,1 1-1,0-1-36,-36 32 325,4-11-133,15-6-150,18-16-70,11-6-96,-2-4-71,0-1-87,-1-1-105,-1 2-69,1 0-112,-3 4 238,1 1-33,-1 1-35,1 1-35,0 0-1134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33:33.8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120 1,'0'0,"0"0,0 0,0 0,0 0,0 0,0 0,0 0,1 0,-1 0,0 0,0 0,0 0,0 0,0 0,0 0,0 0,1 0,-1 0,0 0,0 0,0 0,0 0,0 0,0 0,0 0,0 0,0 0,1 0,-1 1,0-1,0 0,0 0,0 0,0 0,0 0,0 0,0 0,0 0,0 0,0 1,0-1,0 0,0 0,0 0,0 0,0 0,0 0,0 0,0 1,-4 5,-10 6,-16 0,-12 6,38-17,2 1,-1 0,1-1,-1 1,0 0,0 0,1 0,0 2,0-2,-1 1,1 0,2-3,-1 1,1 0,0 0,0 0,0 0,-1 0,1-1,0 1,0 0,0 0,0 0,1 0,-1 0,0 0,0 0,0-1,1 1,-1 0,0 1,1-1,-1-1,1 1,-1 0,1 0,-1-1,2 1,-1 0,18 16,-19-16,17 10,-1-2,1-1,1 1,-1-1,2-2,-1 1,17 2,9 3,-22-3,-4-1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56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88 376 280,'-24'24'276,"19"-19"-2,10-5-33,-1 0-112,-1 0-75,2 0-22,-1 0 66,-1 0 40,2 0 83,-5 0 216,5-5 122,6-6-346,-1 2-43,7-7 65,-2 2-98,13-17 89,-18 16-90,1-4 91,-4 7-71,-1 0 33,32-33 418,-18 26-383,-10 9-123,-6 7-72,-9 7-4,-14 16 33,11-12-47,-2 1-6,1 0 1,1 0 0,-1 1-1,0 2-5,-4 9 4,7-9-1,-1-1 0,-1-1 0,0 1 0,-7 6-3,9-10 4,1-1 0,0 1-1,1 0 1,-1 0 0,-2 7-4,-14 20 73,16-29 22,10-10 16,14-14 6,-14 14-13,-5 5-43,4-10-27,6-6-31,0 0 1,0 0 0,2 1 0,0 0 0,0 1 0,1 1 0,10-8-4,10-11 9,-28 27 5,-5 5 2,-2-1-13,1 1-1,-1 0 1,0 0-1,0 0 0,1 0 1,-1 0-1,0 0 1,1 0-1,-1 1 0,0-1 1,1 1-1,-1-1 1,0 1-1,1 0 1,-1-1-1,0 2-2,-10 6 6,-1 1 0,1 1 0,1 0 0,0 1 0,1 0 1,-5 7-7,-16 15 6,25-26-5,1-1 1,0 1-1,1 0 1,-1 0-1,-2 7-1,-14 20 17,16-29 11,11-14 30,2 1-27,2-4-3,-1-7 24,-8 15-39,1 0-1,0-1 1,1 1-1,-1 0 1,1 1 0,-1-1-1,1 0 1,0 1-1,1-1-12,1-2 25,0-1 0,0 1 1,0-1-1,-1-1 0,3-5-25,15-22 86,-24 34-36,2 1-49,-1-1 1,0 1 0,1-1 0,-1 1-1,1-1 1,-1 1 0,0 0 0,0-1-1,1 1 1,-1 0 0,0-1 0,1 1-1,-1 0 1,0 0 0,0 0 0,0 0-1,1 0 1,-1 0 0,0 0 0,0 0 0,0 0-1,1 0 1,-1 0 0,0 0 0,0 0-1,1 1 1,-1-1 0,0 0 0,0 1-1,1-1 1,-1 0 0,0 1 0,1-1-1,-1 1 1,1-1 0,-1 1 0,1 0-1,-1-1-1,-7 8 10,2-1-5,-1 0 0,0 0 0,0-1 0,0 0 0,-4 2-5,-10 1 16,17-7-11,0-1 1,0 1-1,0 1 1,1-1 0,-1 0-1,0 1 1,-1 1-6,0 1 40,5-5 8,5-5 4,33-32 44,-28 26-85,-5 7 11,-5 28 12,0-24-34,0 0 0,0 0 0,0 0 1,0 0-1,0 0 0,0 1 1,0-1-1,0 0 0,0 0 0,0 0 1,0 0-1,0 0 0,0 1 0,0-1 1,0 0-1,0 0 0,0 0 1,0 0-1,0 1 0,0-1 0,0 0 1,0 0-1,0 0 0,0 0 1,0 0-1,-1 0 0,1 1 0,0-1 1,0 0-1,0 0 0,0 0 1,0 0-1,0 0 0,0 0 0,-1 0 1,1 0-1,0 1 0,0-1 1,0 0-1,0 0 0,0 0 0,-1 0 1,1 0-1,0 0 0,0 0 0,0 0 1,0 0-1,-1 0 0,1 0 1,0 0-1,0 0 0,0 0 0,0 0 1,0 0-1,-1 0 0,1 0 1,0-1-1,-14 1 10,4 0 53,10 5-40,0 8-1,0-26-4,0 8-4,0 1-6,0 4-8,0-2 0,0 0 0,0 1 0,1-1 1,-1 0-1,0 1 0,1-1 0,-1 1 0,1-1 0,0 1 0,-1-1 0,1 1 0,0 0 0,0-1 0,0 1 0,0 0 0,0-1 0,0 1 1,1 0-1,-1 0 0,9-8 1,-1 2 0,1-1 0,1 1 0,2-1-1,-29 27 50,0-2 1,-4 4 81,10-10-24,0-2 36,-9 10 53,15-15-101,3-8-14,1 2-72,0 0 0,0 0 0,1 0 0,-1-1 0,1 1 1,-1 0-1,1 0 0,0 0 0,0 0 0,0 0 0,0 0 0,1-1-10,18-21 55,9-10-24,-26 28-29,0 1 1,0-1-1,-1 1 1,0-1 0,2-5-3,12-32 11,-6 27-10,-8 14 0,-1-1 1,1 1-1,-1-1 0,1 0 1,-1 0-1,0 0 0,0 0 1,0 0-1,0 0 0,0 0 1,0-3-2,-2 8 1,1 0 0,-1-1 0,1 1 0,-1-1 0,0 1 0,1 0 0,-1-1 0,0 1 1,0-1-1,0 0 0,0 1 0,0-1 0,0 0 0,-1 1 0,1-1 0,0 0 1,-1 0-1,1 0 0,-1 0 0,1 0 0,-1-1 0,1 1 0,-1 0 0,0 0-1,-28 20 30,27-18-21,-1 0 0,1 1 0,1-1 0,-1 1 1,0 0-1,1-1 0,0 1 0,-2 4-9,1 9 128,3-27-92,1 1 0,0-1 0,0 1 0,3-10-36,-2 12 7,1 0 1,-1 0-1,1 1 1,0-1 0,1 1-1,1-3-7,-1 3 5,0-1-1,0 1 0,-1-1 1,0 0-1,0 0 0,-1-1 1,0 1-1,0-1-4,4-15 8,-4 20-6,-1 0 0,0 0-1,1 0 1,0 0 0,-1 0 0,1 1-1,0-1 1,1 1 0,1-2-2,1-1 23,-10 5 29,3 0-47,0 0 1,1 0-1,-1 1 1,0-1 0,0 1-1,1-1 1,-1 1 0,1-1-1,-1 1 1,0 0-1,1 0 1,-1 0 0,1 0-1,0 0 1,-1 0-1,1 0 1,0 1 0,-1-1-6,-21 32 81,10-13-4,-3-1 45,-8 6 129,24-25-242,-1 0 1,1 1-1,0-1 1,0 0-1,-1 1 0,1-1 1,0 0-1,-1 0 1,1 1-1,0-1 1,-1 0-1,1 0 0,0 0 1,-1 1-1,1-1 1,0 0-1,-1 0 1,1 0-1,-1 0 1,1 0-1,-1 0 0,1 0 1,0 0-1,-1 0 1,1 0-1,-1 0-9,-18 0 231,19 0-228,0 0 0,0 1 1,-1-1-1,1 0 0,0 0 0,0 0 0,0 0 1,0 0-1,0 0 0,-1 0 0,1 0 1,0 0-1,0 0 0,0 0 0,0 0 1,-1 0-1,1 0 0,0 0 0,0 0 0,0-1 1,0 1-1,0 0 0,-1 0 0,1 0 1,0 0-1,0 0 0,0 0 0,0 0 0,0 0 1,0 0-1,0-1 0,-1 1 0,1 0 1,0 0-1,0 0 0,0 0 0,0 0 1,0-1-1,0 1 0,0 0 0,0 0 0,0 0 1,0 0-1,0 0 0,0-1 0,0 1 1,0 0-1,0 0 0,0 0 0,0 0 1,0 0-1,0-1 0,0 1 0,0 0 0,0 0 1,0 0-1,0 0-3,5-20 106,5 2-57,-1 3-32,1-9-5,2 15-12,-11 9 0,0-1-1,0 1 1,-1 0-1,1-1 1,0 1-1,-1-1 1,1 1-1,-1-1 1,1 1-1,-1-1 1,1 1-1,-1-1 1,1 0 0,-1 1-1,1-1 1,-1 0-1,1 1 1,-1-1-1,0 0 1,0 1-1,1-1 1,-1 0-1,0 0 1,0 1-1,0-1 1,0 0-1,0 0 1,0 0-1,0 1 1,0-1-1,0 0 1,0-4-17,0 10-6,0-2 20,-1 0-1,0 0 0,1 0 1,-1 0-1,0 0 0,0 0 1,-1 0-1,1 0 1,-1-1-1,1 1 0,-3 2 4,-5 11-16,4-2-6,0 0-33,4-10-84,-1-1 66,0 0 53,-2 3 73,-1 2 38,2-3-122,1-1-110,1-2 18,0 1-41,1-1-9,-1 0-35,1-1-38,-1 1-41,1 0-44,-1 0-48,1 0-49,0 0-52,0-26-1573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22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539 30 1160,'24'-24'854,"-19"19"-146,-5 5-341,0 0-193,-1 0-88,-3 0-58,-3 0-25,2 0 1,1-1 0,0 1 0,-1 1 0,1-1 0,0 0 0,0 1 0,-1 0 1,1 0-1,-3 1-4,-80 51 69,56-35-54,0 2-1,1 1 0,1 1 1,-8 9-15,-2 2 7,-81 77 4,90-91-8,25-17 0,1 1-1,-1-1 1,1 1-1,-1 0 0,1 0 1,0 1-1,0-1 1,1 1-1,-1 0 0,1 0 1,-1 0-1,1 1-2,-6 19 31,-6-19-1,30-10-6,-1-24-8,2 10-13,0 0-1,16-12-2,-9 8-11,20-25 11,-5-5-3,15 15 30,-21 8 8,-7 4 11,5 5 42,-28 20-79,-1 0-1,1 0 0,0 0 1,0 0-1,0 0 0,0 0 1,0 0-1,0 1 1,0-1-1,0 1 0,0 0 1,0-1-1,0 1 1,0 0-1,0 0 0,0 0 1,0 1-1,1-1 1,-1 0-1,0 1 0,1 0-8,-2 0 9,0 0 0,0 0-1,0 0 1,0 1 0,0-1-1,-1 0 1,1 0 0,0 1 0,-1-1-1,1 0 1,-1 1 0,1-1-1,-1 1 1,0-1 0,0 1-1,0-1 1,1 1 0,-1-1 0,-1 1-1,1-1 1,0 0 0,0 2-9,-2 8 52,0-1 1,0 1-1,-1-1 0,-2 6-52,-7 16 106,-1 2 3,-7 18 95,-10 7 74,-6-7-50,16-26-91,-6 11 89,23-32-197,-1 1 0,1-1 0,0 1 0,0 0 1,1 0-1,-1 0 0,1 0 0,1 0 1,-1 1-1,1-1 0,0 6-29,1-7 65,4-10-21,4-5-27,-1 0 1,0 0-1,-1-1 0,0 0 0,-1-1 0,4-10-17,1-27 24,3 23-11,-12 24-11,1 0-1,-1-1 1,0 1 0,0-1 0,0 1-1,0-1 1,0 1 0,0-1 0,-1 0-1,1 1 1,-1-2-2,0-1 7,0 5-13,0 0-2,0 0 0,0 5 0,0-5 8,0 1 0,0 0 0,0 1-1,0-1 1,0 0 0,0 0-1,1 1 1,-1-1 0,0 0-1,1 0 1,-1 0-1,0 1 1,1-1 0,0 0-1,-1 0 1,1 0 0,6 3 16,-5-4-10,0 0 0,1 0 0,-1 0 0,1 0 0,-1 0 0,0 0 1,1 1-1,-1 0 0,0-1 0,1 1 0,-1 0 0,1 1-6,10 2 35,-1 0-1,0 1 0,9 6-34,-19-10 10,0 0 0,0 1 0,0 0 0,0-1 0,0 1 0,0 0 0,-1 0 0,1 0 0,-1 0 0,1 0-10,-2-1 5,1 0 0,-1-1 0,1 1 0,-1 0-1,1-1 1,-1 1 0,1 0 0,0-1 0,0 1 0,-1-1-1,1 1 1,0-1 0,0 0 0,-1 1 0,1-1 0,0 0 0,0 1-1,0-1 1,0 0 0,0 0 0,-1 0 0,1 0 0,0 0-1,0 0 1,0 0 0,0 0 0,0 0 0,0 0 0,-1 0-1,1 0-4,39-3 141,-36 3-136,-1-1-1,1 0 1,-1-1 0,1 1-1,-1-1 1,0 1-1,0-1 1,0 0 0,0 0-1,0 0 1,0 0 0,0-1-1,-1 1 1,1-1-5,0 0 2,1 0 0,0 0 0,-1 0 0,1 0 0,0 1 0,0 0 0,1 0 0,-1 0 0,0 0 0,1 1 0,-1 0 1,1 0-1,0 0-2,-1 0 1,1 0 0,-1 0 0,1-1 0,-1 1 1,0-1-1,1 0 0,-1 0 0,0 0 1,0-1-1,-1 0 0,1 0 0,0 0 0,0 0-1,23-18 8,-13 14 0,-13 6-8,-1 1 1,0 0-1,0 0 0,0 0 1,0 0-1,1 0 1,-1 0-1,0 0 0,0 0 1,0 0-1,1 0 0,-1 0 1,0 0-1,0 0 0,0 0 1,0 0-1,1 0 1,-1 0-1,0 0 0,0 0 1,0 1-1,0-1 0,1 0 1,-1 0-1,0 0 0,0 0 1,0 0-1,0 0 1,1 0-1,-1 1 0,0-1 1,0 0-1,0 0 0,0 0 1,0 0-1,0 1 0,0-1 1,0 0-1,0 0 1,0 0-1,1 0 0,-1 1 1,0-1-1,0 0 0,0 0 1,0 0-1,0 1 0,0-1 1,0 0-1,-1 0 5,-9 23 49,-8 7 43,-9-10-22,16-13-37,0 0 0,1 1 0,0 0 0,-3 4-38,-12 10 60,-1-1 0,-1-1 0,-1-1-60,14-9 20,11-8-17,1 0 0,-1 0 1,1 0-1,-1-1 0,1 1 1,-1-1-1,0 1 0,0-1 1,0 0-1,1 0 0,-1-1 1,0 1-1,0-1 0,0 1 1,0-1-1,-1 0-3,-20 0 11,23 0-11,1 0 0,0 0 0,0 0 0,0 0 0,0 0 0,0 0 0,-1 0 0,1 0 0,0 0 1,0 0-1,0 0 0,0 0 0,-1 0 0,1 0 0,0 0 0,0 0 0,0 0 0,0 0 0,0 0 1,-1 0-1,1 0 0,0 0 0,0 0 0,0 0 0,0 0 0,0 0 0,0 0 0,-1-1 0,1 1 0,0 0 1,0 0-1,0 0 0,0 0 0,0 0 0,0 0 0,0-1 0,0 1 0,0 0 0,-1 0 0,1 0 0,0 0 1,0 0-1,0-1 0,0 1 0,0 0 0,0 0 0,0 0 0,0 0 0,0 0 0,0-1 0,0 1 1,0 0-1,0 0 0,0 0 0,1 0 0,-1-1 0,0 1 0,0-3-1,1 0 0,-1-1 1,1 1-1,0 0 0,0 0 0,0 0 1,1 0-1,-1 0 0,1 0 0,-1 0 1,1 0-1,0 1 0,2-3 1,6-9-3,43-67-5,-45 62 8,-6 14 0,0 1-1,0 0 1,0 0 0,0 0 0,1 0 0,0 1 0,0-1-1,0 1 1,0-1 0,-1 2 0,0 0-1,0-1 0,0 1 0,0 0 1,1 1-1,-1-1 0,1 0 0,-1 1 1,2-1 0,-3 2-1,-1 1 1,1-1 0,-1 1 0,1 0-1,-1-1 1,1 1 0,-1 0-1,0 0 1,1-1 0,-1 1 0,0 0-1,0 0 1,1-1 0,-1 1-1,0 0 1,0 0 0,0 0 0,0-1-1,0 1 1,0 0 0,0 0 0,0 0-1,-1-1 1,1 2 0,0 1 0,0 0 0,-1 0 0,1 0 0,-1 0 0,1 0-1,-1 0 1,0 0 0,-1 0 0,1 0 0,0-1 0,-1 1 0,1 0 0,-1-1 0,0 1 0,-7 12 1,-1 14 6,1-14-3,7-12-4,1-1 1,-1 1-1,0 0 1,1-1-1,0 1 1,0 0-1,0 0 1,0 0-1,0 0 0,0 0 1,0 3-1,2-2 3,3-8 1,20-15 2,0 10-3,-14-11 4,2 12-1,-11 7-5,0 1 0,0 0 0,-1-1 0,1 1 0,0 0 0,-1-1 0,1 1-1,-1-1 1,1 1 0,-1-1 0,1 0 0,-1 1 0,1-1 0,-1 1 0,1-1 0,-1 0 0,0 1-1,1-1 1,-1 0 0,0 0 0,1 1 0,-1-1 0,0 0 0,0 0 0,0 1 0,0-1 0,0 0 0,0 0-1,0 0 1,0 1 0,0-2-1,-1-1 18,-3 6 3,-4 6 1,5-5-9,0 0-1,0-1 1,-1 1-1,1-1 1,-1 0-1,1 0 1,-1 0-1,0-1 1,0 1-1,0-1 1,-1 0-1,1 0 1,0-1-1,-1 1 1,1-1-1,-1 0 1,-3 0-13,8-5 12,1 0-12,-1 1 1,1 0-1,-1 0 1,1 0-1,0 0 1,0 0-1,0 0 1,1 0-1,-1 0 1,1 0-1,0 1 1,-1-1-1,1 1 1,2-2-1,39-40-6,-14 17 6,-14 13 4,28-28-2,-40 39 2,-1 0 0,1 0 0,-1-1 0,0 1 0,0 0 0,-1-1 0,1 1 0,-1-1 0,1 0 0,-1 1 0,0-1 0,-1 0-1,1 0 1,0-1-4,-2-8 33,-2 5 157,-4 10 55,0 4-116,0 0-75,-2 1-76,-68 49 338,43-26-214,10-6-42,19-19-28,5-5-1,1-13 14,3 2-35,8 3 2,-11 7-10,0 1-1,0 0 1,-1-1-1,1 1 1,0-1-1,0 0 1,-1 1-1,1-1 1,0 1-1,-1-1 1,1 0-1,-1 0 1,1 1-1,-1-1 1,1 0-1,-1 0 1,0 0-1,1 1 0,-1-1 1,0 0-1,1 0 1,-1 0-1,0 0 1,0 0-1,0 0 1,0 0-1,0 1 1,0-1-1,0 0 1,0 0-1,0 0 1,-1-1-2,1-22 64,0 24-62,0 0 0,0 0 0,0 0 0,0-1 0,1 1 0,-1 0 0,0 0 0,0 0 0,0 0 0,0 0 0,0-1 0,0 1 0,0 0 0,0 0 0,0 0 0,0 0 0,-1-1 0,1 1 0,0 0 0,0 0 0,0 0 0,0 0 0,0 0 0,0 0 0,0-1 0,0 1 0,0 0 0,0 0 0,0 0 0,-1 0 0,1 0 0,0 0 0,0 0 0,0-1 0,0 1 0,0 0 0,0 0 0,-1 0 0,1 0 0,0 0 0,0 0 0,0 0 0,0 0 0,-1 0 0,1 0 0,0 0 0,0 0 0,0 0 0,0 0 0,0 0 0,-1 0 0,1 0 0,0 0 0,0 0 0,0 0 0,0 0 0,-1 0-2,1 0 7,-1 0 0,0 0-1,0 0 1,1 0-1,-1 0 1,0 0-1,0 0 1,0 0 0,1 1-1,-1-1 1,0 0-1,0 0 1,1 1 0,-1-1-1,0 0 1,1 1-1,-1-1 1,0 1 0,1-1-1,-1 1 1,1-1-1,-1 1 1,1-1 0,-1 1-1,1-1 1,-1 1-1,1 0 1,-1-1-1,1 1 1,0 0 0,-1 0-7,-7 11 121,-5-3-10,12-9-106,1 1 1,-1-1 0,0 0 0,1 1-1,-1-1 1,0 1 0,1-1 0,-1 1-1,0-1 1,1 1 0,-1-1 0,1 1-1,-1 0 1,1-1 0,0 1 0,-1 0-1,1-1 1,0 1 0,-1 0 0,1-1 0,0 1-1,0 0 1,-1 0 0,1-1 0,0 1-1,0 0 1,0 0 0,0 0 0,0-1-1,0 1 1,0 0-6,1 3 46,3-8-13,10-7-19,0 0 1,1 0-1,0 2 1,3-2-15,0 1 5,-1-1 0,-1-1 0,1 0 1,3-5-6,-13 9 3,0 0 1,-1 0 0,0-1 0,-1 0 0,1 0 0,-2 0 0,4-10-4,-5 12 10,-1 0 1,1 0 0,-2 0-1,1 0 1,-1-1-1,0 1 1,-1-4-11,0 10 5,1-1 1,-1 1-1,-1-1 1,1 1-1,0-1 0,0 0 1,-1 1-1,1-1 1,0 1-1,-1 0 0,0-1 1,1 1-1,-1-1 1,0 1-6,1 0 3,-1 1 1,1 0 0,-1-1 0,1 1 0,-1-1-1,1 1 1,-1 0 0,1 0 0,-1-1 0,1 1 0,-1 0-1,1 0 1,-1 0 0,1 0 0,-1-1 0,1 1-1,-1 0 1,0 0 0,1 0 0,-1 0 0,1 0-1,-1 1 1,1-1 0,-1 0 0,1 0 0,-1 0-4,-4 2 21,1 0 0,-1 1 0,1-1 0,0 1 0,0 0 0,0 0 0,0 1 0,0-1 0,-1 3-21,-20 16 92,0-2 1,-2 0-1,-11 5-92,-40 23 103,64-40-88,6-3-5,0-1 1,1 1 0,-1 1-1,-4 4-10,-4 11 22,14-18-18,0 0-1,0 0 1,0 0 0,0-1-1,0 1 1,-1-1 0,1 1-1,-3 1-3,3-3 5,0 0 0,1-1 0,-1 1 0,0 0 0,0-1 0,0 1 0,0-1 0,0 1 0,0-1 0,1 0 0,-1 0 0,-1 0-5,3-5 25,1 2-21,0-1-1,0 0 0,0 0 0,1 0 1,-1 1-1,1-1 0,0 1 0,0-1 0,0 1 1,0 0-1,1 0 0,-1 0 0,2-2-3,41-40 76,-34 35-40,-6 5 28,-5 5 6,0 0 0,0 0-22,0 0-61,0 0-53,0 0-50,0 0-76,0 0-86,0-1-68,9-3-860,2-1 658,3-3 45,9-3-163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32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1 584,'0'0'531,"0"5"72,0 1-425,-1 0-43,-9 10 276,6-10-244,-2 1 76,0 2 105,3-3-126,-1 1 38,-29 47 458,7-13-350,14-21-244,2-1-59,-2 4 6,3-7-38,2 0 0,0 0 0,0 0 0,2 1 0,-1 3-33,1 30 125,5-26 57,0-24-177,0 0-1,0 0 1,0 0 0,0 0 0,0 1 0,-1-1 0,1 0-1,0 0 1,0 0 0,0 0 0,0 0 0,0 1-1,0-1 1,0 0 0,0 0 0,1 0 0,-1 0 0,0 0-1,0 1 1,0-1 0,0 0 0,0 0 0,0 0 0,0 0-1,0 0 1,0 1 0,0-1 0,0 0 0,1 0-1,-1 0 1,0 0 0,0 0 0,0 0 0,0 0 0,0 0-1,0 1 1,1-1 0,-1 0 0,0 0 0,0 0-1,0 0 1,0 0 0,0 0 0,1 0 0,-1 0 0,0 0-1,0 0 1,0 0 0,0 0 0,1 0 0,-1 0-1,0 0 1,0 0 0,0 0 0,0 0 0,0 0 0,1-1-5,5 2 106,-3-1-57,1 0-1,-1 1 0,0-1 0,1-1 1,-1 1-1,0 0 0,1-1 0,-1 1 1,0-1-1,0 0 0,3-1-48,8-22 255,10 7-149,-19 14-91,1 0-1,-1-1 0,1 0 0,-1 0 1,0 0-1,0 0 0,-1-1 0,0 0 0,4-5-14,39-65 76,22-47-76,-16 35 54,-49 63 45,-4 24-97,1 0 1,-1 0 0,0 0-1,0-1 1,0 1 0,0 0-1,0 0 1,0 0 0,0 0-1,0 0 1,0-1 0,0 1 0,0 0-1,0 0 1,0 0 0,0 0-1,0-1 1,0 1 0,0 0-1,0 0 1,-1 0 0,1 0-1,0 0 1,0 0 0,0-1-1,0 1 1,0 0 0,0 0 0,0 0-1,0 0 1,-1 0 0,1 0-1,0 0 1,0-1 0,0 1-1,0 0 1,0 0 0,0 0-1,-1 0 1,1 0 0,0 0 0,0 0-1,0 0 1,0 0 0,-1 0-1,1 0 1,0 0 0,0 0-1,0 0 1,0 0 0,0 0-1,-1 0 1,1 0 0,0 0 0,0 0-1,0 0 1,0 0-3,-5 0 48,0 0 1,0 0-1,0 1 1,0-1-1,0 1 0,0 0 1,0 0-1,0 1 1,0-1-1,-4 3-48,-14 14 151,-15 19 44,-7 7-89,-12 20-61,41-42-28,0 0 0,-9 20-17,15-13 8,1-13-4,7-14-2,0 1 1,0-1-1,1 1 0,0 0 0,-1 0 1,1 0-1,0 0 0,0 0 1,0 0-1,1 0 0,-1 3-2,1-6 1,0 0 0,0 0-1,0 0 1,0 1 0,0-1 0,-1 0-1,1 0 1,0 0 0,0 0 0,0 1-1,0-1 1,0 0 0,0 0 0,0 0-1,0 0 1,1 0 0,-1 1 0,0-1-1,0 0 1,0 0 0,0 0 0,0 0-1,0 0 1,0 1 0,0-1 0,0 0-1,0 0 1,0 0 0,1 0 0,-1 0-1,0 0 1,0 0 0,0 1 0,0-1-1,0 0 1,0 0 0,1 0 0,-1 0-1,0 0 1,0 0 0,0 0 0,0 0-1,0 0 1,1 0 0,-1 0 0,0 0-1,0 0 1,0 0 0,0 0 0,1 0-1,-1 0 1,0 0 0,0 0 0,0 0-1,0 0 1,0 0 0,1 0-1,2-1 8,1 1 1,-1-1 0,0 0-1,1 0 1,-1 0 0,0 0-1,0-1 1,1 1-1,-1-1 1,0 0 0,-1 0-1,1 0 1,0 0 0,0 0-1,-1-1 1,0 1 0,1-1-1,-1 0-8,9-10 41,0-2 0,-1 1-1,0-3-40,2-3 2,-1 2 16,-1 0 0,-1-1 1,0-1-1,-2 1 1,0-2-19,-6 18 4,0 1 1,0-1 0,0 0 0,0 1 0,0-1 0,-1 0 0,0 1-1,1-1 1,-1 0 0,0 0 0,0 1 0,0-1 0,-1 0 0,1 1-1,-1-1 1,0 0-5,0 1 8,-1 0-1,1 0 0,-1 0 1,0 0-1,0 1 0,1-1 1,-1 1-1,0-1 0,-1 1 1,1 0-1,0 0 1,0 0-1,-2-1-7,2 1 3,1 0 0,-1 0 1,1 0-1,-1 0 0,1 0 1,-1 0-1,1 1 1,-1-1-1,0 0 0,1 1 1,-1-1-1,0 1 0,0 0 1,1-1-1,-1 1 1,0 0-1,0 0 0,1 0 1,-1 0-1,0 1 0,0-1 1,1 0-1,-1 1 0,0-1 1,1 1-1,-1 0 1,0-1-1,1 1 0,-1 0 1,1 0-1,-1 0 0,0 1-3,-1-1 2,-15 8 21,13-7-21,1 0 0,0 0 0,0 0 0,0 0 0,0 1 0,0 0 1,1-1-1,-1 1 0,1 1-2,-18 19 14,1 1 1,1 0 0,-8 16-15,24-36 9,-1 0-1,1 1 1,1-1 0,-1 1 0,1 0 0,-1 0 0,1 0 0,1 0 0,-1 1 0,1-1 0,0 0 0,0 1 0,0-1-1,1 1 1,0-1 0,0 6-9,0 13 51,0-24-50,0 0-1,0 0 1,0 1 0,0-1-1,0 0 1,0 0 0,0 0-1,0 0 1,0 1 0,0-1-1,0 0 1,0 0 0,0 0-1,0 0 1,0 0 0,0 1 0,0-1-1,0 0 1,0 0 0,0 0-1,0 0 1,0 0 0,0 1-1,0-1 1,1 0 0,-1 0-1,0 0 1,0 0 0,0 0-1,0 0 1,0 1 0,0-1-1,0 0 1,1 0 0,-1 0-1,0 0 1,0 0 0,0 0-1,0 0 1,0 0 0,1 0-1,-1 0 1,0 0 0,0 0 0,0 0-1,0 0 1,0 0 0,1 0-1,-1 0 1,0 0 0,0 0-1,0 0 1,0 0 0,1 0-1,-1 0 1,0 0 0,0 0-1,48 0 141,-47 0-139,-1 0 0,0 0 0,1 0 1,-1 0-1,1 0 0,-1 0 0,1 0 0,-1 0 0,0 0 1,1-1-1,-1 1 0,1 0 0,-1 0 0,0 0 0,1-1 0,-1 1 1,0 0-1,1 0 0,-1-1 0,0 1 0,1 0 0,-1 0 1,0-1-1,0 1 0,1 0 0,-1-1-2,5-4 12,-1-1 1,1 0-1,-1 0 0,0 0 0,0 0 1,-1-1-1,0 1 0,0-1 0,0 0 0,0-5-12,1-2 14,-1-1 0,-1 0-1,-1 0 1,0 0 0,0-5-14,-1-62 33,0 80-32,0 1 0,0-1 1,0 0-1,0 1 0,0-1 0,-1 1 0,1-1 1,0 0-1,-1 1 0,1-1 0,-1 1 0,0-1 1,1 1-1,-1 0 0,0-1 0,0 1 0,0 0 1,0-1-1,-1 1-1,1 0 2,0 0-1,0 1 1,0-1 0,0 1 0,0-1 0,0 1-1,-1-1 1,1 1 0,0 0 0,0 0-1,0-1 1,-1 1 0,1 0 0,0 0 0,0 0-1,-1 1 1,1-1 0,0 0 0,-1 0-2,-3 2 4,0 0-1,1-1 1,-1 1 0,0 1 0,1-1 0,0 1-1,-1 0 1,1 0 0,0 0 0,-3 3-4,-6 7 0,0 1 1,1 0-1,0 1 1,1 1-1,1 0 0,-5 12 0,-14 24-2,24-45 1,2 0 1,-1 0 0,1 0-1,0 0 1,0 1 0,0-1-1,1 1 1,1 0 0,-1-1-1,1 1 1,1 0 0,-1 0-1,1 0 1,1 0 0,0 1 0,-1 14 2,0-18 22,5-5 28,14 0 37,-19 0-85,1 0 0,-1 0 0,1 0 0,-1 0 0,0 0 0,1 0 0,-1-1 0,1 1 0,-1 0 0,0 0 0,1 0 0,-1 0 0,1 0 0,-1-1 0,0 1 0,1 0 0,-1 0 0,0-1 0,1 1 0,-1 0 0,0 0 0,0-1 0,1 1 0,-1 0 0,0-1 0,0 1-4,8-10 56,-1 0 0,0-1 0,-1 1-1,2-5-55,4-11 57,-11 26-56,0-4 4,1 0 0,-1 0 0,0-1 0,0 1 0,0 0 0,-1-1 0,1 1 1,-1 0-1,0-1 0,-1-3-5,3-23 17,9 8-5,4-11 0,-15 33-11,1 0-1,-1 0 0,0-1 1,0 1-1,0 0 1,1 0-1,-1-1 0,-1 1 1,1 0-1,0 0 0,0-1 1,0 1-1,-1 0 1,1 0-1,0-1 0,-1 1 1,1 0-1,-1 0 0,0 0 1,1 0-1,-1 0 1,0 0-1,-1-1 0,1 1 0,0 0 0,-1 0 0,1 1 0,-1-1 0,1 1 0,-1-1 0,1 1 0,-1 0 0,1 0 0,-1-1 0,1 1 0,-1 0 0,0 0 0,-1 1 0,-2-2-2,0 1-1,0 0 1,0 0-1,0 1 1,0 0-1,0-1 1,0 2 0,0-1-1,1 0 1,-1 1-1,0 0 1,1 0 0,-1 1-1,1-1 1,0 1-1,-1 0 1,1 0 0,1 0-1,-1 1 1,0-1-1,1 1 1,0 0-1,0 0 1,0 0 0,0 0-1,-1 3 3,-25 41-14,25-41 11,0-1 1,0 1 0,1 0 0,0 0 0,0 0 0,1 0-1,0 0 1,0 2 2,-5 14-5,-4 1 2,9-21 2,1-1 1,-1 1-1,1-1 1,0 1-1,0 0 1,0-1-1,0 1 1,0 0 0,0 0-1,1 0 1,0 0-1,-1 0 1,1 0 0,0 5 0,0-6-1,0 1 1,-1-1-1,1 1 1,0 0 0,0-1-1,0 1 1,1-1-1,-1 1 1,1-1-1,-1 1 1,1-1 0,0 1-1,0-1 1,0 1-1,0-1 1,0 0 0,3 0 2,-1-1 1,1 0 0,0 0-1,-1 0 1,1 0-1,0 0 1,-1-1-1,1 0 1,0 0-1,0 0 1,-1 0 0,4-1-3,-5 1 1,-1 0 1,1 0 0,0 0-1,-1-1 1,1 1 0,-1-1 0,1 1-1,-1-1 1,1 0 0,-1 1-1,1-1 1,-1 0 0,0 0 0,1 0-1,-1 0 1,0 0 0,0 0-1,0 0 1,0-1 0,1 1-2,16-32 29,-13 24-23,5-20 11,-1 14-9,-8 13-6,1-1-1,0 0 1,-1 1-1,1-1 1,-1 0 0,0 0-1,0 0 1,0 1 0,0-1-1,-1 0 1,1 0 0,-1 0-1,1-1 1,-1 1-2,0-55 16,0 57-16,0 0 0,0 1-1,1-1 1,-1 0 0,0 0 0,0 0 0,0 0 0,0 0-1,0 0 1,0 0 0,0 0 0,-1 0 0,1 0-1,0 0 1,0 0 0,-1 0 0,1 1 0,-1-1 0,1 0-1,-1 0 1,1 0 0,-1 1 0,1-1 0,-1 0 0,0 0-1,1 1 1,-1-1 0,0 1 0,1-1 0,-1 0 0,0 1-1,0 0 1,0-1 0,0 1 0,0-1 0,1 1-1,-1 0 1,0 0 0,0-1 0,0 1 0,0 0 0,0 0-1,0 0 1,0 0 0,0 0 0,0 0 0,0 0-1,1 0 1,-1 0-1,1 0 1,0 0-1,-1 0 1,1 0-1,-1 1 0,1-1 1,-1 0-1,1 0 1,0 0-1,-1 0 1,1 0-1,0 1 0,-1-1 1,1 0-1,0 0 1,-1 1-1,1-1 1,0 0-1,-1 0 1,1 1-1,0-1 0,0 0 1,-1 1-1,1-1 1,-12 12-11,-32 32-24,41-41 33,0 0 0,1 1 0,-1-1 1,1 0-1,0 1 0,0 0 0,1-1 0,-1 1 0,1 0 0,-1 0 0,1 0 0,0 0 1,0 4 1,1 74-16,0-82 16,0 0 0,0 0 0,0 0 1,0 0-1,0 1 0,0-1 0,0 0 1,0 0-1,0 0 0,0 0 0,0 0 1,0 1-1,0-1 0,0 0 0,0 0 1,0 0-1,0 0 0,0 0 0,0 1 1,0-1-1,0 0 0,0 0 0,0 0 1,0 0-1,0 0 0,1 1 1,-1-1-1,0 0 0,0 0 0,0 0 1,0 0-1,0 0 0,0 0 0,0 0 1,1 0-1,-1 1 0,0-1 0,0 0 1,0 0-1,0 0 0,0 0 0,1 0 1,-1 0-1,0 0 0,0 0 0,0 0 1,0 0-1,1 0 0,-1 0 0,0 0 1,0 0-1,0 0 0,0 0 0,0 0 1,1 0-1,-1 0 0,0-1 0,1 2 1,0-1 0,-1 0-1,1 0 1,0 0 0,0 0-1,-1 0 1,1 0 0,0-1-1,0 1 1,-1 0 0,1 0-1,0 0 1,0-1 0,-1 1-1,1 0 1,0-1 0,-1 1-1,1-1 1,0 1 0,-1-1-1,1 1 1,-1-1 0,1 1-1,-1-1 1,1 0 0,-1 1-1,1-1 1,-1 0 0,0 1-1,1-1 1,-1 0-1,9-12 11,3 5 0,-11 7-10,0 1 0,0 0-1,-1-1 1,1 1 0,0 0-1,-1-1 1,1 1-1,-1-1 1,1 1 0,-1-1-1,1 0 1,-1 1 0,1-1-1,-1 1 1,1-1-1,-1 0 1,1 1 0,-1-1-1,0 0 1,0 0 0,1 1-1,-1-1 1,0 0 0,0 0-1,0 1 1,0-1-1,0 0 1,0 0 0,0 1-1,0-1 1,0 0-1,0 0 0,0 1 0,0 0 0,0 0 1,0 0-1,0 0 0,0 0 0,0-1 0,0 1 0,0 0 1,0 0-1,0 0 0,0 0 0,0-1 0,0 1 0,0 0 1,0 0-1,0 0 0,0 0 0,0 0 0,0-1 0,0 1 1,0 0-1,0 0 0,0 0 0,0 0 0,0 0 0,0-1 1,1 1-1,-1 0 0,0 0 0,0 0 0,0 0 0,0 0 0,0 0 1,0 0-1,0 0 0,1 0 0,-1 0 0,0-1 0,0 1 1,0 0-1,0 0 0,1 0 0,-1 0 0,0 0 0,0 0 1,0 0-1,0 0 0,0 0 0,1 0 0,-1 0 0,0 0 1,0 0-1,0 0 0,0 1 0,0-1 0,1 0 0,1 0-100,0 0 47,3-1 56,4-3 322,-7 1-307,-1 1-77,0-1-103,0 1 34,-1 0-36,0 0-115,1-1-76,-1-1-86,0 1-91,0 3-113,0 0-207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34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751 174 520,'-24'-53'710,"23"51"-662,1 0 0,0 1 1,-1-1-1,1 0 1,-1 0-1,1 1 1,-1-1-1,0 0 1,0 1-1,0-1 0,0 0 1,0 1-1,0 0 1,0-1-1,0 1 1,-1 0-1,1-1 1,0 1-1,-1 0 0,0 0-48,-7 9 442,-1 16-91,0 3-143,-3 3-42,-19 32 62,0-15-123,25-37-89,-1-1 1,0 0-1,0 0 0,-1-1 0,-3 2-16,-21 15 41,0-2 33,1 0 35,0-1 36,0 0 38,1 0 41,0-1 41,0-1 44,24-15-183,0 0-58,-12 7 41,16-10-48,-1 0 34,0-1 62,-1 0 66,1 0 79,-1-1 92,24 0-334,-19 0-59,1 0-1,-1 0 1,0 0-1,0 0 1,0 0-1,0 1 1,0-1-1,1 0 1,-1 0-1,0 0 1,0 0-1,0 0 0,0 0 1,0 0-1,1 0 1,-1-1-1,0 1 1,0 0-1,0 0 1,0 0-1,1 0 1,-1 0-1,0 0 1,0 0-1,0 0 1,0 0-1,0 0 1,0 0-1,1-1 1,-1 1-1,0 0 1,0 0-1,0 0 1,0 0-1,0 0 1,0 0-1,0-1 1,0 1-1,0 0 1,0 0-1,0 0 1,0 0-1,0 0 1,0-1-1,0 1 1,0 0-1,0 0 1,0 0-1,0 0 1,0-1-1,0 1 1,0 0-1,0 0 1,0 0-1,0 0 1,0 0-1,0-1 0,0-1 1,0 0 0,1 0 1,-1-1-1,1 1 0,-1 0 0,1 0 0,0 0 0,0 0 1,0 0-1,0 0 0,0 0 0,0 0 0,1 0 0,-1 0 0,1 0-1,61-66 18,-58 64-15,-1 0 0,0-1 1,0 1-1,0-1 0,-1 0 1,0 0-1,0-1 1,1-1-4,-3 3 4,0 0 1,0 0-1,0 0 1,-1 0 0,1 0-1,-1 0 1,0 0 0,0-2-5,0-2 8,0 3 22,-23 8 27,-2 12-33,10-4-2,-9 5 22,-19 11 76,-25 17 110,35-16-62,4-4 22,17-18-109,1-1-17,7 0 8,2 0 38,2 3 70,0-27-9,0 19-165,0-1-1,0 1 1,0-1 0,0 1 0,0 0 0,0-1-1,0 1 1,0-1 0,0 1 0,0 0 0,1-1-1,-1 1 1,0-1 0,0 1 0,0 0 0,1-1-1,-1 1 1,0 0 0,0-1 0,1 1 0,-1 0-1,0-1 1,1 1 0,-1 0 0,0 0-1,1-1-5,25-24 117,9-7-49,-23 20-52,-1 0 0,0-1 1,4-8-17,14-22 41,-11 30 9,-17 12-46,0 1 0,-1-1 1,1 1-1,0-1 0,0 1 1,-1-1-1,1 0 0,0 1 0,-1-1 1,1 0-1,-1 1 0,1-1 1,-1 0-1,1 0 0,-1 1 0,0-1 1,1 0-1,-1 0 0,0 0 1,1 0-1,-1 1 0,0-1 0,0 0 1,0 0-1,0 0 0,0 0 1,0 0-1,0 0 0,0 0 0,0 1 1,-1-1-1,1-1-4,0-22 121,0 24-119,0 0 0,0 0 1,0 0-1,0-1 0,0 1 0,0 0 0,0 0 0,0 0 0,0 0 0,0 0 0,0-1 1,0 1-1,0 0 0,0 0 0,0 0 0,0 0 0,0-1 0,0 1 0,0 0 0,0 0 1,0 0-1,0 0 0,0 0 0,0 0 0,0-1 0,0 1 0,0 0 0,0 0 0,-1 0 0,1 0 1,0 0-1,0 0 0,0 0 0,0-1 0,0 1 0,0 0 0,-1 0 0,1 0 0,0 0 1,0 0-1,0 0 0,0 0 0,-1 0 0,1 0 0,0 0 0,0 0 0,0 0 0,0 0 0,0 0 1,-1 0-1,1 0 0,0 0 0,0 0 0,0 0 0,0 0 0,0 0 0,-1 0-2,-1 0 9,0 1-1,0-1 1,-1 0 0,1 1-1,0-1 1,0 1-1,0-1 1,0 1-1,0 0 1,0 0-1,0 0 1,-1 1-9,-21 18 48,-10 9-24,1-6 16,-21 19-40,46-35 20,0 1-1,0 0 0,1 0 0,-5 7-19,0 5 71,12-19-66,-1 0 0,1 0 1,0-1-1,-1 1 1,1 0-1,0-1 1,-1 1-1,1 0 1,-1-1-1,1 1 1,-1-1-1,1 1 1,-1-1-1,1 1 0,-1-1 1,0 1-1,1-1 1,-1 1-1,0-1 1,1 0-1,-1 1 1,0-1-1,1 0 1,-1 0-1,0 1 1,0-1-1,1 0 1,-1 0-1,0 0 0,0 0 1,0 0-1,1 0 1,-1 0-1,0 0 1,0-1-6,-4 1 157,14-5-31,-1-2-49,2-3-31,4-6-28,3-3 21,123-121 33,-136 135-50,-13 8-1,8-3-19,0 0-1,1 0 0,-1 0 0,0 0 1,0 0-1,0 0 0,1 0 1,-1 1-1,0-1 0,1 0 0,-1 0 1,0 1-1,1-1 0,-1 1 0,0-1 1,1 1-1,-1-1 0,1 1 0,-1-1 1,0 1-1,1-1 0,0 1 0,-1 0 1,1-1-1,-1 1 0,1 0 1,0-1-1,-1 1 0,1 0 0,0-1 1,0 2-2,-6 10 10,3-9-8,1 0 0,0 0 0,-1 0 1,0 0-1,1-1 0,-1 1 0,0-1 0,-1 0 0,1 0 0,0 0 1,0 0-1,-1-1 0,-1 1-2,-1 1 2,0 0 0,1 0 1,0 0-1,-1 1 0,1 0 0,-1 1-2,-18 19 8,28-28-4,4-3 0,0 0 1,-1-1-1,0 0 0,-1-1 1,2-1-5,-5 3 3,-2 6-2,-1 0 1,0 0 0,0 0 0,1 0-1,-1 0 1,1 0 0,-1-1-1,1 1 1,-1 0 0,1 1 0,0-1-1,0 0 1,-1 0 0,1 0 0,0 0-1,0 1 1,0-1 0,0 0 0,0 1-1,0-1 1,0 0 0,0 1-1,0-1 1,0 1 0,0 0 0,1-1-2,-3 1 37,0 0-41,-3-1-31,0 1 84,0 0 90,2 1-24,-1-1 37,3 5-25,0 14-47,0-14-28,0-5-31,43-5-12,-24 2-9,-9 1 0,1 0 1,-1-1-1,1 0 0,-1-1 0,0 0 0,0 0 0,-1-1 0,1 0 1,-1-1-1,7-6 0,66-41 9,-80 52-7,0 0-1,1 0 1,0 0-1,-1 1 1,1-1-1,0 1 1,-1-1-1,1 1 1,0 0-1,-1 0 1,1 0 0,0 0-1,0 1 1,2 0-2,-5-1 1,1 0-1,0 0 1,0 0 0,-1 1 0,1-1 0,0 0 0,-1 1 0,1-1 0,0 1 0,-1-1-1,1 1 1,0-1 0,-1 1 0,1-1 0,-1 1 0,1-1 0,-1 1 0,1 0 0,-1-1 0,0 1-1,1 0 1,-1-1 0,0 1 0,1 0 0,-1 0 0,0-1 0,0 1 0,0 0 0,0 0-1,0 0 1,0-1 0,0 1 0,0 0 0,0 0 0,0-1 0,0 1 0,0 0 0,0 0 0,-1 0-1,1-1 1,0 1 0,-1 0 0,1-1 0,0 1 0,-1 0 0,0 0-1,-18 27 40,11-8-8,7-18-28,1 1-1,-1-1 0,0 0 0,0 0 0,0 0 1,0-1-1,0 1 0,0 0 0,-1 0 1,1 0-1,0-1 0,-1 1 0,1-1 1,-1 1-1,0-1 0,0 0 0,1 0 0,-2 1-3,-22 8 27,25-9-26,-1 0 0,1 0 0,-1 0 0,1 0 0,-1 1-1,1-1 1,-1 0 0,1 0 0,0 1 0,0-1 0,0 0 0,-1 0 0,1 1 0,1-1-1,-1 0 0,0-1 0,0 5-4,0-10-2,2-7 19,9 3-38,7 6 42,-2 3 70,-6 0 20,-10 5-45,0 14-7,0-14-16,2-5-37,-1 0 0,1 0 1,-1 0-1,1 0 0,-1 0 0,1 0 1,-1-1-1,1 1 0,-1 0 1,0-1-1,1 1 0,-1-1 1,0 0-1,1 1 0,0-2-2,-1 1 0,-1 0 1,1 1-1,-1-1 0,1 0 0,-1 0 0,1 0 0,-1 0 1,0 0-1,1 0 0,-1 0 0,0 0 0,0 0 0,0 0 0,0 0 1,0 0-1,0 0 0,0-1 0,0 2 0,0 0 0,0-1 0,0 1 0,0 0 0,0 0 0,0 0 1,0 0-1,0 0 0,0-1 0,0 1 0,0 0 0,0 0 0,0 0 0,0 0 0,0 0 0,0-1 0,0 1 1,0 0-1,0 0 0,0 0 0,0 0 0,0-1 0,0 1 0,0 0 0,0 0 0,1 0 0,-1 0 1,0 0-1,0 0 0,0 0 0,0-1 0,0 1 0,0 0 0,0 0 0,1 0 0,-1 0 0,0 0 0,0 0 1,0 0-1,0 0 0,0 0 0,1 0 0,-1 0 0,0 0 0,0 0 0,0 0 0,0 0 0,1 0 0,-1 0 1,0 0-1,0 0 0,0 0 0,0 0 0,0 0 0,1 0 0,-1 0 0,0 0 0,4-1 1,0 1 0,0-1 0,0 0-1,0-1 1,-1 1 0,1-1 0,0 0 0,-1 1-1,1-2 1,-1 1 0,0 0 0,1-1-1,-1 1 1,0-1 0,-1 0 0,1 0 0,0 0-1,0-2 0,4-3 5,3-2 26,-10 21 67,0 2-19,0-12-76,0-1-1,0 0 1,0 0 0,0 0-1,0 0 1,0 0 0,0 1-1,0-1 1,0 0 0,0 0 0,0 0-1,0 0 1,0 1 0,0-1-1,0 0 1,0 0 0,0 0-1,0 0 1,0 0 0,0 1-1,0-1 1,0 0 0,0 0 0,0 0-1,0 0 1,-1 0 0,1 0-1,0 1 1,0-1 0,0 0-1,0 0 1,0 0 0,0 0-1,0 0 1,-1 0 0,1 0-1,0 0 1,0 0 0,0 0 0,0 1-1,0-1 1,-1 0 0,1 0-1,0 0 1,0 0 0,0 0-1,0 0 1,-1 0 0,1 0-1,0 0 1,0 0 0,0 0 0,0 0-1,0-1 1,-1 1 0,1 0-1,0 0-2,-19 0 178,14 0 10,0 0-32,-14 0-34,14 0-44,0 0-30,-5 0-21,-22 0 113,26 0-131,1 0 68,-3-5 16,2 0-48,4 3-41,1 1 0,-1 0 0,0-1 0,1 1 0,-1 0 0,0 0 0,0 0 0,0 0 0,0 1 0,0-1 0,0 0 0,0 1 0,0 0 0,-1-1-4,-64-4 65,10 5 14,22 0-2,11 0-24,24 0-52,0 1 0,0-1-1,0 0 1,0 0 0,-1 0 0,1 0-1,0 0 1,0 0 0,0 0 0,0 0-1,-1 0 1,1 0 0,0 0-1,0 0 1,0 0 0,0 0 0,0 0-1,-1 0 1,1 0 0,0 0 0,0-1-1,0 1 1,0 0 0,0 0-1,-1 0 1,1 0 0,0 0 0,0 0-1,0 0 1,0 0 0,0-1 0,0 1-1,0 0 1,0 0 0,-1 0-1,1 0 1,0 0 0,0 0 0,0-1-1,0 1 1,0 0 0,0 0-1,0 0 1,0 0 0,0-1 0,0 1-1,0 0 1,0 0 0,0 0 0,0 0-1,0 0 1,0-1 0,0 1-1,0 0 1,0 0 0,0 0 0,0 0-1,2-11 5,0 1 1,0 0-1,1 0 0,0 0 1,1 0-1,0 1 1,0-1-1,1 1 1,0 0-1,1 0-5,12-24 10,-4 5-5,-9 15-3,1 0 0,1 1 0,0 0 0,1 0 1,3-4-3,7 3 1,-17 13 0,0-1-1,-1 1 1,1-1-1,0 1 1,-1-1-1,1 1 1,0-1 0,-1 0-1,1 1 1,0-1-1,-1 0 1,1 1-1,-1-1 1,1 0-1,-1 0 1,0 1-1,1-1 1,-1 0-1,0 0 1,0 0-1,1 0 1,-1 1-1,0-1 1,0 0-1,0 0 1,0 0-1,0 0 1,0 0-1,0 0 1,0 1-1,-1-1 1,1 0-1,0 0 0,-5 6 15,-27 15 8,25-17-16,-1 2 0,1-1 0,-1 1 0,1 0 0,1 0 0,-6 5-7,-7 8 12,5-4-1,1-1 0,0 2 0,-7 9-11,16-18 2,0-1 0,1 1 0,-1 0 0,2 0 0,-1 0 0,1 0-1,-1 1 1,2-1 0,-1 1 0,1-1 0,0 1 0,0-1 0,1 3-2,-3 26 1,3-34-1,-1 0 0,1 0 0,0 0 0,-1 0 0,1 0 0,0 0 0,-1-1 0,1 1 0,-1 0 0,1 0 0,-1 0 0,0 0 0,1-1 0,-1 1 0,0 0 0,0-1 0,1 1 0,-1-1 0,0 1 0,0 0 0,0-1 0,0 0 0,0 1 0,-1-1 0,3 0 0,0 0 0,0 0 0,0-1 0,0 1 1,0 0-1,0-1 0,0 1 0,0-1 0,0 1 0,-1-1 0,1 1 0,0-1 0,0 0 0,-1 1 1,1-1-1,0 0 0,-1 0 0,1 1 0,0-1 0,-1 0 0,0 0 0,1 0 0,-1 0 1,1 0-1,-1 0 0,0 0 0,0 0 0,1 0 0,-1 0 0,0 0 0,0 0 0,0 0 0,0 0 1,0 0-1,0 0 0,-1 0 0,1 0 0,0 0 0,0 1 0,-1-1 0,0-1 0,1-2 1,-1 0-1,1 0 0,0 1 1,0-1-1,0 0 1,1 0-1,-1 0 0,1 1 1,0-1-1,0 0 1,0 1-1,0-1 0,2-1 0,16-29 6,-10-14-4,6 24 5,-16 25-7,-1 0 1,1 0-1,0 0 0,0 0 1,0 0-1,0 1 0,0-1 1,0 0-1,1 1 1,-1-1-1,0 0 0,0 1 1,1-1-1,-1 1 0,1-1 1,0 1-1,-1-1 0,1 1 1,0-1-1,0 2 0,-4 40 0,3-22-4,4 34-6,-2-52 9,0 0 0,-1 0-1,2 0 1,-1 0 0,0 0-1,1 0 1,-1 0 0,1 0-1,0-1 1,-1 1 0,2-1-1,-1 1 1,1 0 1,-3-3-1,0 0 1,1 1-1,-1-1 1,1 1-1,-1-1 1,1 0-1,-1 1 1,1-1-1,-1 0 0,1 1 1,-1-1-1,1 0 1,-1 0-1,1 0 1,-1 1-1,1-1 0,0 0 1,-1 0-1,1 0 1,-1 0-1,1 0 1,0 0-1,-1 0 0,1 0 1,-1 0-1,1-1 1,8 2-3,-5 0 2,1 0 0,-1 0-1,0-1 1,1 0 0,-1 0-1,0 0 1,1-1 0,-1 1-1,0-1 1,1 0 0,-1 0 0,0-1-1,0 1 1,0-1 0,0 0-1,1 0 2,43-42-9,-44 41 8,1-1 0,-1 0 1,1 1-1,0 0 0,0 0 0,0 0 0,0 1 1,1-1-1,-1 1 0,1 1 0,-1-1 0,1 1 1,0 0-1,-1 0 0,1 1 0,0-1 0,0 1 1,-1 1-1,1-1 0,5 2 1,16-1 0,-24-1 0,-1 0 0,1 0 0,-1 1 0,0-1 0,1 1 0,-1-1 0,0 1 0,1 0 0,-1 0 0,0 0 0,0 0 0,0 0 0,0 1 0,0-1 0,0 1 0,0-1 0,0 1 0,-1 0 0,1 0 0,0 0 0,3 5 1,0 1 0,-1-1 0,0 1 0,0 0 0,0 0-1,-2-2 1,0-1 1,1 0 0,-1 0-1,1 0 1,0 0 0,3 2-2,14 3 7,-11-6-4,15 15 11,-24-19-14,0 1 1,1-1-1,-1 0 1,0 1-1,1-1 0,-1 0 1,0 0-1,0 1 1,1-1-1,-1 0 1,0 1-1,0-1 1,1 0-1,-1 1 1,0-1-1,0 1 1,0-1-1,0 0 0,0 1 1,0-1-1,0 1 1,0-1-1,0 1 1,0-1-1,0 0 1,0 1-1,0 18 18,0-14-6,0-5 3,-4 0 0,-16 0-6,20 0-9,0 0 0,0 0 0,0 0 1,0 0-1,-1 0 0,1 0 0,0 0 0,0 0 0,0 0 0,0 0 1,0 0-1,-1 0 0,1 0 0,0 0 0,0 0 0,0 0 0,0 0 1,0 0-1,-1 0 0,1 0 0,0 0 0,0 0 0,0 0 0,0 0 1,0 0-1,-1 0 0,1 0 0,0-1 0,0 1 0,0 0 0,0 0 1,0 0-1,0 0 0,0 0 0,0 0 0,-1-1 0,1 1 0,0 0 1,0 0-1,0 0 0,0 0 0,0 0 0,0-1 0,0 1 0,0 0 0,0 0 1,0 0-1,0 0 0,0-1 0,0 1 0,0 0 0,0 0 0,0 0 1,0 0-1,0 0 0,0-1 0,1 1 0,-1-1 0,0 0 1,0-1-1,0 1 1,0 0-1,-1 0 1,1-1-1,0 1 1,0 0-1,-1 0 0,1 0 1,-1-1-1,1 1 1,-1 0-1,0 0 1,1 0-1,-2 0 0,0 0 0,-1 0 0,1 0 0,0 1 0,0-1 0,-1 1 0,1 0 1,0-1-1,-1 1 0,1 0 0,0 0 0,0 0 0,-3 1 0,-20-2 0,11 0 0,0 0 0,-1 1 0,1 1 0,-1 0 0,1 1 0,-5 2 0,-48 25 0,56-26 0,-1 2 0,0-1 0,-1-1 1,1 0-1,-1-1 0,1 0 0,-1-1 0,0 0 0,-68-1 8,47 0-34,34-5 11,0-14 0,0 19 15,0-1 0,0 1 0,-1 0 0,1 0-1,0 0 1,0 0 0,0 0 0,0-1 0,0 1-1,0 0 1,0 0 0,0 0 0,0 0 0,0 0 0,0-1-1,0 1 1,0 0 0,0 0 0,1 0 0,-1 0-1,0-1 1,0 1 0,0 0 0,0 0 0,0 0-1,0 0 1,0 0 0,0 0 0,0 0 0,1-1 0,-1 1-1,0 0 1,0 0 0,0 0 0,0 0 0,0 0-1,0 0 1,1 0 0,-1 0 0,0 0 0,0 0-1,0 0 1,0 0 0,0 0 0,1 0 0,-1 0 0,0 0-1,0 0 1,0 0 0,0 0 0,1 0 0,-1 0-1,0 0 1,0 0 0,0 0 0,0 0 0,1 0 0,12 0-86,-1-2 40,27-9 33,-31 7-22,0 1-44,2 0-58,2 0-73,-4 2 22,2 0-44,1 0-48,2 1-52,-4 0-77,1 0-61,2 0-151,5 0-370,17 0-1760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9T13:34:37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31 549 504,'-2'-1'40,"1"1"0,-1 0-1,0 0 1,1 0 0,-1 0-1,1 1 1,-1-1 0,1 0 0,-1 1-1,1-1 1,-1 1 0,1-1 0,-1 1-1,0 0-39,-5 12 529,9-26-52,-2 13-461,0 0 0,0-1 0,0 1 0,0-1 0,0 1 0,0-1 0,0 1 0,0 0 0,0-1 0,0 1 0,0-1 0,1 1 0,-1 0 1,0-1-1,0 1 0,0 0 0,1-1 0,-1 1 0,0 0 0,1-1 0,-1 1 0,0 0 0,0 0 0,1-1 0,-1 1 0,1 0-16,20-21 277,-3 3-126,1-1-46,7-9-13,-5 3-51,18-28 43,9 14-39,-39 32-39,1 0 1,-1-1-1,0 0 1,-1 0-1,5-6-6,-3-1 8,0-1 1,-2 0-1,2-3-8,14-26 24,-22 42-20,0 0-1,0 0 0,1 1 1,-1-1-1,0 0 0,1 1 1,0 0-1,0-1 0,-1 1 1,3-1-4,19-6 64,-23 8-62,-1 1 0,0 0 0,0 0 0,1-1 0,-1 1-1,0 0 1,0 0 0,1-1 0,-1 1 0,0 0 0,0-1 0,0 1 0,0 0 0,1-1 0,-1 1 0,0-1 0,0 1 0,0 0 0,0-1 0,0 1 0,0 0 0,0-1 0,0 1 0,0-1 0,0 1 0,0 0-1,0-1 1,0 1 0,0 0 0,-1-1 0,1 1 0,0-1 0,0 1 0,0 0 0,-1 0 0,1-1 0,0 1 0,0 0 0,0-1 0,-1 1 0,1 0 0,0 0 0,-1-1-2,-2 2-17,-2 3 51,-7 7 139,-9 9 122,5-8-143,3-4-67,-23 18 150,-2 22 120,-10-9-23,39-32-261,-1 0 0,1 1 1,0 0-1,1 0 0,-5 7-71,-10 18 204,0 2-9,5-14-20,7-11-30,-2-1 36,0-4 43,-1-3 51,16-2-256,0 0 1,0 0-1,1-1 1,-1 1-1,0-1 0,0 1 1,1-1-1,-1 0 0,0 0 1,0 0-1,1-1-19,19-18 136,-4-8-55,-1-4-35,14-24 17,-6 21-38,-9 11-12,1 1 0,2 1 0,0 0-1,1 2 1,4-3-13,29-15 19,9-44 29,-38 58-19,-20 20-15,-8 3-1,3 1-11,-1 1 0,1-1 0,-1 0 0,1 1 0,-1-1 0,1 1 1,-1 0-1,1-1 0,-1 1 0,1 0 0,0 0 0,0 0 0,-1 0 0,1 0 0,0 0 0,0 0 0,0 0 0,0 1 0,0-1 1,1 0-1,-1 1 0,0-1 0,0 0 0,1 1 0,-1 0-2,-27 36 19,17-27-16,-21 22 60,-16 20-63,30-30 59,2 0 0,-3 7-59,-1 3 55,-11 17 41,0 6 50,4-11-10,1-3 37,22-18-8,4-20-89,4-8-2,27-26 113,25-25 43,-29 26-165,-1-1-45,0-5 6,-13 16-14,1 2 1,1 0-1,0 0 0,1 1 1,5-3-13,51-38 24,-28 4-8,-32 42-13,1 0 0,0 2 0,0-1 0,1 2 1,2-1-4,-14 8 0,0 0 1,0 1-1,-1-1 1,1 0-1,0 1 0,0 0 1,0-1-1,0 1 1,-1 0-1,1 0 1,0 0-1,1 0 0,1 0 4,-9 5 5,-72 53 22,72-52-27,-1 2-1,1-1 1,0 0-1,-4 8-3,1-1 5,-54 75 32,-12 4 47,42-53-23,11-15-19,8-9 14,0 0-1,0 1 0,2 1 0,-5 10-55,-11 16 122,1-2 38,21-17-42,5-25-115,0 0-1,0 0 1,0 0-1,0 0 1,0 0-1,0 1 1,0-1-1,0 0 1,0 0-1,0 0 1,0 0-1,0 0 0,0 1 1,0-1-1,0 0 1,0 0-1,0 0 1,0 0-1,0 0 1,0 1-1,0-1 1,0 0-1,0 0 1,0 0-1,1 0 1,-1 0-1,0 1 1,0-1-1,0 0 1,0 0-1,0 0 1,0 0-1,0 0 1,1 0-1,-1 0 1,0 0-1,0 0 0,0 1 1,0-1-1,0 0 1,1 0-1,-1 0 1,0 0-1,0 0 1,0 0-1,0 0 1,0 0-1,1 0 1,-1 0-1,0 0 1,0 0-1,0 0 1,0 0-1,1 0 1,-1 0-1,0-1 1,0 1-3,2 0 12,1 0 0,-1 0 0,0 0 0,0-1 0,0 1 1,1-1-1,-1 0 0,0 0 0,0 0 0,0 0 0,0 0 0,0 0 1,0 0-1,0 0 0,-1-1 0,1 1 0,0-1-12,24-32 134,-2 2-44,24-7 25,-42 32-100,-1 0-1,1 0 1,-1-1 0,3-6-15,0-1 12,10-12 6,1 0 1,2 1 0,0 0-1,11-7-18,21-25 22,-47 49-20,0 0 0,1 0 0,1 1 0,-1-1 0,1 2 0,0-1 0,1 1 0,0 0 0,5-2-2,-5 5 8,-9 4 0,-5 4 2,-52 54 14,9-7-7,-30 46-17,35-43 5,16-19-1,-3 3 10,-23 24-14,43-52 5,1 0-1,0 1 1,1 0 0,0 1 0,0 2-5,3-5 8,-1-1 0,1 0 0,-1 0 0,-7 6-8,8-9 32,10-5 5,-2 0-32,1-1-1,-1 1 1,0-1 0,0 0-1,0 0 1,0 0-1,0-1 1,0 1-1,0-1 1,0 0 0,0 1-1,-1-1 1,3-3-5,9-4 12,154-111 80,-48 9 2,-96 92-80,30-23 100,37-41-114,-38 30 34,-49 49-24,-3 8 0,-2-1-8,1 1 1,-1-1-1,0 0 0,0 0 0,0 0 0,0 0 0,0 0 0,-1 0 1,1 0-1,-1 0 0,0 0 0,0-1 0,-2 3-2,-5 9 6,-19 24 7,-2 0 0,-2-2 1,-23 20-14,-113 113 24,160-162-22,-1 0 0,0 0 0,-1 0 1,-2 0-3,-19 16 5,30-22-5,0 0 1,0 0 0,0 1-1,0-1 1,0 0-1,0 1 1,0-1-1,0 1 1,1-1-1,-1 1 1,0-1-1,1 1 1,0 0-1,-1-1 1,1 1 0,0 0-1,0-1 1,0 1-1,0 3 9,2-5-7,0 1 1,0-1-1,0 0 1,1 0 0,-1 0-1,0-1 1,0 1-1,1 0 1,-1-1-1,0 0 1,0 1-1,0-1 1,0 0-1,0 0 1,0 0-1,0 0 1,0 0-1,0-1 1,-1 1-1,1-1 1,0 1-1,-1-1 1,2-1-3,10-7 15,0 1-4,34-22 136,33-16-147,-54 34 37,0-2 1,-1-1-1,10-9-37,31-21 78,-16 18-33,-38 22-34,1 0 0,-2-1-1,1 0 1,-1-1 0,0 0 0,8-9-11,5-7 14,-19 20 6,-5 4-2,-5 4-2,-53 73 16,6-38-18,18-8-7,24-20-5,0-2 1,0 1 0,-1-2 0,-6 5-3,-4 0 3,10-7 0,0 1 0,0 1 0,1 0-1,-8 7-2,-10 9 2,8-19-1,24-4 1,0-1 1,0 0-1,1 0 1,-1 0-1,0 0 0,0-1 1,0 1-1,0-1 1,0 0-1,3-2-2,23-21 25,3-5 9,-20 21-21,22-17 26,3-23 17,15 9 1,-33 23-20,-1-1 0,8-11-37,-6 7 26,8-3-2,-17 19-18,-11 5-5,0-1 0,0 1 0,-1 0-1,1 0 1,0-1 0,0 1 0,0 0 0,-1-1-1,1 1 1,0-1 0,-1 1 0,1-1 0,0 1-1,-1-1 1,1 0 0,0 1 0,-1-1-1,1 0 1,-1 1 0,0-1 0,1 0 0,-1 0-1,1 1 1,-1-1 0,0 0 0,0 0 0,1 0-1,-1 1 1,0-1 0,0 0 0,0 0 0,0 0-1,0 0 1,0 0 0,0 1 0,0-2-1,-1 6 1,1-1 0,-1 0 0,0 0-1,1 0 1,-2 0 0,1 1 0,0-2 0,0 1 0,-1 0 0,0 0 0,0 0 0,1-1-1,-1 1 1,-1-1 0,1 1 0,0-1 0,-1 0 0,1 0-1,-27 32 8,12-8-3,-1-1 0,-2-1 1,-12 12-6,19-23 0,9-11 1,1 1-1,-1 0 1,1 1-1,-1-1 1,1 0-1,0 1 1,1 0-1,-1-1 1,1 1 0,-1 0-1,1 0 1,0 1-1,1-1 1,-1 0-1,1 1 1,0-1-1,0 2 0,1-2 7,2-4-11,1 0 0,0 0 0,-1 0 1,1-1-1,0 1 0,-1-1 0,1 0 1,-1 0-1,1 0 0,-1 0 0,1 0 0,-1-1 1,0 1-1,1-1 4,7-6-60,-2-1-55,-1 3-21,0-1-52,1 1-61,0 1-69,-1 3-144,1 0-90,6-3-683,-2-3 269,5-8-429,-17 16 1395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11T11:26:14.8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0 114,'3'-7,"1"0,0 1,0-1,0 1,1 0,0-1,0 2,1-1,13-11,16-13,-34 29,0 0,0 0,0 1,0-1,0 0,0 1,0-1,0 0,0 1,0-1,0 1,1 0,-1-1,0 1,0 0,1 0,-1 0,0-1,1 1,-1 1,0-1,0 0,2 0,-3 1,1-1,0 1,-1-1,1 1,-1 0,1-1,-1 1,1 0,-1 0,1-1,-1 1,0 0,1 0,-1-1,0 1,0 0,0 0,0 0,0 0,0-1,0 1,0 0,0 0,0 0,0-1,-1 1,1 0,0 0,0 0,-1-1,1 1,-1 0,0 0,-25 53,19-42,0 1,2-1,-1 1,2 0,0 0,0 0,1 5,-2 15,-1 0,-1 0,-2-1,-5 8,13-39,1 0,-1 0,1 0,-1 0,1 0,0 0,0 0,-1 0,1 0,0 0,0 0,0 0,0 0,0 0,0 0,0 0,1 0,-1 0,0 0,1 0,-1 0,1 0,-1 0,1 0,-1 0,1 0,0 0,0 0,1 0,1 0,-1 0,1 0,-1 0,0-1,1 1,0-1,-1 1,1-1,-1 0,1 0,1 0,184-3,-186 3,-1 0,1 0,-1 0,1 0,-1 0,1 0,0-1,-1 1,1 0,-1-1,0 1,1-1,-1 0,1 1,-1-1,0 0,0 0,1 1,-1-1,0 0,0 0,0 0,0-1,0 1,0 0,-1 0,2-1,-1-2,0-1,1 1,-2 0,1-1,0 1,-1-1,0 1,0-3,0-49,-3-74,2 118,-1-1,0 1,-2-3,0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26.03.2018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 das Bild </a:t>
            </a:r>
            <a:r>
              <a:rPr lang="en-GB" dirty="0" err="1"/>
              <a:t>vo</a:t>
            </a:r>
            <a:r>
              <a:rPr lang="en-GB" dirty="0"/>
              <a:t> de </a:t>
            </a:r>
            <a:r>
              <a:rPr lang="en-GB" dirty="0" err="1"/>
              <a:t>Farbe</a:t>
            </a:r>
            <a:r>
              <a:rPr lang="en-GB" dirty="0"/>
              <a:t> her </a:t>
            </a:r>
            <a:r>
              <a:rPr lang="en-GB" dirty="0" err="1"/>
              <a:t>passend</a:t>
            </a:r>
            <a:r>
              <a:rPr lang="en-GB" dirty="0"/>
              <a:t> </a:t>
            </a:r>
            <a:r>
              <a:rPr lang="en-GB" dirty="0" err="1"/>
              <a:t>gfunde</a:t>
            </a:r>
            <a:r>
              <a:rPr lang="en-GB" dirty="0"/>
              <a:t>. </a:t>
            </a:r>
            <a:r>
              <a:rPr lang="en-GB" dirty="0" err="1"/>
              <a:t>Isch</a:t>
            </a:r>
            <a:r>
              <a:rPr lang="en-GB" dirty="0"/>
              <a:t> </a:t>
            </a:r>
            <a:r>
              <a:rPr lang="en-GB" dirty="0" err="1"/>
              <a:t>uf</a:t>
            </a:r>
            <a:r>
              <a:rPr lang="en-GB" dirty="0"/>
              <a:t> google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woni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quantum computing </a:t>
            </a:r>
            <a:r>
              <a:rPr lang="en-GB" dirty="0" err="1"/>
              <a:t>gsuecht</a:t>
            </a:r>
            <a:r>
              <a:rPr lang="en-GB" dirty="0"/>
              <a:t> </a:t>
            </a:r>
            <a:r>
              <a:rPr lang="en-GB" dirty="0" err="1"/>
              <a:t>han</a:t>
            </a:r>
            <a:r>
              <a:rPr lang="en-GB" dirty="0"/>
              <a:t>. Was das </a:t>
            </a:r>
            <a:r>
              <a:rPr lang="en-GB" dirty="0" err="1"/>
              <a:t>gnau</a:t>
            </a:r>
            <a:r>
              <a:rPr lang="en-GB" dirty="0"/>
              <a:t> </a:t>
            </a:r>
            <a:r>
              <a:rPr lang="en-GB" dirty="0" err="1"/>
              <a:t>isch</a:t>
            </a:r>
            <a:r>
              <a:rPr lang="en-GB" dirty="0"/>
              <a:t> </a:t>
            </a:r>
            <a:r>
              <a:rPr lang="en-GB" dirty="0" err="1"/>
              <a:t>weissi</a:t>
            </a:r>
            <a:r>
              <a:rPr lang="en-GB" dirty="0"/>
              <a:t> </a:t>
            </a:r>
            <a:r>
              <a:rPr lang="en-GB" dirty="0" err="1"/>
              <a:t>aber</a:t>
            </a:r>
            <a:r>
              <a:rPr lang="en-GB" dirty="0"/>
              <a:t> au </a:t>
            </a:r>
            <a:r>
              <a:rPr lang="en-GB" dirty="0" err="1"/>
              <a:t>nid</a:t>
            </a:r>
            <a:r>
              <a:rPr lang="en-GB" dirty="0"/>
              <a:t>^^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298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Frage</a:t>
            </a:r>
            <a:r>
              <a:rPr lang="en-GB" dirty="0"/>
              <a:t>: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funktioniert</a:t>
            </a:r>
            <a:r>
              <a:rPr lang="en-GB" dirty="0"/>
              <a:t> das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phase shift </a:t>
            </a:r>
            <a:r>
              <a:rPr lang="en-GB" dirty="0" err="1"/>
              <a:t>genau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Und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muess</a:t>
            </a:r>
            <a:r>
              <a:rPr lang="en-GB" dirty="0"/>
              <a:t> no </a:t>
            </a:r>
            <a:r>
              <a:rPr lang="en-GB" dirty="0" err="1"/>
              <a:t>sege</a:t>
            </a:r>
            <a:r>
              <a:rPr lang="en-GB" dirty="0"/>
              <a:t> </a:t>
            </a:r>
            <a:r>
              <a:rPr lang="en-GB" dirty="0" err="1"/>
              <a:t>wieso</a:t>
            </a:r>
            <a:r>
              <a:rPr lang="en-GB" dirty="0"/>
              <a:t> das universality </a:t>
            </a:r>
            <a:r>
              <a:rPr lang="en-GB" dirty="0" err="1"/>
              <a:t>impliziert</a:t>
            </a:r>
            <a:r>
              <a:rPr lang="en-GB" dirty="0"/>
              <a:t>^^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796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Blackboard as support</a:t>
            </a:r>
          </a:p>
          <a:p>
            <a:pPr marL="171450" indent="-171450">
              <a:buFontTx/>
              <a:buChar char="-"/>
            </a:pPr>
            <a:r>
              <a:rPr lang="en-GB" dirty="0"/>
              <a:t>introduce density matrix</a:t>
            </a:r>
          </a:p>
          <a:p>
            <a:pPr marL="171450" indent="-171450">
              <a:buFontTx/>
              <a:buChar char="-"/>
            </a:pPr>
            <a:r>
              <a:rPr lang="en-GB" dirty="0"/>
              <a:t>explain phase shift</a:t>
            </a:r>
          </a:p>
          <a:p>
            <a:pPr marL="171450" indent="-171450">
              <a:buFontTx/>
              <a:buChar char="-"/>
            </a:pPr>
            <a:r>
              <a:rPr lang="en-GB" dirty="0"/>
              <a:t>say how one achieves the Bell states and what is special about them (how to use them)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9643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</a:t>
            </a:r>
            <a:r>
              <a:rPr lang="en-GB" dirty="0" err="1"/>
              <a:t>cU_ij</a:t>
            </a:r>
            <a:r>
              <a:rPr lang="en-GB" dirty="0"/>
              <a:t> we can get to any of the 4 Bell states. We can (naively) see that the processor works well.</a:t>
            </a:r>
          </a:p>
          <a:p>
            <a:r>
              <a:rPr lang="en-GB" dirty="0"/>
              <a:t>But not all of the Bell states are achieved with the same accuracy.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185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Show the implementation step by step.</a:t>
            </a:r>
          </a:p>
          <a:p>
            <a:pPr marL="171450" indent="-171450">
              <a:buFontTx/>
              <a:buChar char="-"/>
            </a:pPr>
            <a:r>
              <a:rPr lang="en-GB" dirty="0"/>
              <a:t>but only quickly (I am not sure how educational this is)...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583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327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54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702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738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733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677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335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03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How to use the processor for algorithms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35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941F13A-FE8D-4F5B-A223-27A74397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E54DEF7-065B-416D-810D-8089DB23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4421DFC-AE8C-45C4-905B-CC0EB34F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ADDD9B3-FB65-4D8A-80F0-01FBC953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80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80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9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10"/>
            <a:ext cx="11542459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8"/>
            <a:ext cx="11542459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8"/>
            <a:ext cx="11542459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1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9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351">
                <a:solidFill>
                  <a:schemeClr val="tx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80" y="6957492"/>
            <a:ext cx="849961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2024064"/>
            <a:ext cx="11542459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7" y="2024068"/>
            <a:ext cx="557982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3" y="2024068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9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9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4563876"/>
            <a:ext cx="113284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429000"/>
            <a:ext cx="113284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31800" y="619200"/>
            <a:ext cx="11328400" cy="280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025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4823308"/>
            <a:ext cx="113284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5809756"/>
            <a:ext cx="113284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620713"/>
            <a:ext cx="113284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1799197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4823308"/>
            <a:ext cx="113284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5809756"/>
            <a:ext cx="113284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620716"/>
            <a:ext cx="113284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83435575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503567" y="-385093"/>
            <a:ext cx="12506653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800" y="620714"/>
            <a:ext cx="11328397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90500" y="152403"/>
            <a:ext cx="1181100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2" y="1044002"/>
            <a:ext cx="113283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31800" y="6957490"/>
            <a:ext cx="113283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CC9903-D08B-4456-9FA7-6C4EE8ED49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A2EF6271-555A-45BA-B5AB-B0227A7C8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8A28CE-D9E6-44CF-96DA-E488BFA269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007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0" y="2024064"/>
            <a:ext cx="113284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107D66D-A137-4D86-A6D7-B429BF4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20714"/>
            <a:ext cx="11328400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0AA50938-05C1-45C8-B773-1BAADBE7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580D232-DDB0-494B-BE69-4A68278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A686BE8-6C7D-4ED5-9E67-4998934A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1697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800" y="2024066"/>
            <a:ext cx="5472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1" y="2024066"/>
            <a:ext cx="5472179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0152645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459C6F-EEAB-407C-B539-F48EAA7B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09073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620713"/>
            <a:ext cx="113284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693265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06000"/>
            <a:ext cx="1289304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25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503567" y="-385093"/>
            <a:ext cx="12506653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90501" y="152403"/>
            <a:ext cx="118128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583500" y="6308726"/>
            <a:ext cx="81609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6096002" y="6308726"/>
            <a:ext cx="427815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1501801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31800" y="2024064"/>
            <a:ext cx="11311917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413132" y="6300190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10446012" y="6300189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431800" y="620714"/>
            <a:ext cx="113284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454079" y="6308728"/>
            <a:ext cx="5664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baseline="0" dirty="0"/>
              <a:t>Quantum Information Processing</a:t>
            </a:r>
            <a:endParaRPr lang="en-GB" sz="800" baseline="0" dirty="0"/>
          </a:p>
        </p:txBody>
      </p:sp>
    </p:spTree>
    <p:extLst>
      <p:ext uri="{BB962C8B-B14F-4D97-AF65-F5344CB8AC3E}">
        <p14:creationId xmlns:p14="http://schemas.microsoft.com/office/powerpoint/2010/main" val="2112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740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045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4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9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6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9" y="6300190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83291" y="6300189"/>
            <a:ext cx="141277" cy="468312"/>
          </a:xfrm>
          <a:prstGeom prst="rect">
            <a:avLst/>
          </a:prstGeom>
          <a:noFill/>
        </p:spPr>
        <p:txBody>
          <a:bodyPr wrap="none" lIns="27011" rIns="27011" rtlCol="0" anchor="ctr" anchorCtr="0">
            <a:noAutofit/>
          </a:bodyPr>
          <a:lstStyle/>
          <a:p>
            <a:pPr algn="ctr"/>
            <a:r>
              <a:rPr lang="en-GB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8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4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600" b="1" dirty="0"/>
              <a:t>Placeholder for organisational unit name / logo</a:t>
            </a:r>
            <a:br>
              <a:rPr lang="en-GB" sz="600" baseline="0" dirty="0"/>
            </a:br>
            <a:r>
              <a:rPr lang="en-GB" sz="6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686074" rtl="0" eaLnBrk="1" latinLnBrk="0" hangingPunct="1">
        <a:lnSpc>
          <a:spcPct val="100000"/>
        </a:lnSpc>
        <a:spcBef>
          <a:spcPct val="0"/>
        </a:spcBef>
        <a:buNone/>
        <a:defRPr sz="21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571" indent="-271571" algn="l" defTabSz="686074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70485" indent="-198914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670590" indent="-200105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808758" indent="-133403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926" indent="-138168" algn="l" defTabSz="686074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704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29742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2779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5816" indent="-171519" algn="l" defTabSz="686074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3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74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111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149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186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223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260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297" algn="l" defTabSz="6860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7584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image" Target="../media/image2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3.xml"/><Relationship Id="rId1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customXml" Target="../ink/ink10.xml"/><Relationship Id="rId12" Type="http://schemas.openxmlformats.org/officeDocument/2006/relationships/image" Target="../media/image320.png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90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customXml" Target="../ink/ink11.xml"/><Relationship Id="rId1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5.png"/><Relationship Id="rId7" Type="http://schemas.openxmlformats.org/officeDocument/2006/relationships/image" Target="../media/image37.png"/><Relationship Id="rId12" Type="http://schemas.openxmlformats.org/officeDocument/2006/relationships/customXml" Target="../ink/ink19.xml"/><Relationship Id="rId17" Type="http://schemas.openxmlformats.org/officeDocument/2006/relationships/customXml" Target="../ink/ink21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tags" Target="../tags/tag14.xml"/><Relationship Id="rId6" Type="http://schemas.openxmlformats.org/officeDocument/2006/relationships/customXml" Target="../ink/ink16.xml"/><Relationship Id="rId11" Type="http://schemas.openxmlformats.org/officeDocument/2006/relationships/image" Target="../media/image39.png"/><Relationship Id="rId24" Type="http://schemas.openxmlformats.org/officeDocument/2006/relationships/image" Target="../media/image47.png"/><Relationship Id="rId5" Type="http://schemas.openxmlformats.org/officeDocument/2006/relationships/image" Target="../media/image25.png"/><Relationship Id="rId15" Type="http://schemas.openxmlformats.org/officeDocument/2006/relationships/customXml" Target="../ink/ink20.xml"/><Relationship Id="rId23" Type="http://schemas.openxmlformats.org/officeDocument/2006/relationships/customXml" Target="../ink/ink23.xml"/><Relationship Id="rId10" Type="http://schemas.openxmlformats.org/officeDocument/2006/relationships/customXml" Target="../ink/ink18.xml"/><Relationship Id="rId19" Type="http://schemas.openxmlformats.org/officeDocument/2006/relationships/customXml" Target="../ink/ink22.xml"/><Relationship Id="rId4" Type="http://schemas.openxmlformats.org/officeDocument/2006/relationships/image" Target="../media/image36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26.xml"/><Relationship Id="rId18" Type="http://schemas.openxmlformats.org/officeDocument/2006/relationships/image" Target="../media/image57.png"/><Relationship Id="rId26" Type="http://schemas.openxmlformats.org/officeDocument/2006/relationships/image" Target="../media/image58.png"/><Relationship Id="rId3" Type="http://schemas.openxmlformats.org/officeDocument/2006/relationships/image" Target="../media/image48.png"/><Relationship Id="rId21" Type="http://schemas.openxmlformats.org/officeDocument/2006/relationships/customXml" Target="../ink/ink30.xml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0.png"/><Relationship Id="rId24" Type="http://schemas.openxmlformats.org/officeDocument/2006/relationships/image" Target="../media/image53.png"/><Relationship Id="rId5" Type="http://schemas.openxmlformats.org/officeDocument/2006/relationships/customXml" Target="../ink/ink24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19" Type="http://schemas.openxmlformats.org/officeDocument/2006/relationships/customXml" Target="../ink/ink29.xml"/><Relationship Id="rId4" Type="http://schemas.openxmlformats.org/officeDocument/2006/relationships/image" Target="../media/image49.png"/><Relationship Id="rId9" Type="http://schemas.openxmlformats.org/officeDocument/2006/relationships/customXml" Target="../ink/ink25.xml"/><Relationship Id="rId14" Type="http://schemas.openxmlformats.org/officeDocument/2006/relationships/image" Target="../media/image55.png"/><Relationship Id="rId22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61.png"/><Relationship Id="rId5" Type="http://schemas.openxmlformats.org/officeDocument/2006/relationships/customXml" Target="../ink/ink33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6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11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0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5.xml"/><Relationship Id="rId16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8.png"/><Relationship Id="rId5" Type="http://schemas.openxmlformats.org/officeDocument/2006/relationships/tags" Target="../tags/tag8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6" Type="http://schemas.openxmlformats.org/officeDocument/2006/relationships/customXml" Target="../ink/ink7.xml"/><Relationship Id="rId5" Type="http://schemas.openxmlformats.org/officeDocument/2006/relationships/image" Target="../media/image26.png"/><Relationship Id="rId4" Type="http://schemas.openxmlformats.org/officeDocument/2006/relationships/customXml" Target="../ink/ink6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quantum computing">
            <a:extLst>
              <a:ext uri="{FF2B5EF4-FFF2-40B4-BE49-F238E27FC236}">
                <a16:creationId xmlns:a16="http://schemas.microsoft.com/office/drawing/2014/main" id="{A3271DE9-F370-47F1-A091-C4D806A3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20689"/>
            <a:ext cx="11521279" cy="59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0" y="5877272"/>
            <a:ext cx="12192000" cy="980728"/>
          </a:xfrm>
        </p:spPr>
        <p:txBody>
          <a:bodyPr/>
          <a:lstStyle/>
          <a:p>
            <a:pPr algn="r"/>
            <a:r>
              <a:rPr lang="en-GB" dirty="0"/>
              <a:t>								Demonstration of two-qubit algorithms with a superconducting quantum processor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986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Qubit readout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9" name="Inhaltsplatzhalter 10">
            <a:extLst>
              <a:ext uri="{FF2B5EF4-FFF2-40B4-BE49-F238E27FC236}">
                <a16:creationId xmlns:a16="http://schemas.microsoft.com/office/drawing/2014/main" id="{B1C593C3-699C-49DA-B54F-AE85658F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444657"/>
            <a:ext cx="9937104" cy="3144584"/>
          </a:xfrm>
        </p:spPr>
        <p:txBody>
          <a:bodyPr/>
          <a:lstStyle/>
          <a:p>
            <a:r>
              <a:rPr lang="en-GB" dirty="0"/>
              <a:t>Cavity resonance frequency gets shifted by state of the Qubit.</a:t>
            </a:r>
          </a:p>
          <a:p>
            <a:r>
              <a:rPr lang="en-GB" dirty="0"/>
              <a:t>A measurement of the homodyne Voltage      corresponds to a measurement of the operator </a:t>
            </a:r>
          </a:p>
          <a:p>
            <a:r>
              <a:rPr lang="en-GB" dirty="0" err="1"/>
              <a:t>Precompose</a:t>
            </a:r>
            <a:r>
              <a:rPr lang="en-GB" dirty="0"/>
              <a:t> with rotations to get more measurement operators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B7DB53-8191-4470-8326-B11CB35FA2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397857"/>
            <a:ext cx="11437725" cy="6419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667CFE-E22B-4D7C-80F6-D75C56187B81}"/>
              </a:ext>
            </a:extLst>
          </p:cNvPr>
          <p:cNvSpPr/>
          <p:nvPr/>
        </p:nvSpPr>
        <p:spPr>
          <a:xfrm>
            <a:off x="4439816" y="1397858"/>
            <a:ext cx="4104456" cy="7499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DCDE75-B9F4-41D1-9A0F-1887E924D4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65" y="2909894"/>
            <a:ext cx="365715" cy="254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D4CC88-2969-4A1F-9F15-3DD091E939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32" y="3254372"/>
            <a:ext cx="3988114" cy="349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63ED29-20FD-4484-AFB6-7CF95C8CE691}"/>
              </a:ext>
            </a:extLst>
          </p:cNvPr>
          <p:cNvSpPr txBox="1"/>
          <p:nvPr/>
        </p:nvSpPr>
        <p:spPr>
          <a:xfrm>
            <a:off x="431800" y="586442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Filipp</a:t>
            </a:r>
            <a:r>
              <a:rPr lang="en-GB" dirty="0"/>
              <a:t> et al., </a:t>
            </a:r>
            <a:r>
              <a:rPr lang="de-CH" dirty="0"/>
              <a:t>Phys. Rev. Lett. </a:t>
            </a:r>
            <a:r>
              <a:rPr lang="de-CH" b="1" dirty="0"/>
              <a:t>102</a:t>
            </a:r>
            <a:r>
              <a:rPr lang="de-CH"/>
              <a:t>, 200402</a:t>
            </a:r>
            <a:r>
              <a:rPr lang="en-GB"/>
              <a:t> (2009)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450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Implementations – Grover &amp; Bell States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14D65C-A633-44D9-B991-605AC5EFB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3" y="2721838"/>
            <a:ext cx="2665309" cy="23753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00DC66-02BC-4266-8709-AFD4286D8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759" y="2682237"/>
            <a:ext cx="2558758" cy="2580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D44E050-4626-491B-8DB3-5FBC8805F324}"/>
                  </a:ext>
                </a:extLst>
              </p14:cNvPr>
              <p14:cNvContentPartPr/>
              <p14:nvPr/>
            </p14:nvContentPartPr>
            <p14:xfrm>
              <a:off x="3196345" y="2734926"/>
              <a:ext cx="103506" cy="142188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D44E050-4626-491B-8DB3-5FBC8805F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451" y="2672090"/>
                <a:ext cx="228935" cy="26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9B6D3E0-1F65-4C34-8B67-0336DDADB607}"/>
                  </a:ext>
                </a:extLst>
              </p14:cNvPr>
              <p14:cNvContentPartPr/>
              <p14:nvPr/>
            </p14:nvContentPartPr>
            <p14:xfrm>
              <a:off x="4458058" y="5191675"/>
              <a:ext cx="262959" cy="71378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9B6D3E0-1F65-4C34-8B67-0336DDADB6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5106" y="5128905"/>
                <a:ext cx="388503" cy="19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A072C68-EFC1-4FAC-8271-35102A1C7F54}"/>
                  </a:ext>
                </a:extLst>
              </p14:cNvPr>
              <p14:cNvContentPartPr/>
              <p14:nvPr/>
            </p14:nvContentPartPr>
            <p14:xfrm>
              <a:off x="3142417" y="5194648"/>
              <a:ext cx="107856" cy="45719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A072C68-EFC1-4FAC-8271-35102A1C7F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9291" y="5132142"/>
                <a:ext cx="233748" cy="17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B86F5C-D167-44B3-80BB-A29225832B1D}"/>
                  </a:ext>
                </a:extLst>
              </p14:cNvPr>
              <p14:cNvContentPartPr/>
              <p14:nvPr/>
            </p14:nvContentPartPr>
            <p14:xfrm>
              <a:off x="5442339" y="3890706"/>
              <a:ext cx="50121" cy="221352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B86F5C-D167-44B3-80BB-A29225832B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237" y="3827720"/>
                <a:ext cx="175964" cy="346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1EB2DDA-BFF1-495A-AACB-E2F42B90F0D4}"/>
                  </a:ext>
                </a:extLst>
              </p14:cNvPr>
              <p14:cNvContentPartPr/>
              <p14:nvPr/>
            </p14:nvContentPartPr>
            <p14:xfrm>
              <a:off x="6380418" y="2738798"/>
              <a:ext cx="127375" cy="138317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1EB2DDA-BFF1-495A-AACB-E2F42B90F0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7450" y="2675927"/>
                <a:ext cx="252951" cy="26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589C9A7-1529-4C6F-982B-692758DC4F35}"/>
                  </a:ext>
                </a:extLst>
              </p14:cNvPr>
              <p14:cNvContentPartPr/>
              <p14:nvPr/>
            </p14:nvContentPartPr>
            <p14:xfrm>
              <a:off x="5091917" y="3519310"/>
              <a:ext cx="396303" cy="316383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589C9A7-1529-4C6F-982B-692758DC4F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8983" y="3456321"/>
                <a:ext cx="521811" cy="4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9A3F74-A35A-43F6-98C7-A6D7FE3793F3}"/>
                  </a:ext>
                </a:extLst>
              </p14:cNvPr>
              <p14:cNvContentPartPr/>
              <p14:nvPr/>
            </p14:nvContentPartPr>
            <p14:xfrm>
              <a:off x="8472265" y="3568883"/>
              <a:ext cx="325083" cy="120207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9A3F74-A35A-43F6-98C7-A6D7FE3793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09264" y="3505711"/>
                <a:ext cx="450724" cy="24619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40C017F-802B-4E12-B0C8-38751F3E9FA9}"/>
              </a:ext>
            </a:extLst>
          </p:cNvPr>
          <p:cNvCxnSpPr>
            <a:cxnSpLocks/>
          </p:cNvCxnSpPr>
          <p:nvPr/>
        </p:nvCxnSpPr>
        <p:spPr>
          <a:xfrm>
            <a:off x="5585638" y="3699136"/>
            <a:ext cx="53306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EC3E4038-D659-4215-AF26-8E4598978075}"/>
              </a:ext>
            </a:extLst>
          </p:cNvPr>
          <p:cNvSpPr txBox="1"/>
          <p:nvPr/>
        </p:nvSpPr>
        <p:spPr>
          <a:xfrm>
            <a:off x="3855731" y="2348458"/>
            <a:ext cx="63044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input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C78730-9A3E-446E-8440-502E661332EE}"/>
              </a:ext>
            </a:extLst>
          </p:cNvPr>
          <p:cNvSpPr txBox="1"/>
          <p:nvPr/>
        </p:nvSpPr>
        <p:spPr>
          <a:xfrm>
            <a:off x="7043036" y="2348458"/>
            <a:ext cx="72965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output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2AACB55-FAA5-4608-AFCC-040842B4E98B}"/>
              </a:ext>
            </a:extLst>
          </p:cNvPr>
          <p:cNvSpPr txBox="1"/>
          <p:nvPr/>
        </p:nvSpPr>
        <p:spPr>
          <a:xfrm>
            <a:off x="2927648" y="5302369"/>
            <a:ext cx="6286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2190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170F6B-A652-4D8E-9DE0-A017D6E7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2024064"/>
            <a:ext cx="8496300" cy="14049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have implemented:</a:t>
            </a:r>
          </a:p>
          <a:p>
            <a:r>
              <a:rPr lang="en-GB" dirty="0"/>
              <a:t>single qubit rotations</a:t>
            </a:r>
          </a:p>
          <a:p>
            <a:r>
              <a:rPr lang="en-GB" dirty="0"/>
              <a:t>C-phase gate (two qubit gate)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D89AC8-C55E-4586-8C9E-6213185A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Universal?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439C25-BFF3-42E6-95C8-2C2203A2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28B7D-F52F-40CA-AC60-5E557881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48199-26BF-4AA4-8F3F-936EBFEC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A4F2C329-B536-487C-A6C7-CD59BF584430}"/>
              </a:ext>
            </a:extLst>
          </p:cNvPr>
          <p:cNvSpPr/>
          <p:nvPr/>
        </p:nvSpPr>
        <p:spPr>
          <a:xfrm>
            <a:off x="4475498" y="4023795"/>
            <a:ext cx="864096" cy="432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529CC1-C974-4465-B727-FCC5A48CB6FD}"/>
              </a:ext>
            </a:extLst>
          </p:cNvPr>
          <p:cNvSpPr txBox="1"/>
          <p:nvPr/>
        </p:nvSpPr>
        <p:spPr>
          <a:xfrm>
            <a:off x="5483932" y="397820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Universality!</a:t>
            </a:r>
          </a:p>
        </p:txBody>
      </p:sp>
    </p:spTree>
    <p:extLst>
      <p:ext uri="{BB962C8B-B14F-4D97-AF65-F5344CB8AC3E}">
        <p14:creationId xmlns:p14="http://schemas.microsoft.com/office/powerpoint/2010/main" val="5205515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BDA441D-9309-4EAE-A970-6A9E2C9C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01" y="655432"/>
            <a:ext cx="8496300" cy="972000"/>
          </a:xfrm>
        </p:spPr>
        <p:txBody>
          <a:bodyPr/>
          <a:lstStyle/>
          <a:p>
            <a:r>
              <a:rPr lang="en-GB" dirty="0"/>
              <a:t>Testing the processor – Bell States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E10574-954D-4E05-A37E-A9139822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50DF5B-A487-4979-847C-B295FF0D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DC23A-65DB-4FD5-BC6B-765434A8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A23754-20D4-46B9-8DA9-D970F31C9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37" y="1772817"/>
            <a:ext cx="4680683" cy="14588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B3A51C2-E556-4E73-86B6-EF6DCF2DF086}"/>
              </a:ext>
            </a:extLst>
          </p:cNvPr>
          <p:cNvSpPr/>
          <p:nvPr/>
        </p:nvSpPr>
        <p:spPr>
          <a:xfrm>
            <a:off x="4143153" y="1772817"/>
            <a:ext cx="648325" cy="14588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03037D-681C-4DE6-912F-7B1FF5BE2D20}"/>
              </a:ext>
            </a:extLst>
          </p:cNvPr>
          <p:cNvSpPr/>
          <p:nvPr/>
        </p:nvSpPr>
        <p:spPr>
          <a:xfrm>
            <a:off x="4737451" y="1772817"/>
            <a:ext cx="756379" cy="14588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74C8D5C-F8D7-41F7-AC8C-F99DAE43FE50}"/>
              </a:ext>
            </a:extLst>
          </p:cNvPr>
          <p:cNvSpPr/>
          <p:nvPr/>
        </p:nvSpPr>
        <p:spPr>
          <a:xfrm>
            <a:off x="5493831" y="1782687"/>
            <a:ext cx="648325" cy="137775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670C786-BBAA-4240-9673-A0A7A033ED38}"/>
              </a:ext>
            </a:extLst>
          </p:cNvPr>
          <p:cNvSpPr/>
          <p:nvPr/>
        </p:nvSpPr>
        <p:spPr>
          <a:xfrm>
            <a:off x="6142156" y="1772817"/>
            <a:ext cx="2323165" cy="14588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DD327A1-78B4-4D0E-96A8-3908BA9F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554" y="3605896"/>
            <a:ext cx="1641633" cy="1655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31BF764-A44E-4077-BFC5-582E1C3740F6}"/>
                  </a:ext>
                </a:extLst>
              </p14:cNvPr>
              <p14:cNvContentPartPr/>
              <p14:nvPr/>
            </p14:nvContentPartPr>
            <p14:xfrm>
              <a:off x="3931921" y="3616291"/>
              <a:ext cx="102910" cy="115875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31BF764-A44E-4077-BFC5-582E1C3740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9171" y="3553315"/>
                <a:ext cx="228051" cy="241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440174-CA01-47F1-A1FB-395671B29050}"/>
                  </a:ext>
                </a:extLst>
              </p14:cNvPr>
              <p14:cNvContentPartPr/>
              <p14:nvPr/>
            </p14:nvContentPartPr>
            <p14:xfrm>
              <a:off x="5261113" y="4192966"/>
              <a:ext cx="69687" cy="63475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440174-CA01-47F1-A1FB-395671B290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7925" y="4130208"/>
                <a:ext cx="195701" cy="188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7E0E016-86FB-4B39-B5FA-DA2AB1372E6E}"/>
                  </a:ext>
                </a:extLst>
              </p14:cNvPr>
              <p14:cNvContentPartPr/>
              <p14:nvPr/>
            </p14:nvContentPartPr>
            <p14:xfrm>
              <a:off x="3915177" y="5206942"/>
              <a:ext cx="115875" cy="68337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7E0E016-86FB-4B39-B5FA-DA2AB1372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2201" y="5143667"/>
                <a:ext cx="241466" cy="194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7ED4626-D829-42F1-AE47-377229575927}"/>
                  </a:ext>
                </a:extLst>
              </p14:cNvPr>
              <p14:cNvContentPartPr/>
              <p14:nvPr/>
            </p14:nvContentPartPr>
            <p14:xfrm>
              <a:off x="4762765" y="5206402"/>
              <a:ext cx="148018" cy="94807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7ED4626-D829-42F1-AE47-3772295759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9893" y="5143317"/>
                <a:ext cx="273402" cy="220616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02567482-BB68-4C81-80DB-1F76CE780B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8455" y="3632719"/>
            <a:ext cx="1409302" cy="157422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91D1CD1-0304-4E5E-873F-9A139D3E44C0}"/>
              </a:ext>
            </a:extLst>
          </p:cNvPr>
          <p:cNvCxnSpPr>
            <a:cxnSpLocks/>
          </p:cNvCxnSpPr>
          <p:nvPr/>
        </p:nvCxnSpPr>
        <p:spPr>
          <a:xfrm>
            <a:off x="5331187" y="4331340"/>
            <a:ext cx="32416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E463CB5-74C2-449B-8D55-497A13EB5EA8}"/>
                  </a:ext>
                </a:extLst>
              </p14:cNvPr>
              <p14:cNvContentPartPr/>
              <p14:nvPr/>
            </p14:nvContentPartPr>
            <p14:xfrm>
              <a:off x="5688267" y="4257536"/>
              <a:ext cx="5942" cy="2161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E463CB5-74C2-449B-8D55-497A13EB5E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27099" y="4194507"/>
                <a:ext cx="127928" cy="127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3830F8E-2F34-489B-A2E8-56E17C22274D}"/>
                  </a:ext>
                </a:extLst>
              </p14:cNvPr>
              <p14:cNvContentPartPr/>
              <p14:nvPr/>
            </p14:nvContentPartPr>
            <p14:xfrm>
              <a:off x="7118205" y="4268746"/>
              <a:ext cx="16206" cy="2971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3830F8E-2F34-489B-A2E8-56E17C2227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5182" y="4203755"/>
                <a:ext cx="141893" cy="132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0A6827E-DBDF-4A74-8BE9-82589C5D499E}"/>
                  </a:ext>
                </a:extLst>
              </p14:cNvPr>
              <p14:cNvContentPartPr/>
              <p14:nvPr/>
            </p14:nvContentPartPr>
            <p14:xfrm>
              <a:off x="5746882" y="3677302"/>
              <a:ext cx="84543" cy="55912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0A6827E-DBDF-4A74-8BE9-82589C5D49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83924" y="3614580"/>
                <a:ext cx="210098" cy="180997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Grafik 23">
            <a:extLst>
              <a:ext uri="{FF2B5EF4-FFF2-40B4-BE49-F238E27FC236}">
                <a16:creationId xmlns:a16="http://schemas.microsoft.com/office/drawing/2014/main" id="{BA115735-8D02-416F-927A-AD7301C3EF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99658" y="3674331"/>
            <a:ext cx="1392687" cy="1623904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BC5CF15-05EA-4070-9D3C-7A668E65F276}"/>
              </a:ext>
            </a:extLst>
          </p:cNvPr>
          <p:cNvCxnSpPr>
            <a:cxnSpLocks/>
          </p:cNvCxnSpPr>
          <p:nvPr/>
        </p:nvCxnSpPr>
        <p:spPr>
          <a:xfrm>
            <a:off x="7255244" y="4348461"/>
            <a:ext cx="32416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1CA9DFF8-3F75-4318-934C-C8C107EC5014}"/>
              </a:ext>
            </a:extLst>
          </p:cNvPr>
          <p:cNvSpPr txBox="1"/>
          <p:nvPr/>
        </p:nvSpPr>
        <p:spPr>
          <a:xfrm>
            <a:off x="1918402" y="4109209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Density matrix: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04B1F06-940D-4985-A5BE-0F5CAD6176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89" y="4509120"/>
            <a:ext cx="839517" cy="216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03DF1B9-9934-4C3F-A5AD-81293EB28038}"/>
                  </a:ext>
                </a:extLst>
              </p14:cNvPr>
              <p14:cNvContentPartPr/>
              <p14:nvPr/>
            </p14:nvContentPartPr>
            <p14:xfrm>
              <a:off x="3818173" y="1853327"/>
              <a:ext cx="59760" cy="30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03DF1B9-9934-4C3F-A5AD-81293EB280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4791" y="1790327"/>
                <a:ext cx="186161" cy="15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7">
            <a:extLst>
              <a:ext uri="{FF2B5EF4-FFF2-40B4-BE49-F238E27FC236}">
                <a16:creationId xmlns:a16="http://schemas.microsoft.com/office/drawing/2014/main" id="{41463784-3C92-4C02-BB14-B75E1A383B78}"/>
              </a:ext>
            </a:extLst>
          </p:cNvPr>
          <p:cNvSpPr txBox="1"/>
          <p:nvPr/>
        </p:nvSpPr>
        <p:spPr>
          <a:xfrm>
            <a:off x="3503712" y="5363175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52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31D832-C158-4D10-B696-53455856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20714"/>
            <a:ext cx="8496300" cy="972000"/>
          </a:xfrm>
        </p:spPr>
        <p:txBody>
          <a:bodyPr/>
          <a:lstStyle/>
          <a:p>
            <a:r>
              <a:rPr lang="en-GB" dirty="0"/>
              <a:t>Bell States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D8190-A8B1-40DC-986F-78A5FE0C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F4AC9C-5D10-4FFB-BAC1-11AC9F69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92FAAC-E314-435B-97CC-8D0CB6BE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938A41-5934-4839-869B-F7656402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95" y="2924945"/>
            <a:ext cx="3970395" cy="228155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C19CFBD-6A0E-4506-AFC8-C145B832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84" y="793430"/>
            <a:ext cx="2168728" cy="12904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A9001FB-8F24-423C-8880-58B01A271EBA}"/>
                  </a:ext>
                </a:extLst>
              </p14:cNvPr>
              <p14:cNvContentPartPr/>
              <p14:nvPr/>
            </p14:nvContentPartPr>
            <p14:xfrm>
              <a:off x="8540709" y="808391"/>
              <a:ext cx="76675" cy="48566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A9001FB-8F24-423C-8880-58B01A271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7713" y="745435"/>
                <a:ext cx="202307" cy="174118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Grafik 19">
            <a:extLst>
              <a:ext uri="{FF2B5EF4-FFF2-40B4-BE49-F238E27FC236}">
                <a16:creationId xmlns:a16="http://schemas.microsoft.com/office/drawing/2014/main" id="{49BE7F42-DAE7-4A74-8B54-A91253E11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661" y="3154235"/>
            <a:ext cx="4096855" cy="202203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DD236AD-6DD4-4652-95A9-67DED777B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775" y="2924945"/>
            <a:ext cx="3323349" cy="2454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6386470-B4C5-4684-87D3-8187B490A2CD}"/>
                  </a:ext>
                </a:extLst>
              </p14:cNvPr>
              <p14:cNvContentPartPr/>
              <p14:nvPr/>
            </p14:nvContentPartPr>
            <p14:xfrm>
              <a:off x="2187231" y="3003296"/>
              <a:ext cx="86704" cy="108853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6386470-B4C5-4684-87D3-8187B490A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4272" y="2940427"/>
                <a:ext cx="212263" cy="23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B73A9A6-CA04-49D7-9A52-2231D93962A9}"/>
                  </a:ext>
                </a:extLst>
              </p14:cNvPr>
              <p14:cNvContentPartPr/>
              <p14:nvPr/>
            </p14:nvContentPartPr>
            <p14:xfrm>
              <a:off x="4123081" y="3005454"/>
              <a:ext cx="3511" cy="66986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B73A9A6-CA04-49D7-9A52-2231D93962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1638" y="2942430"/>
                <a:ext cx="126045" cy="19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509996A-DA33-4619-96F0-DDBC7B169F76}"/>
                  </a:ext>
                </a:extLst>
              </p14:cNvPr>
              <p14:cNvContentPartPr/>
              <p14:nvPr/>
            </p14:nvContentPartPr>
            <p14:xfrm>
              <a:off x="6313906" y="3198312"/>
              <a:ext cx="78331" cy="32953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509996A-DA33-4619-96F0-DDBC7B169F7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50736" y="3135630"/>
                <a:ext cx="204310" cy="15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6630968-7848-41C5-9A58-CA89FBD1401F}"/>
                  </a:ext>
                </a:extLst>
              </p14:cNvPr>
              <p14:cNvContentPartPr/>
              <p14:nvPr/>
            </p14:nvContentPartPr>
            <p14:xfrm>
              <a:off x="8200563" y="3227214"/>
              <a:ext cx="131403" cy="79187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6630968-7848-41C5-9A58-CA89FBD1401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37388" y="3164224"/>
                <a:ext cx="257391" cy="20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B71086F-0F30-4FB1-8C4F-AD9F2F4090EE}"/>
                  </a:ext>
                </a:extLst>
              </p14:cNvPr>
              <p14:cNvContentPartPr/>
              <p14:nvPr/>
            </p14:nvContentPartPr>
            <p14:xfrm>
              <a:off x="8593822" y="830635"/>
              <a:ext cx="175320" cy="104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B71086F-0F30-4FB1-8C4F-AD9F2F4090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30951" y="767635"/>
                <a:ext cx="300703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4302E1-5354-497F-93E0-15B98510FFED}"/>
                  </a:ext>
                </a:extLst>
              </p14:cNvPr>
              <p14:cNvContentPartPr/>
              <p14:nvPr/>
            </p14:nvContentPartPr>
            <p14:xfrm>
              <a:off x="5996463" y="3141912"/>
              <a:ext cx="190440" cy="176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4302E1-5354-497F-93E0-15B98510FF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3344" y="3078912"/>
                <a:ext cx="31631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B898201-EF20-468E-9EA7-183DBA06F399}"/>
                  </a:ext>
                </a:extLst>
              </p14:cNvPr>
              <p14:cNvContentPartPr/>
              <p14:nvPr/>
            </p14:nvContentPartPr>
            <p14:xfrm>
              <a:off x="4038423" y="2956152"/>
              <a:ext cx="56880" cy="1339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B898201-EF20-468E-9EA7-183DBA06F3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75423" y="2892982"/>
                <a:ext cx="182520" cy="259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C9B49D1-89AF-4320-8452-EE35EBD46106}"/>
                  </a:ext>
                </a:extLst>
              </p14:cNvPr>
              <p14:cNvContentPartPr/>
              <p14:nvPr/>
            </p14:nvContentPartPr>
            <p14:xfrm>
              <a:off x="1917702" y="2972898"/>
              <a:ext cx="112320" cy="13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C9B49D1-89AF-4320-8452-EE35EBD461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54903" y="2909898"/>
                <a:ext cx="237559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7">
            <a:extLst>
              <a:ext uri="{FF2B5EF4-FFF2-40B4-BE49-F238E27FC236}">
                <a16:creationId xmlns:a16="http://schemas.microsoft.com/office/drawing/2014/main" id="{112CA208-C317-491D-84F1-AB66896BD06E}"/>
              </a:ext>
            </a:extLst>
          </p:cNvPr>
          <p:cNvSpPr txBox="1"/>
          <p:nvPr/>
        </p:nvSpPr>
        <p:spPr>
          <a:xfrm>
            <a:off x="2792107" y="5283643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3261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AE56ABE-C715-4A31-8A99-071AA2A1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35769"/>
            <a:ext cx="8496300" cy="972000"/>
          </a:xfrm>
        </p:spPr>
        <p:txBody>
          <a:bodyPr/>
          <a:lstStyle/>
          <a:p>
            <a:r>
              <a:rPr lang="en-GB" dirty="0"/>
              <a:t>Grover Algorithm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2C9B2E-8AF0-4865-8B7F-7004B0BB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67F544-B227-4D91-BD38-BA11042F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484CD6-5244-451B-8A10-1F7A990A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Inhaltsplatzhalter 1">
            <a:extLst>
              <a:ext uri="{FF2B5EF4-FFF2-40B4-BE49-F238E27FC236}">
                <a16:creationId xmlns:a16="http://schemas.microsoft.com/office/drawing/2014/main" id="{845B8F97-31B4-46DC-8CE1-64E43B9D8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5303" y="1597382"/>
            <a:ext cx="4635095" cy="12080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5873DB-2D69-48E1-840C-F9142265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493" y="2813050"/>
            <a:ext cx="4104755" cy="27638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DFB4C73-07DB-4EF1-853C-545163DBF2F0}"/>
              </a:ext>
            </a:extLst>
          </p:cNvPr>
          <p:cNvSpPr/>
          <p:nvPr/>
        </p:nvSpPr>
        <p:spPr>
          <a:xfrm>
            <a:off x="4115438" y="1705436"/>
            <a:ext cx="471414" cy="10382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A3859F-8758-4A8A-837E-9BD7F0E39DE7}"/>
              </a:ext>
            </a:extLst>
          </p:cNvPr>
          <p:cNvSpPr/>
          <p:nvPr/>
        </p:nvSpPr>
        <p:spPr>
          <a:xfrm>
            <a:off x="4586851" y="1716697"/>
            <a:ext cx="618927" cy="10382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BFD380F-880B-475E-8E68-944378A3EC3D}"/>
              </a:ext>
            </a:extLst>
          </p:cNvPr>
          <p:cNvSpPr/>
          <p:nvPr/>
        </p:nvSpPr>
        <p:spPr>
          <a:xfrm>
            <a:off x="5205778" y="1705433"/>
            <a:ext cx="672692" cy="6173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979D7E4-3D23-4335-99BB-72C201B906B1}"/>
              </a:ext>
            </a:extLst>
          </p:cNvPr>
          <p:cNvSpPr/>
          <p:nvPr/>
        </p:nvSpPr>
        <p:spPr>
          <a:xfrm>
            <a:off x="5205778" y="2322805"/>
            <a:ext cx="672693" cy="42089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9811E67-A00A-4B83-B9E4-78CE4295D1E6}"/>
              </a:ext>
            </a:extLst>
          </p:cNvPr>
          <p:cNvSpPr/>
          <p:nvPr/>
        </p:nvSpPr>
        <p:spPr>
          <a:xfrm>
            <a:off x="5878470" y="1705433"/>
            <a:ext cx="618923" cy="10382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051BBBB-F560-431C-B190-81567C0DED89}"/>
              </a:ext>
            </a:extLst>
          </p:cNvPr>
          <p:cNvSpPr/>
          <p:nvPr/>
        </p:nvSpPr>
        <p:spPr>
          <a:xfrm>
            <a:off x="6497395" y="1705436"/>
            <a:ext cx="588217" cy="10382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9D46B28-7D87-41E5-AF59-BDDEC897967C}"/>
              </a:ext>
            </a:extLst>
          </p:cNvPr>
          <p:cNvSpPr/>
          <p:nvPr/>
        </p:nvSpPr>
        <p:spPr>
          <a:xfrm>
            <a:off x="7085612" y="1705432"/>
            <a:ext cx="1451490" cy="103826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6E77F0E-AD6B-4673-93CD-51E846397C77}"/>
                  </a:ext>
                </a:extLst>
              </p14:cNvPr>
              <p14:cNvContentPartPr/>
              <p14:nvPr/>
            </p14:nvContentPartPr>
            <p14:xfrm>
              <a:off x="3902007" y="1710783"/>
              <a:ext cx="96629" cy="77716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6E77F0E-AD6B-4673-93CD-51E846397C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9144" y="1647819"/>
                <a:ext cx="221995" cy="203285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hteck 16">
            <a:extLst>
              <a:ext uri="{FF2B5EF4-FFF2-40B4-BE49-F238E27FC236}">
                <a16:creationId xmlns:a16="http://schemas.microsoft.com/office/drawing/2014/main" id="{9AFF0D8F-14B6-4705-B905-0CE22FC849A6}"/>
              </a:ext>
            </a:extLst>
          </p:cNvPr>
          <p:cNvSpPr/>
          <p:nvPr/>
        </p:nvSpPr>
        <p:spPr>
          <a:xfrm>
            <a:off x="5555736" y="2813054"/>
            <a:ext cx="1296387" cy="129073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49B84FD-48A9-4AB4-A07D-F07423D474D2}"/>
              </a:ext>
            </a:extLst>
          </p:cNvPr>
          <p:cNvSpPr/>
          <p:nvPr/>
        </p:nvSpPr>
        <p:spPr>
          <a:xfrm>
            <a:off x="6852122" y="2813054"/>
            <a:ext cx="1476125" cy="13414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4013CB7-1A8B-4356-8498-38F040F66D7A}"/>
              </a:ext>
            </a:extLst>
          </p:cNvPr>
          <p:cNvSpPr/>
          <p:nvPr/>
        </p:nvSpPr>
        <p:spPr>
          <a:xfrm>
            <a:off x="7065003" y="4239234"/>
            <a:ext cx="1201362" cy="14352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EB182C9-FB18-474F-8BED-80128EA05A6B}"/>
              </a:ext>
            </a:extLst>
          </p:cNvPr>
          <p:cNvSpPr/>
          <p:nvPr/>
        </p:nvSpPr>
        <p:spPr>
          <a:xfrm>
            <a:off x="7995324" y="4154491"/>
            <a:ext cx="303978" cy="16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287BCF-BC01-4BE0-BB37-4FFC44D147A3}"/>
              </a:ext>
            </a:extLst>
          </p:cNvPr>
          <p:cNvSpPr/>
          <p:nvPr/>
        </p:nvSpPr>
        <p:spPr>
          <a:xfrm>
            <a:off x="5745787" y="4117307"/>
            <a:ext cx="1319215" cy="145961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7109578-B832-4C2D-AC13-794E71654E0E}"/>
              </a:ext>
            </a:extLst>
          </p:cNvPr>
          <p:cNvSpPr/>
          <p:nvPr/>
        </p:nvSpPr>
        <p:spPr>
          <a:xfrm>
            <a:off x="4331546" y="4239234"/>
            <a:ext cx="1414241" cy="128532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3" rIns="68607" bIns="34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5D4AE27-F0AE-4AF5-8D76-9C9B2E1CC965}"/>
              </a:ext>
            </a:extLst>
          </p:cNvPr>
          <p:cNvSpPr txBox="1"/>
          <p:nvPr/>
        </p:nvSpPr>
        <p:spPr>
          <a:xfrm>
            <a:off x="3503712" y="5695478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182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BB55235-99FE-49EE-897A-92147309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Performance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B5786-C75D-4591-8A9A-DD5A2EA8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A663B1-C7E8-469B-80DB-985695BD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784B12-30D7-4DA3-9421-F106BD8F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4F3EB0-0F08-4FA1-BD89-DE13B3FF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2" y="1412776"/>
            <a:ext cx="11436638" cy="2399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3A3BDD9-CF3A-4294-974E-D1A53212050A}"/>
                  </a:ext>
                </a:extLst>
              </p:cNvPr>
              <p:cNvSpPr txBox="1"/>
              <p:nvPr/>
            </p:nvSpPr>
            <p:spPr>
              <a:xfrm flipH="1">
                <a:off x="3071664" y="4471952"/>
                <a:ext cx="273859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Coherence time: 1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br>
                  <a:rPr lang="de-CH" dirty="0"/>
                </a:br>
                <a:endParaRPr lang="de-CH" dirty="0"/>
              </a:p>
              <a:p>
                <a:r>
                  <a:rPr lang="de-CH" dirty="0"/>
                  <a:t>        ~30 </a:t>
                </a:r>
                <a:r>
                  <a:rPr lang="de-CH" dirty="0" err="1"/>
                  <a:t>operations</a:t>
                </a:r>
                <a:endParaRPr lang="de-CH" dirty="0"/>
              </a:p>
              <a:p>
                <a:endParaRPr lang="de-CH" dirty="0"/>
              </a:p>
              <a:p>
                <a:r>
                  <a:rPr lang="de-CH" dirty="0"/>
                  <a:t>1 </a:t>
                </a:r>
                <a:r>
                  <a:rPr lang="de-CH" dirty="0" err="1"/>
                  <a:t>operation</a:t>
                </a:r>
                <a:r>
                  <a:rPr lang="de-CH" dirty="0"/>
                  <a:t> </a:t>
                </a:r>
                <a:r>
                  <a:rPr lang="de-CH" dirty="0" err="1"/>
                  <a:t>takes</a:t>
                </a:r>
                <a:r>
                  <a:rPr lang="de-CH" dirty="0"/>
                  <a:t> ~ 30ns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3A3BDD9-CF3A-4294-974E-D1A532120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1664" y="4471952"/>
                <a:ext cx="2738595" cy="1477328"/>
              </a:xfrm>
              <a:prstGeom prst="rect">
                <a:avLst/>
              </a:prstGeom>
              <a:blipFill>
                <a:blip r:embed="rId4"/>
                <a:stretch>
                  <a:fillRect l="-2004" t="-2479" r="-223" b="-578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456F86-6A14-4B6B-B349-FF0D82710ED4}"/>
              </a:ext>
            </a:extLst>
          </p:cNvPr>
          <p:cNvCxnSpPr>
            <a:cxnSpLocks/>
          </p:cNvCxnSpPr>
          <p:nvPr/>
        </p:nvCxnSpPr>
        <p:spPr>
          <a:xfrm>
            <a:off x="3252795" y="5205305"/>
            <a:ext cx="32416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525CFB9-5908-4666-A253-3517AA260B63}"/>
                  </a:ext>
                </a:extLst>
              </p:cNvPr>
              <p:cNvSpPr txBox="1"/>
              <p:nvPr/>
            </p:nvSpPr>
            <p:spPr>
              <a:xfrm>
                <a:off x="6960096" y="4922584"/>
                <a:ext cx="2301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Nowadays: ~ 50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CH" dirty="0"/>
              </a:p>
              <a:p>
                <a:endParaRPr lang="de-CH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525CFB9-5908-4666-A253-3517AA260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4922584"/>
                <a:ext cx="2301521" cy="923330"/>
              </a:xfrm>
              <a:prstGeom prst="rect">
                <a:avLst/>
              </a:prstGeom>
              <a:blipFill>
                <a:blip r:embed="rId5"/>
                <a:stretch>
                  <a:fillRect l="-2387" t="-397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7">
            <a:extLst>
              <a:ext uri="{FF2B5EF4-FFF2-40B4-BE49-F238E27FC236}">
                <a16:creationId xmlns:a16="http://schemas.microsoft.com/office/drawing/2014/main" id="{2CAC9440-AC83-4A9C-9F5A-3BDCF07D3D7B}"/>
              </a:ext>
            </a:extLst>
          </p:cNvPr>
          <p:cNvSpPr txBox="1"/>
          <p:nvPr/>
        </p:nvSpPr>
        <p:spPr>
          <a:xfrm>
            <a:off x="2423592" y="3855089"/>
            <a:ext cx="867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351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461624" y="6308726"/>
            <a:ext cx="612068" cy="468312"/>
          </a:xfrm>
        </p:spPr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/>
              </a:rPr>
              <a:t>19.03.2018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6003" y="6308726"/>
            <a:ext cx="3208613" cy="468312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  <a:latin typeface="Arial"/>
              </a:rPr>
              <a:t>Jürg, Stefan, Renato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50351" y="6308726"/>
            <a:ext cx="266700" cy="468312"/>
          </a:xfrm>
        </p:spPr>
        <p:txBody>
          <a:bodyPr/>
          <a:lstStyle/>
          <a:p>
            <a:fld id="{6C6AE60A-B69C-4790-82F7-3882EDF23186}" type="slidenum">
              <a:rPr lang="en-GB">
                <a:solidFill>
                  <a:prstClr val="black"/>
                </a:solidFill>
                <a:latin typeface="Arial"/>
              </a:rPr>
              <a:pPr/>
              <a:t>2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1282" y="620714"/>
            <a:ext cx="8496300" cy="972000"/>
          </a:xfrm>
        </p:spPr>
        <p:txBody>
          <a:bodyPr/>
          <a:lstStyle/>
          <a:p>
            <a:r>
              <a:rPr lang="en-GB" dirty="0"/>
              <a:t>Processor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A1829B-C9FE-46A9-BF85-7C7008C3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144" y="1867133"/>
            <a:ext cx="3196768" cy="3127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2B2C1-8C21-4381-B679-F422D809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11" y="1768991"/>
            <a:ext cx="4477491" cy="320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BEC65-78C4-4A11-A6CA-B3D2BB140A95}"/>
              </a:ext>
            </a:extLst>
          </p:cNvPr>
          <p:cNvSpPr txBox="1"/>
          <p:nvPr/>
        </p:nvSpPr>
        <p:spPr>
          <a:xfrm>
            <a:off x="2107144" y="593925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J.Koch</a:t>
            </a:r>
            <a:r>
              <a:rPr lang="en-GB" dirty="0"/>
              <a:t> et al., Phys. Rev. A 76, 042319 (2007)</a:t>
            </a:r>
          </a:p>
        </p:txBody>
      </p:sp>
    </p:spTree>
    <p:extLst>
      <p:ext uri="{BB962C8B-B14F-4D97-AF65-F5344CB8AC3E}">
        <p14:creationId xmlns:p14="http://schemas.microsoft.com/office/powerpoint/2010/main" val="8224939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C7A1EAC-68F6-4072-A77E-2EFDCA55B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9" y="1681165"/>
            <a:ext cx="3705225" cy="3495675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461624" y="6308726"/>
            <a:ext cx="612068" cy="468312"/>
          </a:xfrm>
        </p:spPr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/>
              </a:rPr>
              <a:t>19.03.2018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6003" y="6308726"/>
            <a:ext cx="3208613" cy="468312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  <a:latin typeface="Arial"/>
              </a:rPr>
              <a:t>Jürg, Stefan, Renato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50351" y="6308726"/>
            <a:ext cx="266700" cy="468312"/>
          </a:xfrm>
        </p:spPr>
        <p:txBody>
          <a:bodyPr/>
          <a:lstStyle/>
          <a:p>
            <a:fld id="{6C6AE60A-B69C-4790-82F7-3882EDF23186}" type="slidenum">
              <a:rPr lang="en-GB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7368" y="629416"/>
            <a:ext cx="8496300" cy="972000"/>
          </a:xfrm>
        </p:spPr>
        <p:txBody>
          <a:bodyPr/>
          <a:lstStyle/>
          <a:p>
            <a:r>
              <a:rPr lang="en-GB" dirty="0"/>
              <a:t>Processor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80B4E-5C63-49D3-9DE2-7D05EC90FDBC}"/>
              </a:ext>
            </a:extLst>
          </p:cNvPr>
          <p:cNvSpPr txBox="1"/>
          <p:nvPr/>
        </p:nvSpPr>
        <p:spPr>
          <a:xfrm>
            <a:off x="2728032" y="5176837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11658278-4D5E-4D6A-AD8C-95798699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0" y="1323975"/>
            <a:ext cx="4396739" cy="36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99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20714"/>
            <a:ext cx="11328400" cy="972000"/>
          </a:xfrm>
        </p:spPr>
        <p:txBody>
          <a:bodyPr/>
          <a:lstStyle/>
          <a:p>
            <a:r>
              <a:rPr lang="en-GB" dirty="0"/>
              <a:t>2 Qubits in a cavity </a:t>
            </a:r>
            <a:r>
              <a:rPr lang="en-GB"/>
              <a:t>(Dispersive limit)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9B6D3E0-1F65-4C34-8B67-0336DDADB607}"/>
                  </a:ext>
                </a:extLst>
              </p14:cNvPr>
              <p14:cNvContentPartPr/>
              <p14:nvPr/>
            </p14:nvContentPartPr>
            <p14:xfrm>
              <a:off x="4458058" y="5191675"/>
              <a:ext cx="262959" cy="71378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9B6D3E0-1F65-4C34-8B67-0336DDADB6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5106" y="5128905"/>
                <a:ext cx="388503" cy="19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A072C68-EFC1-4FAC-8271-35102A1C7F54}"/>
                  </a:ext>
                </a:extLst>
              </p14:cNvPr>
              <p14:cNvContentPartPr/>
              <p14:nvPr/>
            </p14:nvContentPartPr>
            <p14:xfrm>
              <a:off x="3142417" y="5194648"/>
              <a:ext cx="107856" cy="45719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A072C68-EFC1-4FAC-8271-35102A1C7F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9291" y="5132142"/>
                <a:ext cx="233748" cy="170375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Content Placeholder 21">
            <a:extLst>
              <a:ext uri="{FF2B5EF4-FFF2-40B4-BE49-F238E27FC236}">
                <a16:creationId xmlns:a16="http://schemas.microsoft.com/office/drawing/2014/main" id="{97BBB8DB-1930-4A05-87B5-0C71F5B7329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1841429"/>
            <a:ext cx="11542713" cy="742653"/>
          </a:xfrm>
          <a:prstGeom prst="rect">
            <a:avLst/>
          </a:prstGeom>
        </p:spPr>
      </p:pic>
      <p:pic>
        <p:nvPicPr>
          <p:cNvPr id="20" name="Content Placeholder 1">
            <a:extLst>
              <a:ext uri="{FF2B5EF4-FFF2-40B4-BE49-F238E27FC236}">
                <a16:creationId xmlns:a16="http://schemas.microsoft.com/office/drawing/2014/main" id="{0A0B5D23-9DA7-48F0-9692-C04A4FA6B9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6626" y="2500506"/>
            <a:ext cx="3312368" cy="31250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69AF57-7AB3-4D4D-A1D1-60AE5ACA4634}"/>
              </a:ext>
            </a:extLst>
          </p:cNvPr>
          <p:cNvSpPr txBox="1"/>
          <p:nvPr/>
        </p:nvSpPr>
        <p:spPr>
          <a:xfrm>
            <a:off x="2476226" y="5577093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2E00E5-43D7-434A-BAEF-347B7714E1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6" y="1452078"/>
            <a:ext cx="2246633" cy="4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71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Qubits in a cavity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9" name="Content Placeholder 1">
            <a:extLst>
              <a:ext uri="{FF2B5EF4-FFF2-40B4-BE49-F238E27FC236}">
                <a16:creationId xmlns:a16="http://schemas.microsoft.com/office/drawing/2014/main" id="{4A5D3EE0-7112-4993-90C6-0AE89CF6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060849"/>
            <a:ext cx="4665572" cy="27263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D5C1BE-87D1-48CA-B481-BDB528D4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028" y="2060847"/>
            <a:ext cx="4878830" cy="2636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DDF815-4DD2-4500-BE34-B1D683EFF4C3}"/>
              </a:ext>
            </a:extLst>
          </p:cNvPr>
          <p:cNvSpPr txBox="1"/>
          <p:nvPr/>
        </p:nvSpPr>
        <p:spPr>
          <a:xfrm>
            <a:off x="1703512" y="4937907"/>
            <a:ext cx="885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DiCarlo, L. </a:t>
            </a:r>
            <a:r>
              <a:rPr lang="en-US" sz="1100" dirty="0">
                <a:solidFill>
                  <a:prstClr val="black"/>
                </a:solidFill>
              </a:rPr>
              <a:t>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</a:rPr>
              <a:t>Nature</a:t>
            </a:r>
            <a:r>
              <a:rPr lang="en-US" sz="1100" dirty="0">
                <a:solidFill>
                  <a:prstClr val="black"/>
                </a:solidFill>
              </a:rPr>
              <a:t> </a:t>
            </a:r>
            <a:r>
              <a:rPr lang="en-US" sz="1100" b="1" dirty="0">
                <a:solidFill>
                  <a:prstClr val="black"/>
                </a:solidFill>
              </a:rPr>
              <a:t>460</a:t>
            </a:r>
            <a:r>
              <a:rPr lang="en-US" sz="1100" dirty="0">
                <a:solidFill>
                  <a:prstClr val="black"/>
                </a:solidFill>
              </a:rPr>
              <a:t>, 240–244 (2009)</a:t>
            </a:r>
            <a:endParaRPr lang="de-CH" sz="11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57BC88F-C3A7-4950-932B-CB0B8BB377D4}"/>
                  </a:ext>
                </a:extLst>
              </p14:cNvPr>
              <p14:cNvContentPartPr/>
              <p14:nvPr/>
            </p14:nvContentPartPr>
            <p14:xfrm>
              <a:off x="1255582" y="2036569"/>
              <a:ext cx="145440" cy="172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57BC88F-C3A7-4950-932B-CB0B8BB377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942" y="1973569"/>
                <a:ext cx="271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B92829-9557-4A7F-890A-86C40B64B7F3}"/>
                  </a:ext>
                </a:extLst>
              </p14:cNvPr>
              <p14:cNvContentPartPr/>
              <p14:nvPr/>
            </p14:nvContentPartPr>
            <p14:xfrm>
              <a:off x="6035302" y="2057089"/>
              <a:ext cx="100800" cy="1562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B92829-9557-4A7F-890A-86C40B64B7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2662" y="1994449"/>
                <a:ext cx="22644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30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 Qubits in a cavity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7088D47-EEDD-42A7-A7EF-1FECD357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024064"/>
            <a:ext cx="11328400" cy="4210046"/>
          </a:xfrm>
        </p:spPr>
        <p:txBody>
          <a:bodyPr/>
          <a:lstStyle/>
          <a:p>
            <a:r>
              <a:rPr lang="en-GB" sz="2400" dirty="0"/>
              <a:t>The Tavis-Cummings generalized to multi-level </a:t>
            </a:r>
            <a:r>
              <a:rPr lang="en-GB" sz="2400" dirty="0" err="1"/>
              <a:t>transmon</a:t>
            </a:r>
            <a:r>
              <a:rPr lang="en-GB" sz="2400" dirty="0"/>
              <a:t> qubits: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de-CH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E92CFA-4658-44C5-B907-ED256F7918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209032"/>
            <a:ext cx="7416824" cy="9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14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Qubits in a cavity  (C-Phase gate)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9" name="Content Placeholder 10">
            <a:extLst>
              <a:ext uri="{FF2B5EF4-FFF2-40B4-BE49-F238E27FC236}">
                <a16:creationId xmlns:a16="http://schemas.microsoft.com/office/drawing/2014/main" id="{0F6D638F-BC25-4A36-9D1A-7136B905B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3797" y="2032075"/>
            <a:ext cx="5937877" cy="3824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45B97E-D369-4A5A-BA26-8F11F944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7" y="2288302"/>
            <a:ext cx="4761657" cy="359349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F0FACED-C698-43B3-8E51-76DE23CA758A}"/>
              </a:ext>
            </a:extLst>
          </p:cNvPr>
          <p:cNvSpPr/>
          <p:nvPr/>
        </p:nvSpPr>
        <p:spPr>
          <a:xfrm>
            <a:off x="1703513" y="4941169"/>
            <a:ext cx="143269" cy="1416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317A-9B92-4308-9DD0-DAFBD38B2EDD}"/>
              </a:ext>
            </a:extLst>
          </p:cNvPr>
          <p:cNvSpPr/>
          <p:nvPr/>
        </p:nvSpPr>
        <p:spPr>
          <a:xfrm>
            <a:off x="6384033" y="2348881"/>
            <a:ext cx="143269" cy="1416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D6E419B-57F8-4CA0-A5C9-240D269AFAF1}"/>
                  </a:ext>
                </a:extLst>
              </p14:cNvPr>
              <p14:cNvContentPartPr/>
              <p14:nvPr/>
            </p14:nvContentPartPr>
            <p14:xfrm>
              <a:off x="5540662" y="2088049"/>
              <a:ext cx="243000" cy="18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D6E419B-57F8-4CA0-A5C9-240D269AFA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7662" y="2025049"/>
                <a:ext cx="368640" cy="31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7">
            <a:extLst>
              <a:ext uri="{FF2B5EF4-FFF2-40B4-BE49-F238E27FC236}">
                <a16:creationId xmlns:a16="http://schemas.microsoft.com/office/drawing/2014/main" id="{2B58D515-B33C-457E-8BBC-A34CA8F9F283}"/>
              </a:ext>
            </a:extLst>
          </p:cNvPr>
          <p:cNvSpPr txBox="1"/>
          <p:nvPr/>
        </p:nvSpPr>
        <p:spPr>
          <a:xfrm>
            <a:off x="6071203" y="5881796"/>
            <a:ext cx="556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855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39 L -0.00039 0.00162 C 0.01824 0.01782 0.00157 0.00578 0.02189 0.01296 C 0.02462 0.01389 0.02983 0.01759 0.02983 0.01782 C 0.03114 0.01921 0.03231 0.02106 0.03374 0.02222 C 0.03739 0.02569 0.04351 0.02616 0.0469 0.02708 C 0.0482 0.02847 0.04963 0.02986 0.05094 0.03171 C 0.05185 0.0331 0.0525 0.03518 0.05354 0.03634 C 0.05471 0.03773 0.05628 0.0375 0.05745 0.03866 C 0.05888 0.04004 0.06005 0.0419 0.06136 0.04328 C 0.06591 0.05532 0.06175 0.04606 0.068 0.05509 C 0.06891 0.05648 0.06969 0.05833 0.0706 0.05972 C 0.07321 0.06319 0.07594 0.06597 0.07855 0.06921 L 0.08246 0.07384 C 0.08376 0.07546 0.08493 0.07754 0.08637 0.07847 C 0.0964 0.08426 0.08415 0.07639 0.09431 0.08541 C 0.09561 0.08657 0.09705 0.0868 0.09822 0.08773 C 0.09965 0.08912 0.10095 0.09074 0.10226 0.09259 C 0.1046 0.09606 0.1059 0.10254 0.10877 0.10416 L 0.11268 0.10648 C 0.11789 0.11574 0.11255 0.10741 0.11932 0.11366 C 0.12075 0.11481 0.1218 0.11713 0.12323 0.11828 C 0.12583 0.12014 0.12857 0.12129 0.13117 0.12291 L 0.13508 0.12523 C 0.14785 0.14236 0.1317 0.12222 0.14824 0.13703 C 0.15475 0.14282 0.15163 0.14051 0.15749 0.14398 C 0.16387 0.15532 0.15605 0.14097 0.1627 0.15578 C 0.16491 0.16041 0.16634 0.16157 0.16934 0.16504 C 0.17533 0.18102 0.17156 0.17731 0.17859 0.18148 C 0.17963 0.18703 0.1795 0.18981 0.1825 0.19305 C 0.18367 0.19444 0.1851 0.19467 0.1864 0.19537 C 0.18758 0.19861 0.18966 0.20486 0.19175 0.20717 C 0.19292 0.20833 0.19435 0.20879 0.19565 0.20949 C 0.19604 0.2118 0.19604 0.21458 0.19696 0.21643 C 0.198 0.21875 0.19969 0.21944 0.20086 0.22129 C 0.20607 0.22847 0.2006 0.22407 0.20751 0.22824 C 0.2079 0.23055 0.2079 0.23333 0.20881 0.23518 C 0.20985 0.2375 0.21154 0.23819 0.21272 0.23981 C 0.21324 0.24051 0.21363 0.24143 0.21415 0.24236 " pathEditMode="relative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0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448E-6 -4.44444E-6 L -2.80448E-6 0.00024 C 0.00339 -0.00324 0.00717 -0.00578 0.01055 -0.00949 C 0.01173 -0.01064 0.01225 -0.01273 0.01329 -0.01412 C 0.01446 -0.01597 0.01589 -0.01713 0.0172 -0.01851 C 0.02436 -0.03703 0.01498 -0.01504 0.02397 -0.03032 C 0.02501 -0.0324 0.02566 -0.03472 0.02658 -0.03703 C 0.02697 -0.03935 0.02723 -0.04189 0.02788 -0.04421 C 0.02853 -0.04652 0.03035 -0.04838 0.03048 -0.05115 C 0.03087 -0.05717 0.02905 -0.06574 0.02788 -0.07175 C 0.02827 -0.08194 0.02827 -0.09189 0.02918 -0.10185 C 0.02957 -0.10578 0.031 -0.10949 0.03192 -0.11342 C 0.03244 -0.11574 0.03283 -0.11805 0.03322 -0.12037 C 0.03374 -0.12338 0.03361 -0.12685 0.03465 -0.12963 C 0.03543 -0.13194 0.03726 -0.13263 0.03856 -0.13425 C 0.03947 -0.13657 0.04012 -0.13888 0.04116 -0.14097 C 0.04455 -0.14838 0.0439 -0.14305 0.04664 -0.15277 C 0.04716 -0.15486 0.04729 -0.15717 0.04794 -0.15949 C 0.04872 -0.16273 0.04976 -0.16574 0.05054 -0.16898 C 0.05106 -0.17106 0.05067 -0.1743 0.05185 -0.17569 C 0.05419 -0.17847 0.05719 -0.1787 0.05992 -0.18032 C 0.06122 -0.18101 0.06266 -0.18217 0.06396 -0.18263 C 0.07373 -0.18611 0.06839 -0.18449 0.07985 -0.18726 C 0.08128 -0.18819 0.08246 -0.18935 0.08402 -0.18935 C 0.09053 -0.18935 0.09561 -0.18912 0.10121 -0.18495 C 0.10213 -0.18425 0.10304 -0.18356 0.10408 -0.18263 " pathEditMode="relative" rAng="0" ptsTypes="AAAAAAAAAAAAAAAAAAAAAAAAAA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58 0.24606 L 0.21558 0.24606 C 0.21063 0.2412 0.2023 0.23241 0.20099 0.23194 L 0.16687 0.16875 L 0.12727 0.1125 L 0.06018 0.04699 L 0.00756 0.00509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0.18565 L 0.1059 -0.18565 C 0.10694 -0.18565 0.11814 -0.18473 0.12166 -0.18102 C 0.1227 -0.17986 0.12322 -0.17778 0.12427 -0.17639 C 0.12505 -0.17547 0.12596 -0.17477 0.12687 -0.17408 L 0.12687 -0.17408 L 0.14797 -0.13426 L 0.15188 -0.10394 L 0.16374 -0.06181 L 0.19278 -0.00324 " pathEditMode="relative" ptsTypes="AAAAAAAA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Qubits in a cavity  (C-Phase gate)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1E5ADBF-F319-4995-BFEF-6C599C0D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79" y="1731394"/>
            <a:ext cx="11328400" cy="4210046"/>
          </a:xfrm>
        </p:spPr>
        <p:txBody>
          <a:bodyPr/>
          <a:lstStyle/>
          <a:p>
            <a:r>
              <a:rPr lang="de-CH" dirty="0"/>
              <a:t>All the computational basis states aquire a relative phase because of the pulse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To realize a C-Phase gate we would like to get</a:t>
            </a:r>
          </a:p>
          <a:p>
            <a:endParaRPr lang="de-CH" dirty="0"/>
          </a:p>
          <a:p>
            <a:r>
              <a:rPr lang="en-US" dirty="0"/>
              <a:t>Choose the pulse such that </a:t>
            </a:r>
          </a:p>
          <a:p>
            <a:r>
              <a:rPr lang="en-GB" dirty="0"/>
              <a:t>Play with the pulse form and      to make       and      </a:t>
            </a:r>
            <a:br>
              <a:rPr lang="en-GB" dirty="0"/>
            </a:br>
            <a:r>
              <a:rPr lang="en-GB" dirty="0"/>
              <a:t>integer multiples of    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45B5B7-B3D7-41A3-B68B-1042FD108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2784" y="2289392"/>
            <a:ext cx="3048531" cy="1512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6D19D0-AA3C-407D-BCC1-42FB9FDC23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34" y="2703035"/>
            <a:ext cx="3322699" cy="629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4D7BC7-926A-4A23-B833-A0C40E8129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3" y="4359557"/>
            <a:ext cx="2808312" cy="321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3BAB9E-8566-4C8B-9C9B-8E761B1333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555420"/>
            <a:ext cx="2592288" cy="629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48824A-27E2-4FF9-A87F-566EC9D467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47" y="5240991"/>
            <a:ext cx="314515" cy="2541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3217DB-4524-4C77-B475-5B261E60B3B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20" y="5240991"/>
            <a:ext cx="364085" cy="254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0C82BA-B86A-4196-B857-075BC53E0D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64" y="5240991"/>
            <a:ext cx="372672" cy="254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FB7A4F-CA18-4E8E-9D2B-02AC2FB31B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52" y="5648770"/>
            <a:ext cx="216024" cy="1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32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C2E76F-D19A-49A0-A897-CA36691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Qubit readout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5677E-27F7-4FC9-9462-0A1DD61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E01D2-5B84-4167-9205-EB09CD0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Jürg, Stefan, Renato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A737B-AC63-4937-8B71-50738C47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6CDD0E3D-2B80-44A4-8188-2383A008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024064"/>
            <a:ext cx="11328400" cy="4210046"/>
          </a:xfrm>
        </p:spPr>
        <p:txBody>
          <a:bodyPr/>
          <a:lstStyle/>
          <a:p>
            <a:r>
              <a:rPr lang="en-US" dirty="0"/>
              <a:t>Goal: We want to be able to perform a full state tomography of our processor to test it’s functionality.</a:t>
            </a:r>
          </a:p>
          <a:p>
            <a:r>
              <a:rPr lang="en-US" dirty="0"/>
              <a:t>We need independent measurement operators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de-CH" dirty="0"/>
          </a:p>
        </p:txBody>
      </p:sp>
      <p:pic>
        <p:nvPicPr>
          <p:cNvPr id="20" name="Grafik 7">
            <a:extLst>
              <a:ext uri="{FF2B5EF4-FFF2-40B4-BE49-F238E27FC236}">
                <a16:creationId xmlns:a16="http://schemas.microsoft.com/office/drawing/2014/main" id="{93D2127D-AF74-4F3F-AFB5-F793E18C8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918" y="2838679"/>
            <a:ext cx="2727052" cy="27505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F2546FF-B9FC-4E41-920B-97846BAF0CD0}"/>
                  </a:ext>
                </a:extLst>
              </p14:cNvPr>
              <p14:cNvContentPartPr/>
              <p14:nvPr/>
            </p14:nvContentPartPr>
            <p14:xfrm>
              <a:off x="10889182" y="3771409"/>
              <a:ext cx="229680" cy="156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F2546FF-B9FC-4E41-920B-97846BAF0C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6182" y="3708769"/>
                <a:ext cx="355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C731E57-A11D-4C81-B191-EBD87390FC30}"/>
                  </a:ext>
                </a:extLst>
              </p14:cNvPr>
              <p14:cNvContentPartPr/>
              <p14:nvPr/>
            </p14:nvContentPartPr>
            <p14:xfrm>
              <a:off x="8686702" y="5496529"/>
              <a:ext cx="270360" cy="198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C731E57-A11D-4C81-B191-EBD87390FC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3702" y="5433889"/>
                <a:ext cx="396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139F4DC-D194-43F6-B2AE-3400ED01515A}"/>
                  </a:ext>
                </a:extLst>
              </p14:cNvPr>
              <p14:cNvContentPartPr/>
              <p14:nvPr/>
            </p14:nvContentPartPr>
            <p14:xfrm>
              <a:off x="8644582" y="2795089"/>
              <a:ext cx="312840" cy="250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139F4DC-D194-43F6-B2AE-3400ED0151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81582" y="2732089"/>
                <a:ext cx="438480" cy="3758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7">
            <a:extLst>
              <a:ext uri="{FF2B5EF4-FFF2-40B4-BE49-F238E27FC236}">
                <a16:creationId xmlns:a16="http://schemas.microsoft.com/office/drawing/2014/main" id="{C98FD1B3-5381-4059-ABF8-6A078E6EBEB0}"/>
              </a:ext>
            </a:extLst>
          </p:cNvPr>
          <p:cNvSpPr txBox="1"/>
          <p:nvPr/>
        </p:nvSpPr>
        <p:spPr>
          <a:xfrm>
            <a:off x="8544272" y="5603655"/>
            <a:ext cx="3256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/>
              </a:rPr>
              <a:t>DiCarlo, L. et al. Demonstration of two-qubit algorithms with a superconducting quantum processor. </a:t>
            </a:r>
            <a:r>
              <a:rPr lang="en-US" sz="1100" i="1" dirty="0">
                <a:solidFill>
                  <a:prstClr val="black"/>
                </a:solidFill>
                <a:latin typeface="Arial"/>
              </a:rPr>
              <a:t>Nature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 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460</a:t>
            </a:r>
            <a:r>
              <a:rPr lang="en-US" sz="1100" dirty="0">
                <a:solidFill>
                  <a:prstClr val="black"/>
                </a:solidFill>
                <a:latin typeface="Arial"/>
              </a:rPr>
              <a:t>, 240–244 (2009)</a:t>
            </a:r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54823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3974.503"/>
  <p:tag name="LATEXADDIN" val="\documentclass{article}&#10;\usepackage{amsmath}&#10;\usepackage{braket}&#10;&#10;\pagestyle{empty}&#10;\begin{document}&#10;&#10;\begin{equation}&#10;H_{eff}=\frac{\hbar \omega_1}{2}\sigma_1^z + \frac{\hbar \omega_2}{2} \sigma_2^z +\hbar(\omega_r +\chi_1\sigma_1^z+\chi_2 \sigma_2^z)a^\dagger a + \hbar J (\sigma_1^-\sigma_2^+ + \sigma_2^-\sigma_1^+)\nonumber&#10;\end{equation}&#10;&#10;&#10;\end{document}"/>
  <p:tag name="IGUANATEXSIZE" val="24"/>
  <p:tag name="IGUANATEXCURSOR" val="3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68.24149"/>
  <p:tag name="LATEXADDIN" val="\documentclass{article}&#10;\usepackage{amsmath}&#10;\usepackage{braket}&#10;&#10;\pagestyle{empty}&#10;\begin{document}&#10;&#10;\begin{equation}&#10;\pi\nonumber&#10;\end{equation}&#10;&#10;&#10;\end{document}"/>
  <p:tag name="IGUANATEXSIZE" val="24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3974.503"/>
  <p:tag name="LATEXADDIN" val="\documentclass{article}&#10;\usepackage{amsmath}&#10;\usepackage{braket}&#10;&#10;\pagestyle{empty}&#10;\begin{document}&#10;&#10;\begin{equation}&#10;H_{eff}=\frac{\hbar \omega_1}{2}\sigma_1^z + \frac{\hbar \omega_2}{2} \sigma_2^z +\hbar(\omega_r +\chi_1\sigma_1^z+\chi_2 \sigma_2^z)a^\dagger a + \hbar J (\sigma_1^-\sigma_2^+ + \sigma_2^-\sigma_1^+)\nonumber&#10;\end{equation}&#10;&#10;&#10;\end{document}"/>
  <p:tag name="IGUANATEXSIZE" val="24"/>
  <p:tag name="IGUANATEXCURSOR" val="3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9.9813"/>
  <p:tag name="LATEXADDIN" val="\documentclass{article}&#10;\usepackage{amsmath}&#10;\usepackage{braket}&#10;&#10;\pagestyle{empty}&#10;\begin{document}&#10;&#10;\begin{equation}&#10;V_H \nonumber&#10;\end{equation}&#10;&#10;&#10;\end{document}"/>
  <p:tag name="IGUANATEXSIZE" val="24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635.546"/>
  <p:tag name="LATEXADDIN" val="\documentclass{article}&#10;\usepackage{amsmath}&#10;\usepackage{braket}&#10;&#10;\pagestyle{empty}&#10;\begin{document}&#10;&#10;\begin{equation}&#10;M=\beta_1 \sigma_z^L +\beta_2 \sigma_z^R+\beta_{12}\sigma_z^L\sigma_z^R \nonumber&#10;\end{equation}&#10;&#10;&#10;\end{document}"/>
  <p:tag name="IGUANATEXSIZE" val="24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6.6891"/>
  <p:tag name="LATEXADDIN" val="\documentclass{article}&#10;\usepackage{amsmath}&#10;\pagestyle{empty}&#10;\usepackage{physics}&#10;\begin{document}&#10;&#10;\begin{equation*}&#10; \bra{nk}\rho\ket{jl}&#10;\end{equation*}&#10;&#10;\end{document}"/>
  <p:tag name="IGUANATEXSIZE" val="28"/>
  <p:tag name="IGUANATEXCURSOR" val="141"/>
  <p:tag name="TRANSPARENCY" val="Wahr"/>
  <p:tag name="FILENAME" val=""/>
  <p:tag name="LATEXENGINEID" val="0"/>
  <p:tag name="TEMPFOLDER" val="C:\Users\redur\Downloads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68.9164"/>
  <p:tag name="LATEXADDIN" val="\documentclass{article}&#10;\usepackage{amsmath}&#10;\usepackage{braket}&#10;&#10;\pagestyle{empty}&#10;\begin{document}&#10;&#10;\begin{equation}&#10;|\Delta_{1,2}|\gg g_{1,2}\nonumber&#10;\end{equation}&#10;&#10;&#10;\end{document}"/>
  <p:tag name="IGUANATEXSIZE" val="24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534.308"/>
  <p:tag name="LATEXADDIN" val="\documentclass{article}&#10;\usepackage{amsmath}&#10;\usepackage{braket}&#10;&#10;\pagestyle{empty}&#10;\begin{document}&#10;&#10;\begin{equation}&#10;H=\omega_c a^\dagger a + \sum _{q\in {L,R}}\left(\sum_{j=0}^N \omega _{0j}^q\ket{j}_q\bra{j}_q+(a+a^\dagger)\sum_{j,k=0}^Ng_{jk}^q\ket{j}_q\bra{k}_q\right) \nonumber&#10;\end{equation}&#10;&#10;&#10;\end{document}"/>
  <p:tag name="IGUANATEXSIZE" val="24"/>
  <p:tag name="IGUANATEXCURSOR" val="2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460.067"/>
  <p:tag name="LATEXADDIN" val="\documentclass{article}&#10;\usepackage{amsmath}&#10;\usepackage{braket}&#10;&#10;\pagestyle{empty}&#10;\begin{document}&#10;&#10;\begin{equation}&#10;\phi_{11}=\phi_{01} + \phi_{10} - \int \zeta(t)dt \nonumber&#10;\end{equation}&#10;&#10;&#10;\end{document}"/>
  <p:tag name="IGUANATEXSIZE" val="24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80.615"/>
  <p:tag name="LATEXADDIN" val="\documentclass{article}&#10;\usepackage{amsmath}&#10;\usepackage{braket}&#10;&#10;\pagestyle{empty}&#10;\begin{document}&#10;&#10;\begin{equation}&#10;U = \text{diag}(1,1,1,-1)\nonumber&#10;\end{equation}&#10;&#10;&#10;\end{document}"/>
  <p:tag name="IGUANATEXSIZE" val="24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139.108"/>
  <p:tag name="LATEXADDIN" val="\documentclass{article}&#10;\usepackage{amsmath}&#10;\usepackage{braket}&#10;&#10;\pagestyle{empty}&#10;\begin{document}&#10;&#10;\begin{equation}&#10;\int \zeta(t)dt=(2n+1)\pi \nonumber\end{equation}&#10;\end{document}"/>
  <p:tag name="IGUANATEXSIZE" val="24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8.9839"/>
  <p:tag name="LATEXADDIN" val="\documentclass{article}&#10;\usepackage{amsmath}&#10;\usepackage{braket}&#10;&#10;\pagestyle{empty}&#10;\begin{document}&#10;&#10;\begin{equation}&#10;V_L \nonumber&#10;\end{equation}&#10;&#10;&#10;\end{document}"/>
  <p:tag name="IGUANATEXSIZE" val="24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58.9802"/>
  <p:tag name="LATEXADDIN" val="\documentclass{article}&#10;\usepackage{amsmath}&#10;\usepackage{braket}&#10;&#10;\pagestyle{empty}&#10;\begin{document}&#10;&#10;\begin{equation}&#10;\phi_{01}\nonumber&#10;\end{equation}&#10;&#10;&#10;\end{document}"/>
  <p:tag name="IGUANATEXSIZE" val="24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62.7297"/>
  <p:tag name="LATEXADDIN" val="\documentclass{article}&#10;\usepackage{amsmath}&#10;\usepackage{braket}&#10;&#10;\pagestyle{empty}&#10;\begin{document}&#10;&#10;\begin{equation}&#10;\phi_{10}\nonumber&#10;\end{equation}&#10;&#10;&#10;\end{document}"/>
  <p:tag name="IGUANATEXSIZE" val="24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10.xml><?xml version="1.0" encoding="utf-8"?>
<a:theme xmlns:a="http://schemas.openxmlformats.org/drawingml/2006/main" name="eth_praesentation_4zu3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1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eth_praesentation_16zu9_en</Template>
  <TotalTime>0</TotalTime>
  <Words>732</Words>
  <Application>Microsoft Office PowerPoint</Application>
  <PresentationFormat>Widescreen</PresentationFormat>
  <Paragraphs>142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Cambria Math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eth_praesentation_4zu3_ETH1</vt:lpstr>
      <vt:lpstr>        Demonstration of two-qubit algorithms with a superconducting quantum processor</vt:lpstr>
      <vt:lpstr>Processor</vt:lpstr>
      <vt:lpstr>Processor</vt:lpstr>
      <vt:lpstr>2 Qubits in a cavity (Dispersive limit)</vt:lpstr>
      <vt:lpstr>2 Qubits in a cavity</vt:lpstr>
      <vt:lpstr>2 Qubits in a cavity</vt:lpstr>
      <vt:lpstr>2 Qubits in a cavity  (C-Phase gate)</vt:lpstr>
      <vt:lpstr>2 Qubits in a cavity  (C-Phase gate)</vt:lpstr>
      <vt:lpstr>2 Qubit readout</vt:lpstr>
      <vt:lpstr>2 Qubit readout</vt:lpstr>
      <vt:lpstr>Implementations – Grover &amp; Bell States</vt:lpstr>
      <vt:lpstr>Universal?</vt:lpstr>
      <vt:lpstr>Testing the processor – Bell States</vt:lpstr>
      <vt:lpstr>Bell States</vt:lpstr>
      <vt:lpstr>Grover Algorithm</vt:lpstr>
      <vt:lpstr>Algorithmic Performance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Two-qubit quantum processor</dc:title>
  <dc:creator>Renato Durrer</dc:creator>
  <cp:lastModifiedBy>juerg haag</cp:lastModifiedBy>
  <cp:revision>8</cp:revision>
  <cp:lastPrinted>2013-06-08T11:22:51Z</cp:lastPrinted>
  <dcterms:created xsi:type="dcterms:W3CDTF">2018-03-10T20:40:46Z</dcterms:created>
  <dcterms:modified xsi:type="dcterms:W3CDTF">2018-03-26T13:45:54Z</dcterms:modified>
</cp:coreProperties>
</file>