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2.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notesSlides/notesSlide3.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notesSlides/notesSlide4.xml" ContentType="application/vnd.openxmlformats-officedocument.presentationml.notesSlide+xml"/>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60" r:id="rId3"/>
    <p:sldId id="267" r:id="rId4"/>
    <p:sldId id="275" r:id="rId5"/>
    <p:sldId id="294" r:id="rId6"/>
    <p:sldId id="269" r:id="rId7"/>
    <p:sldId id="279" r:id="rId8"/>
    <p:sldId id="270" r:id="rId9"/>
    <p:sldId id="271" r:id="rId10"/>
    <p:sldId id="276" r:id="rId11"/>
    <p:sldId id="277" r:id="rId12"/>
    <p:sldId id="278" r:id="rId13"/>
    <p:sldId id="305" r:id="rId14"/>
    <p:sldId id="280" r:id="rId15"/>
    <p:sldId id="282" r:id="rId16"/>
    <p:sldId id="284" r:id="rId17"/>
    <p:sldId id="285" r:id="rId18"/>
    <p:sldId id="286" r:id="rId19"/>
    <p:sldId id="287" r:id="rId20"/>
    <p:sldId id="290" r:id="rId21"/>
    <p:sldId id="289" r:id="rId22"/>
    <p:sldId id="291" r:id="rId23"/>
    <p:sldId id="292" r:id="rId24"/>
    <p:sldId id="299" r:id="rId25"/>
    <p:sldId id="293" r:id="rId26"/>
    <p:sldId id="303" r:id="rId27"/>
    <p:sldId id="298" r:id="rId28"/>
    <p:sldId id="300" r:id="rId29"/>
    <p:sldId id="301" r:id="rId30"/>
    <p:sldId id="302" r:id="rId31"/>
    <p:sldId id="304" r:id="rId32"/>
    <p:sldId id="296" r:id="rId33"/>
    <p:sldId id="295" r:id="rId34"/>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6A34D0A-04ED-DD41-A9DE-408569EEC9B7}">
          <p14:sldIdLst>
            <p14:sldId id="256"/>
            <p14:sldId id="260"/>
            <p14:sldId id="267"/>
            <p14:sldId id="275"/>
            <p14:sldId id="294"/>
            <p14:sldId id="269"/>
          </p14:sldIdLst>
        </p14:section>
        <p14:section name="Superposition Preparation and Modular Exponentiation" id="{00947A0D-4DB3-D046-90B1-D4172CE15DA2}">
          <p14:sldIdLst>
            <p14:sldId id="279"/>
            <p14:sldId id="270"/>
            <p14:sldId id="271"/>
            <p14:sldId id="276"/>
            <p14:sldId id="277"/>
            <p14:sldId id="278"/>
            <p14:sldId id="305"/>
          </p14:sldIdLst>
        </p14:section>
        <p14:section name="Quantum Fourier Transform" id="{6601DEC3-41ED-0B43-8EBD-6226314AA9F2}">
          <p14:sldIdLst>
            <p14:sldId id="280"/>
            <p14:sldId id="282"/>
            <p14:sldId id="284"/>
            <p14:sldId id="285"/>
            <p14:sldId id="286"/>
            <p14:sldId id="287"/>
            <p14:sldId id="290"/>
            <p14:sldId id="289"/>
            <p14:sldId id="291"/>
            <p14:sldId id="292"/>
          </p14:sldIdLst>
        </p14:section>
        <p14:section name="Example and Summary" id="{BCCF08E0-F212-2641-8C24-FF0984DC1B88}">
          <p14:sldIdLst>
            <p14:sldId id="299"/>
            <p14:sldId id="293"/>
            <p14:sldId id="303"/>
            <p14:sldId id="298"/>
            <p14:sldId id="300"/>
            <p14:sldId id="301"/>
            <p14:sldId id="302"/>
            <p14:sldId id="304"/>
            <p14:sldId id="296"/>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84" autoAdjust="0"/>
  </p:normalViewPr>
  <p:slideViewPr>
    <p:cSldViewPr snapToGrid="0" snapToObjects="1">
      <p:cViewPr>
        <p:scale>
          <a:sx n="125" d="100"/>
          <a:sy n="125" d="100"/>
        </p:scale>
        <p:origin x="-408" y="472"/>
      </p:cViewPr>
      <p:guideLst>
        <p:guide orient="horz" pos="391"/>
        <p:guide orient="horz" pos="1275"/>
        <p:guide orient="horz" pos="3929"/>
        <p:guide orient="horz" pos="2160"/>
        <p:guide orient="horz" pos="3045"/>
        <p:guide orient="horz" pos="4269"/>
        <p:guide orient="horz" pos="3974"/>
        <p:guide pos="204"/>
        <p:guide pos="5556"/>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emf"/><Relationship Id="rId2" Type="http://schemas.openxmlformats.org/officeDocument/2006/relationships/image" Target="../media/image6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3.emf"/><Relationship Id="rId2" Type="http://schemas.openxmlformats.org/officeDocument/2006/relationships/image" Target="../media/image6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1" Type="http://schemas.openxmlformats.org/officeDocument/2006/relationships/image" Target="../media/image65.emf"/><Relationship Id="rId2" Type="http://schemas.openxmlformats.org/officeDocument/2006/relationships/image" Target="../media/image66.e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75.emf"/><Relationship Id="rId12" Type="http://schemas.openxmlformats.org/officeDocument/2006/relationships/image" Target="../media/image76.emf"/><Relationship Id="rId13" Type="http://schemas.openxmlformats.org/officeDocument/2006/relationships/image" Target="../media/image77.emf"/><Relationship Id="rId14" Type="http://schemas.openxmlformats.org/officeDocument/2006/relationships/image" Target="../media/image78.emf"/><Relationship Id="rId15" Type="http://schemas.openxmlformats.org/officeDocument/2006/relationships/image" Target="../media/image79.emf"/><Relationship Id="rId16" Type="http://schemas.openxmlformats.org/officeDocument/2006/relationships/image" Target="../media/image80.emf"/><Relationship Id="rId1" Type="http://schemas.openxmlformats.org/officeDocument/2006/relationships/image" Target="../media/image69.emf"/><Relationship Id="rId2" Type="http://schemas.openxmlformats.org/officeDocument/2006/relationships/image" Target="../media/image25.emf"/><Relationship Id="rId3" Type="http://schemas.openxmlformats.org/officeDocument/2006/relationships/image" Target="../media/image26.emf"/><Relationship Id="rId4" Type="http://schemas.openxmlformats.org/officeDocument/2006/relationships/image" Target="../media/image10.emf"/><Relationship Id="rId5" Type="http://schemas.openxmlformats.org/officeDocument/2006/relationships/image" Target="../media/image27.emf"/><Relationship Id="rId6" Type="http://schemas.openxmlformats.org/officeDocument/2006/relationships/image" Target="../media/image70.emf"/><Relationship Id="rId7" Type="http://schemas.openxmlformats.org/officeDocument/2006/relationships/image" Target="../media/image71.emf"/><Relationship Id="rId8" Type="http://schemas.openxmlformats.org/officeDocument/2006/relationships/image" Target="../media/image72.emf"/><Relationship Id="rId9" Type="http://schemas.openxmlformats.org/officeDocument/2006/relationships/image" Target="../media/image73.emf"/><Relationship Id="rId10" Type="http://schemas.openxmlformats.org/officeDocument/2006/relationships/image" Target="../media/image7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2.emf"/><Relationship Id="rId4" Type="http://schemas.openxmlformats.org/officeDocument/2006/relationships/image" Target="../media/image83.emf"/><Relationship Id="rId5" Type="http://schemas.openxmlformats.org/officeDocument/2006/relationships/image" Target="../media/image84.emf"/><Relationship Id="rId6" Type="http://schemas.openxmlformats.org/officeDocument/2006/relationships/image" Target="../media/image85.emf"/><Relationship Id="rId7" Type="http://schemas.openxmlformats.org/officeDocument/2006/relationships/image" Target="../media/image86.emf"/><Relationship Id="rId8" Type="http://schemas.openxmlformats.org/officeDocument/2006/relationships/image" Target="../media/image87.emf"/><Relationship Id="rId9" Type="http://schemas.openxmlformats.org/officeDocument/2006/relationships/image" Target="../media/image88.emf"/><Relationship Id="rId1" Type="http://schemas.openxmlformats.org/officeDocument/2006/relationships/image" Target="../media/image76.emf"/><Relationship Id="rId2" Type="http://schemas.openxmlformats.org/officeDocument/2006/relationships/image" Target="../media/image8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9.emf"/><Relationship Id="rId2" Type="http://schemas.openxmlformats.org/officeDocument/2006/relationships/image" Target="../media/image9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3.emf"/><Relationship Id="rId2" Type="http://schemas.openxmlformats.org/officeDocument/2006/relationships/image" Target="../media/image94.emf"/><Relationship Id="rId3" Type="http://schemas.openxmlformats.org/officeDocument/2006/relationships/image" Target="../media/image95.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7.emf"/><Relationship Id="rId4" Type="http://schemas.openxmlformats.org/officeDocument/2006/relationships/image" Target="../media/image98.emf"/><Relationship Id="rId1" Type="http://schemas.openxmlformats.org/officeDocument/2006/relationships/image" Target="../media/image95.emf"/><Relationship Id="rId2" Type="http://schemas.openxmlformats.org/officeDocument/2006/relationships/image" Target="../media/image9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9.emf"/><Relationship Id="rId2" Type="http://schemas.openxmlformats.org/officeDocument/2006/relationships/image" Target="../media/image10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image" Target="../media/image8.emf"/><Relationship Id="rId2"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3.emf"/><Relationship Id="rId4" Type="http://schemas.openxmlformats.org/officeDocument/2006/relationships/image" Target="../media/image104.emf"/><Relationship Id="rId5" Type="http://schemas.openxmlformats.org/officeDocument/2006/relationships/image" Target="../media/image105.emf"/><Relationship Id="rId6" Type="http://schemas.openxmlformats.org/officeDocument/2006/relationships/image" Target="../media/image106.emf"/><Relationship Id="rId7" Type="http://schemas.openxmlformats.org/officeDocument/2006/relationships/image" Target="../media/image107.emf"/><Relationship Id="rId1" Type="http://schemas.openxmlformats.org/officeDocument/2006/relationships/image" Target="../media/image102.emf"/><Relationship Id="rId2"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0.emf"/><Relationship Id="rId4" Type="http://schemas.openxmlformats.org/officeDocument/2006/relationships/image" Target="../media/image111.emf"/><Relationship Id="rId1" Type="http://schemas.openxmlformats.org/officeDocument/2006/relationships/image" Target="../media/image108.emf"/><Relationship Id="rId2" Type="http://schemas.openxmlformats.org/officeDocument/2006/relationships/image" Target="../media/image10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2.emf"/><Relationship Id="rId2" Type="http://schemas.openxmlformats.org/officeDocument/2006/relationships/image" Target="../media/image113.emf"/><Relationship Id="rId3" Type="http://schemas.openxmlformats.org/officeDocument/2006/relationships/image" Target="../media/image11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26.emf"/><Relationship Id="rId12" Type="http://schemas.openxmlformats.org/officeDocument/2006/relationships/image" Target="../media/image10.emf"/><Relationship Id="rId13" Type="http://schemas.openxmlformats.org/officeDocument/2006/relationships/image" Target="../media/image27.emf"/><Relationship Id="rId14" Type="http://schemas.openxmlformats.org/officeDocument/2006/relationships/image" Target="../media/image28.emf"/><Relationship Id="rId15" Type="http://schemas.openxmlformats.org/officeDocument/2006/relationships/image" Target="../media/image29.emf"/><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10"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8" Type="http://schemas.openxmlformats.org/officeDocument/2006/relationships/image" Target="../media/image39.emf"/><Relationship Id="rId9" Type="http://schemas.openxmlformats.org/officeDocument/2006/relationships/image" Target="../media/image40.emf"/><Relationship Id="rId10" Type="http://schemas.openxmlformats.org/officeDocument/2006/relationships/image" Target="../media/image41.emf"/><Relationship Id="rId1" Type="http://schemas.openxmlformats.org/officeDocument/2006/relationships/image" Target="../media/image32.emf"/><Relationship Id="rId2"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6" Type="http://schemas.openxmlformats.org/officeDocument/2006/relationships/image" Target="../media/image48.emf"/><Relationship Id="rId7" Type="http://schemas.openxmlformats.org/officeDocument/2006/relationships/image" Target="../media/image49.emf"/><Relationship Id="rId1" Type="http://schemas.openxmlformats.org/officeDocument/2006/relationships/image" Target="../media/image43.emf"/><Relationship Id="rId2"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52.emf"/><Relationship Id="rId5" Type="http://schemas.openxmlformats.org/officeDocument/2006/relationships/image" Target="../media/image53.emf"/><Relationship Id="rId6" Type="http://schemas.openxmlformats.org/officeDocument/2006/relationships/image" Target="../media/image54.emf"/><Relationship Id="rId7" Type="http://schemas.openxmlformats.org/officeDocument/2006/relationships/image" Target="../media/image55.emf"/><Relationship Id="rId8" Type="http://schemas.openxmlformats.org/officeDocument/2006/relationships/image" Target="../media/image56.emf"/><Relationship Id="rId9" Type="http://schemas.openxmlformats.org/officeDocument/2006/relationships/image" Target="../media/image57.emf"/><Relationship Id="rId1" Type="http://schemas.openxmlformats.org/officeDocument/2006/relationships/image" Target="../media/image43.emf"/><Relationship Id="rId2" Type="http://schemas.openxmlformats.org/officeDocument/2006/relationships/image" Target="../media/image5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emf"/><Relationship Id="rId2"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A32AE0DB-3604-D54D-8F35-16AC3D232448}" type="datetimeFigureOut">
              <a:rPr kumimoji="1" lang="zh-CN" altLang="en-US" smtClean="0"/>
              <a:t>22/06/14</a:t>
            </a:fld>
            <a:endParaRPr kumimoji="1"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997D0477-648F-9B43-9691-5E852279F19B}" type="slidenum">
              <a:rPr kumimoji="1" lang="zh-CN" altLang="en-US" smtClean="0"/>
              <a:t>‹#›</a:t>
            </a:fld>
            <a:endParaRPr kumimoji="1" lang="zh-CN" altLang="en-US"/>
          </a:p>
        </p:txBody>
      </p:sp>
    </p:spTree>
    <p:extLst>
      <p:ext uri="{BB962C8B-B14F-4D97-AF65-F5344CB8AC3E}">
        <p14:creationId xmlns:p14="http://schemas.microsoft.com/office/powerpoint/2010/main" val="2801761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vl1pPr>
          </a:lstStyle>
          <a:p>
            <a:endParaRPr lang="de-CH"/>
          </a:p>
        </p:txBody>
      </p:sp>
      <p:sp>
        <p:nvSpPr>
          <p:cNvPr id="3" name="Datumsplatzhalter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vl1pPr>
          </a:lstStyle>
          <a:p>
            <a:fld id="{BCDB334D-D17F-49C4-91DD-37BB7E818209}" type="datetimeFigureOut">
              <a:rPr lang="de-CH" smtClean="0"/>
              <a:t>22/06/14</a:t>
            </a:fld>
            <a:endParaRPr lang="de-CH"/>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0" tIns="49520" rIns="99040" bIns="49520" rtlCol="0" anchor="ctr"/>
          <a:lstStyle/>
          <a:p>
            <a:endParaRPr lang="de-CH"/>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vl1pPr>
          </a:lstStyle>
          <a:p>
            <a:endParaRPr lang="de-CH"/>
          </a:p>
        </p:txBody>
      </p:sp>
      <p:sp>
        <p:nvSpPr>
          <p:cNvPr id="7" name="Foliennummernplatzhalter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vl1pPr>
          </a:lstStyle>
          <a:p>
            <a:fld id="{A51C0C35-A9A2-4EFD-9BAF-1E52E29E03D1}" type="slidenum">
              <a:rPr lang="de-CH" smtClean="0"/>
              <a:t>‹#›</a:t>
            </a:fld>
            <a:endParaRPr lang="de-CH"/>
          </a:p>
        </p:txBody>
      </p:sp>
    </p:spTree>
    <p:extLst>
      <p:ext uri="{BB962C8B-B14F-4D97-AF65-F5344CB8AC3E}">
        <p14:creationId xmlns:p14="http://schemas.microsoft.com/office/powerpoint/2010/main" val="27735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Question:</a:t>
            </a:r>
            <a:r>
              <a:rPr kumimoji="1" lang="en-US" altLang="zh-CN" baseline="0" dirty="0" smtClean="0"/>
              <a:t> The Fourier transform is only applied to Register 1, and in principle the measurement can be done only on 1. Then what is the use of the second </a:t>
            </a:r>
            <a:r>
              <a:rPr kumimoji="1" lang="en-US" altLang="zh-CN" baseline="0" dirty="0" err="1" smtClean="0"/>
              <a:t>regesiter</a:t>
            </a:r>
            <a:r>
              <a:rPr kumimoji="1" lang="en-US" altLang="zh-CN" baseline="0" dirty="0" smtClean="0"/>
              <a:t>?</a:t>
            </a:r>
          </a:p>
          <a:p>
            <a:r>
              <a:rPr kumimoji="1" lang="en-US" altLang="zh-CN" baseline="0" dirty="0" smtClean="0"/>
              <a:t>Answer: It determines how the </a:t>
            </a:r>
            <a:r>
              <a:rPr kumimoji="1" lang="en-US" altLang="zh-CN" baseline="0" dirty="0" err="1" smtClean="0"/>
              <a:t>wavefunction</a:t>
            </a:r>
            <a:r>
              <a:rPr kumimoji="1" lang="en-US" altLang="zh-CN" baseline="0" dirty="0" smtClean="0"/>
              <a:t> collapses. The a’s who satisfy a=</a:t>
            </a:r>
            <a:r>
              <a:rPr kumimoji="1" lang="en-US" altLang="zh-CN" baseline="0" dirty="0" err="1" smtClean="0"/>
              <a:t>br+k</a:t>
            </a:r>
            <a:r>
              <a:rPr kumimoji="1" lang="en-US" altLang="zh-CN" baseline="0" dirty="0" smtClean="0"/>
              <a:t> are summed together, therefore the order r comes into the probability amplitude.</a:t>
            </a:r>
          </a:p>
        </p:txBody>
      </p:sp>
      <p:sp>
        <p:nvSpPr>
          <p:cNvPr id="4" name="幻灯片编号占位符 3"/>
          <p:cNvSpPr>
            <a:spLocks noGrp="1"/>
          </p:cNvSpPr>
          <p:nvPr>
            <p:ph type="sldNum" sz="quarter" idx="10"/>
          </p:nvPr>
        </p:nvSpPr>
        <p:spPr/>
        <p:txBody>
          <a:bodyPr/>
          <a:lstStyle/>
          <a:p>
            <a:fld id="{A51C0C35-A9A2-4EFD-9BAF-1E52E29E03D1}" type="slidenum">
              <a:rPr lang="de-CH" smtClean="0"/>
              <a:t>6</a:t>
            </a:fld>
            <a:endParaRPr lang="de-CH"/>
          </a:p>
        </p:txBody>
      </p:sp>
    </p:spTree>
    <p:extLst>
      <p:ext uri="{BB962C8B-B14F-4D97-AF65-F5344CB8AC3E}">
        <p14:creationId xmlns:p14="http://schemas.microsoft.com/office/powerpoint/2010/main" val="29154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Here mention the parallelism.</a:t>
            </a:r>
          </a:p>
          <a:p>
            <a:r>
              <a:rPr kumimoji="1" lang="en-US" altLang="zh-CN" dirty="0" smtClean="0"/>
              <a:t>As</a:t>
            </a:r>
            <a:r>
              <a:rPr kumimoji="1" lang="en-US" altLang="zh-CN" baseline="0" dirty="0" smtClean="0"/>
              <a:t> well mention the special requirement for reversibility. </a:t>
            </a:r>
          </a:p>
          <a:p>
            <a:r>
              <a:rPr kumimoji="1" lang="en-US" altLang="zh-CN" baseline="0" dirty="0" smtClean="0"/>
              <a:t>The bottleneck in quantum factorizing -&gt; the piece of factorizing algorithm which consumes the most time and space</a:t>
            </a:r>
            <a:endParaRPr kumimoji="1" lang="en-US" altLang="zh-CN" dirty="0" smtClean="0"/>
          </a:p>
        </p:txBody>
      </p:sp>
      <p:sp>
        <p:nvSpPr>
          <p:cNvPr id="4" name="幻灯片编号占位符 3"/>
          <p:cNvSpPr>
            <a:spLocks noGrp="1"/>
          </p:cNvSpPr>
          <p:nvPr>
            <p:ph type="sldNum" sz="quarter" idx="10"/>
          </p:nvPr>
        </p:nvSpPr>
        <p:spPr/>
        <p:txBody>
          <a:bodyPr/>
          <a:lstStyle/>
          <a:p>
            <a:fld id="{A51C0C35-A9A2-4EFD-9BAF-1E52E29E03D1}" type="slidenum">
              <a:rPr lang="de-CH" smtClean="0"/>
              <a:t>9</a:t>
            </a:fld>
            <a:endParaRPr lang="de-CH"/>
          </a:p>
        </p:txBody>
      </p:sp>
    </p:spTree>
    <p:extLst>
      <p:ext uri="{BB962C8B-B14F-4D97-AF65-F5344CB8AC3E}">
        <p14:creationId xmlns:p14="http://schemas.microsoft.com/office/powerpoint/2010/main" val="1979552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These “quantum” codes looks</a:t>
            </a:r>
            <a:r>
              <a:rPr kumimoji="1" lang="en-US" altLang="zh-CN" baseline="0" dirty="0" smtClean="0"/>
              <a:t> exactly same as classical codes. It do not require any special logic gate. If these methods fulfill the requirement for reversibility, and if these codes can be classically realized, then they can be realized quantum mechanically.</a:t>
            </a:r>
            <a:endParaRPr kumimoji="1" lang="zh-CN" altLang="en-US" dirty="0"/>
          </a:p>
        </p:txBody>
      </p:sp>
      <p:sp>
        <p:nvSpPr>
          <p:cNvPr id="4" name="幻灯片编号占位符 3"/>
          <p:cNvSpPr>
            <a:spLocks noGrp="1"/>
          </p:cNvSpPr>
          <p:nvPr>
            <p:ph type="sldNum" sz="quarter" idx="10"/>
          </p:nvPr>
        </p:nvSpPr>
        <p:spPr/>
        <p:txBody>
          <a:bodyPr/>
          <a:lstStyle/>
          <a:p>
            <a:fld id="{A51C0C35-A9A2-4EFD-9BAF-1E52E29E03D1}" type="slidenum">
              <a:rPr lang="de-CH" smtClean="0"/>
              <a:t>10</a:t>
            </a:fld>
            <a:endParaRPr lang="de-CH"/>
          </a:p>
        </p:txBody>
      </p:sp>
    </p:spTree>
    <p:extLst>
      <p:ext uri="{BB962C8B-B14F-4D97-AF65-F5344CB8AC3E}">
        <p14:creationId xmlns:p14="http://schemas.microsoft.com/office/powerpoint/2010/main" val="94607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Here mention the parallelism.</a:t>
            </a:r>
          </a:p>
          <a:p>
            <a:r>
              <a:rPr kumimoji="1" lang="en-US" altLang="zh-CN" dirty="0" smtClean="0"/>
              <a:t>As</a:t>
            </a:r>
            <a:r>
              <a:rPr kumimoji="1" lang="en-US" altLang="zh-CN" baseline="0" dirty="0" smtClean="0"/>
              <a:t> well mention the special requirement for reversibility. </a:t>
            </a:r>
          </a:p>
          <a:p>
            <a:r>
              <a:rPr kumimoji="1" lang="en-US" altLang="zh-CN" baseline="0" dirty="0" smtClean="0"/>
              <a:t>The bottleneck in quantum factorizing -&gt; the piece of factorizing algorithm which consumes the most time and space</a:t>
            </a:r>
            <a:endParaRPr kumimoji="1" lang="en-US" altLang="zh-CN" dirty="0" smtClean="0"/>
          </a:p>
        </p:txBody>
      </p:sp>
      <p:sp>
        <p:nvSpPr>
          <p:cNvPr id="4" name="幻灯片编号占位符 3"/>
          <p:cNvSpPr>
            <a:spLocks noGrp="1"/>
          </p:cNvSpPr>
          <p:nvPr>
            <p:ph type="sldNum" sz="quarter" idx="10"/>
          </p:nvPr>
        </p:nvSpPr>
        <p:spPr/>
        <p:txBody>
          <a:bodyPr/>
          <a:lstStyle/>
          <a:p>
            <a:fld id="{A51C0C35-A9A2-4EFD-9BAF-1E52E29E03D1}" type="slidenum">
              <a:rPr lang="de-CH" smtClean="0"/>
              <a:t>13</a:t>
            </a:fld>
            <a:endParaRPr lang="de-CH"/>
          </a:p>
        </p:txBody>
      </p:sp>
    </p:spTree>
    <p:extLst>
      <p:ext uri="{BB962C8B-B14F-4D97-AF65-F5344CB8AC3E}">
        <p14:creationId xmlns:p14="http://schemas.microsoft.com/office/powerpoint/2010/main" val="197955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850" y="4563876"/>
            <a:ext cx="8496300" cy="1673412"/>
          </a:xfrm>
          <a:solidFill>
            <a:schemeClr val="bg2"/>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de-DE" dirty="0"/>
          </a:p>
        </p:txBody>
      </p:sp>
      <p:sp>
        <p:nvSpPr>
          <p:cNvPr id="4" name="Datumsplatzhalter 3"/>
          <p:cNvSpPr>
            <a:spLocks noGrp="1"/>
          </p:cNvSpPr>
          <p:nvPr>
            <p:ph type="dt" sz="half" idx="10"/>
          </p:nvPr>
        </p:nvSpPr>
        <p:spPr/>
        <p:txBody>
          <a:bodyPr/>
          <a:lstStyle/>
          <a:p>
            <a:r>
              <a:rPr lang="de-DE" dirty="0" smtClean="0"/>
              <a:t>30/05/14</a:t>
            </a:r>
            <a:endParaRPr lang="de-DE" dirty="0"/>
          </a:p>
        </p:txBody>
      </p:sp>
      <p:sp>
        <p:nvSpPr>
          <p:cNvPr id="5" name="Fußzeilenplatzhalter 4"/>
          <p:cNvSpPr>
            <a:spLocks noGrp="1"/>
          </p:cNvSpPr>
          <p:nvPr>
            <p:ph type="ftr" sz="quarter" idx="11"/>
          </p:nvPr>
        </p:nvSpPr>
        <p:spPr/>
        <p:txBody>
          <a:bodyPr/>
          <a:lstStyle/>
          <a:p>
            <a:r>
              <a:rPr lang="de-DE" dirty="0" err="1" smtClean="0"/>
              <a:t>Junxin</a:t>
            </a:r>
            <a:r>
              <a:rPr lang="de-DE" dirty="0" smtClean="0"/>
              <a:t> Chen, Chi Zhang</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pic>
        <p:nvPicPr>
          <p:cNvPr id="7" name="Grafik 6"/>
          <p:cNvPicPr>
            <a:picLocks noChangeAspect="1"/>
          </p:cNvPicPr>
          <p:nvPr userDrawn="1"/>
        </p:nvPicPr>
        <p:blipFill rotWithShape="1">
          <a:blip r:embed="rId2">
            <a:extLst>
              <a:ext uri="{28A0092B-C50C-407E-A947-70E740481C1C}">
                <a14:useLocalDpi xmlns:a14="http://schemas.microsoft.com/office/drawing/2010/main" val="0"/>
              </a:ext>
            </a:extLst>
          </a:blip>
          <a:srcRect l="1528" t="19025" r="112" b="21320"/>
          <a:stretch/>
        </p:blipFill>
        <p:spPr>
          <a:xfrm>
            <a:off x="323850" y="620713"/>
            <a:ext cx="8496300" cy="2808287"/>
          </a:xfrm>
          <a:prstGeom prst="rect">
            <a:avLst/>
          </a:prstGeom>
        </p:spPr>
      </p:pic>
      <p:sp>
        <p:nvSpPr>
          <p:cNvPr id="2" name="Titel 1"/>
          <p:cNvSpPr>
            <a:spLocks noGrp="1"/>
          </p:cNvSpPr>
          <p:nvPr>
            <p:ph type="ctrTitle"/>
          </p:nvPr>
        </p:nvSpPr>
        <p:spPr>
          <a:xfrm>
            <a:off x="323850" y="3429000"/>
            <a:ext cx="8496300" cy="1152128"/>
          </a:xfrm>
          <a:solidFill>
            <a:schemeClr val="bg2"/>
          </a:solidFill>
        </p:spPr>
        <p:txBody>
          <a:bodyPr wrap="square" lIns="144000" tIns="72000" anchor="t" anchorCtr="0"/>
          <a:lstStyle>
            <a:lvl1pPr>
              <a:lnSpc>
                <a:spcPct val="100000"/>
              </a:lnSpc>
              <a:spcBef>
                <a:spcPts val="0"/>
              </a:spcBef>
              <a:defRPr sz="3200">
                <a:solidFill>
                  <a:schemeClr val="bg1"/>
                </a:solidFill>
              </a:defRPr>
            </a:lvl1pPr>
          </a:lstStyle>
          <a:p>
            <a:r>
              <a:rPr lang="zh-CN" altLang="en-US" smtClean="0"/>
              <a:t>单击此处编辑母版标题样式</a:t>
            </a:r>
            <a:endParaRPr lang="de-DE" dirty="0"/>
          </a:p>
        </p:txBody>
      </p:sp>
    </p:spTree>
    <p:extLst>
      <p:ext uri="{BB962C8B-B14F-4D97-AF65-F5344CB8AC3E}">
        <p14:creationId xmlns:p14="http://schemas.microsoft.com/office/powerpoint/2010/main" val="8260099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elauftakt B">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3850" y="612000"/>
            <a:ext cx="8496300" cy="5616575"/>
          </a:xfrm>
          <a:solidFill>
            <a:schemeClr val="tx1"/>
          </a:solidFill>
        </p:spPr>
        <p:txBody>
          <a:bodyPr lIns="144000" tIns="450000" bIns="0" anchor="t" anchorCtr="0"/>
          <a:lstStyle>
            <a:lvl1pPr>
              <a:lnSpc>
                <a:spcPct val="113000"/>
              </a:lnSpc>
              <a:defRPr sz="3200" baseline="0">
                <a:solidFill>
                  <a:schemeClr val="bg1"/>
                </a:solidFill>
              </a:defRPr>
            </a:lvl1pPr>
          </a:lstStyle>
          <a:p>
            <a:r>
              <a:rPr lang="de-DE" dirty="0" smtClean="0"/>
              <a:t>Titel und Hintergrundfarbe bearbeiten</a:t>
            </a:r>
            <a:endParaRPr lang="de-DE" dirty="0"/>
          </a:p>
        </p:txBody>
      </p:sp>
      <p:sp>
        <p:nvSpPr>
          <p:cNvPr id="3" name="Datumsplatzhalter 2"/>
          <p:cNvSpPr>
            <a:spLocks noGrp="1"/>
          </p:cNvSpPr>
          <p:nvPr>
            <p:ph type="dt" sz="half" idx="10"/>
          </p:nvPr>
        </p:nvSpPr>
        <p:spPr/>
        <p:txBody>
          <a:bodyPr/>
          <a:lstStyle/>
          <a:p>
            <a:fld id="{681F6098-E9E1-42B4-9C80-2F52B9453439}" type="datetime1">
              <a:rPr lang="de-DE" smtClean="0"/>
              <a:t>22/06/14</a:t>
            </a:fld>
            <a:endParaRPr lang="de-DE"/>
          </a:p>
        </p:txBody>
      </p:sp>
      <p:sp>
        <p:nvSpPr>
          <p:cNvPr id="4" name="Fußzeilenplatzhalter 3"/>
          <p:cNvSpPr>
            <a:spLocks noGrp="1"/>
          </p:cNvSpPr>
          <p:nvPr>
            <p:ph type="ftr" sz="quarter" idx="11"/>
          </p:nvPr>
        </p:nvSpPr>
        <p:spPr/>
        <p:txBody>
          <a:bodyPr/>
          <a:lstStyle/>
          <a:p>
            <a:r>
              <a:rPr lang="de-DE" smtClean="0"/>
              <a:t>((Vorname Nachname))</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a:t>
            </a:fld>
            <a:endParaRPr lang="de-DE"/>
          </a:p>
        </p:txBody>
      </p:sp>
    </p:spTree>
    <p:extLst>
      <p:ext uri="{BB962C8B-B14F-4D97-AF65-F5344CB8AC3E}">
        <p14:creationId xmlns:p14="http://schemas.microsoft.com/office/powerpoint/2010/main" val="748044121"/>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p:nvPr>
        </p:nvSpPr>
        <p:spPr>
          <a:xfrm>
            <a:off x="323850" y="4823305"/>
            <a:ext cx="8496300" cy="1013969"/>
          </a:xfrm>
          <a:solidFill>
            <a:schemeClr val="bg2"/>
          </a:solidFill>
        </p:spPr>
        <p:txBody>
          <a:bodyPr wrap="square" lIns="144000" tIns="108000" anchor="t" anchorCtr="0"/>
          <a:lstStyle>
            <a:lvl1pPr>
              <a:lnSpc>
                <a:spcPct val="100000"/>
              </a:lnSpc>
              <a:spcBef>
                <a:spcPts val="0"/>
              </a:spcBef>
              <a:defRPr sz="2800" baseline="0">
                <a:solidFill>
                  <a:schemeClr val="bg1"/>
                </a:solidFill>
              </a:defRPr>
            </a:lvl1pPr>
          </a:lstStyle>
          <a:p>
            <a:r>
              <a:rPr lang="zh-CN" altLang="en-US" smtClean="0"/>
              <a:t>单击此处编辑母版标题样式</a:t>
            </a:r>
            <a:endParaRPr lang="de-DE" dirty="0"/>
          </a:p>
        </p:txBody>
      </p:sp>
      <p:sp>
        <p:nvSpPr>
          <p:cNvPr id="3" name="Untertitel 2"/>
          <p:cNvSpPr>
            <a:spLocks noGrp="1"/>
          </p:cNvSpPr>
          <p:nvPr>
            <p:ph type="subTitle" idx="1"/>
          </p:nvPr>
        </p:nvSpPr>
        <p:spPr>
          <a:xfrm>
            <a:off x="323850" y="5809753"/>
            <a:ext cx="8496300" cy="427535"/>
          </a:xfrm>
          <a:solidFill>
            <a:schemeClr val="bg2"/>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de-DE" dirty="0"/>
          </a:p>
        </p:txBody>
      </p:sp>
      <p:sp>
        <p:nvSpPr>
          <p:cNvPr id="4" name="Datumsplatzhalter 3"/>
          <p:cNvSpPr>
            <a:spLocks noGrp="1"/>
          </p:cNvSpPr>
          <p:nvPr>
            <p:ph type="dt" sz="half" idx="10"/>
          </p:nvPr>
        </p:nvSpPr>
        <p:spPr/>
        <p:txBody>
          <a:bodyPr/>
          <a:lstStyle/>
          <a:p>
            <a:r>
              <a:rPr lang="de-DE" dirty="0" smtClean="0"/>
              <a:t>30/05/14</a:t>
            </a:r>
            <a:endParaRPr lang="de-DE" dirty="0"/>
          </a:p>
        </p:txBody>
      </p:sp>
      <p:sp>
        <p:nvSpPr>
          <p:cNvPr id="5" name="Fußzeilenplatzhalter 4"/>
          <p:cNvSpPr>
            <a:spLocks noGrp="1"/>
          </p:cNvSpPr>
          <p:nvPr>
            <p:ph type="ftr" sz="quarter" idx="11"/>
          </p:nvPr>
        </p:nvSpPr>
        <p:spPr/>
        <p:txBody>
          <a:bodyPr/>
          <a:lstStyle/>
          <a:p>
            <a:r>
              <a:rPr lang="de-DE" dirty="0" err="1" smtClean="0"/>
              <a:t>Junxin</a:t>
            </a:r>
            <a:r>
              <a:rPr lang="de-DE" dirty="0" smtClean="0"/>
              <a:t> Chen, Chi Zhang</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
        <p:nvSpPr>
          <p:cNvPr id="10" name="Bildplatzhalter 9"/>
          <p:cNvSpPr>
            <a:spLocks noGrp="1"/>
          </p:cNvSpPr>
          <p:nvPr>
            <p:ph type="pic" sz="quarter" idx="13"/>
          </p:nvPr>
        </p:nvSpPr>
        <p:spPr>
          <a:xfrm>
            <a:off x="323850" y="620713"/>
            <a:ext cx="8496300" cy="4204512"/>
          </a:xfrm>
          <a:noFill/>
        </p:spPr>
        <p:txBody>
          <a:bodyPr/>
          <a:lstStyle>
            <a:lvl1pPr marL="0" indent="0">
              <a:buNone/>
              <a:defRPr/>
            </a:lvl1pPr>
          </a:lstStyle>
          <a:p>
            <a:r>
              <a:rPr lang="zh-CN" altLang="en-US" smtClean="0"/>
              <a:t>将图片拖动到占位符，或单击添加图标</a:t>
            </a:r>
            <a:endParaRPr lang="de-CH" dirty="0"/>
          </a:p>
        </p:txBody>
      </p:sp>
    </p:spTree>
    <p:extLst>
      <p:ext uri="{BB962C8B-B14F-4D97-AF65-F5344CB8AC3E}">
        <p14:creationId xmlns:p14="http://schemas.microsoft.com/office/powerpoint/2010/main" val="8260099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zh-CN" altLang="en-US" smtClean="0"/>
              <a:t>单击此处编辑母版标题样式</a:t>
            </a:r>
            <a:endParaRPr lang="de-DE" dirty="0"/>
          </a:p>
        </p:txBody>
      </p:sp>
      <p:sp>
        <p:nvSpPr>
          <p:cNvPr id="3" name="Untertitel 2"/>
          <p:cNvSpPr>
            <a:spLocks noGrp="1"/>
          </p:cNvSpPr>
          <p:nvPr>
            <p:ph type="subTitle" idx="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
        <p:nvSpPr>
          <p:cNvPr id="10" name="Bildplatzhalter 9"/>
          <p:cNvSpPr>
            <a:spLocks noGrp="1"/>
          </p:cNvSpPr>
          <p:nvPr>
            <p:ph type="pic" sz="quarter" idx="13"/>
          </p:nvPr>
        </p:nvSpPr>
        <p:spPr>
          <a:xfrm>
            <a:off x="323850" y="620713"/>
            <a:ext cx="8496300" cy="4204513"/>
          </a:xfrm>
          <a:noFill/>
        </p:spPr>
        <p:txBody>
          <a:bodyPr/>
          <a:lstStyle>
            <a:lvl1pPr marL="0" indent="0">
              <a:buNone/>
              <a:defRPr/>
            </a:lvl1pPr>
          </a:lstStyle>
          <a:p>
            <a:r>
              <a:rPr lang="zh-CN" altLang="en-US" smtClean="0"/>
              <a:t>将图片拖动到占位符，或单击添加图标</a:t>
            </a:r>
            <a:endParaRPr lang="de-CH" dirty="0"/>
          </a:p>
        </p:txBody>
      </p:sp>
      <p:sp>
        <p:nvSpPr>
          <p:cNvPr id="8" name="Datumsplatzhalter 3"/>
          <p:cNvSpPr>
            <a:spLocks noGrp="1"/>
          </p:cNvSpPr>
          <p:nvPr>
            <p:ph type="dt" sz="half" idx="10"/>
          </p:nvPr>
        </p:nvSpPr>
        <p:spPr>
          <a:xfrm>
            <a:off x="7937624" y="6308726"/>
            <a:ext cx="612068" cy="468312"/>
          </a:xfrm>
        </p:spPr>
        <p:txBody>
          <a:bodyPr/>
          <a:lstStyle/>
          <a:p>
            <a:r>
              <a:rPr lang="de-DE" dirty="0" smtClean="0"/>
              <a:t>30/05/14</a:t>
            </a:r>
            <a:endParaRPr lang="de-DE" dirty="0"/>
          </a:p>
        </p:txBody>
      </p:sp>
      <p:sp>
        <p:nvSpPr>
          <p:cNvPr id="9" name="Fußzeilenplatzhalter 4"/>
          <p:cNvSpPr>
            <a:spLocks noGrp="1"/>
          </p:cNvSpPr>
          <p:nvPr>
            <p:ph type="ftr" sz="quarter" idx="11"/>
          </p:nvPr>
        </p:nvSpPr>
        <p:spPr>
          <a:xfrm>
            <a:off x="4572000" y="6308726"/>
            <a:ext cx="3208613" cy="468312"/>
          </a:xfrm>
        </p:spPr>
        <p:txBody>
          <a:bodyPr/>
          <a:lstStyle/>
          <a:p>
            <a:r>
              <a:rPr lang="de-DE" dirty="0" err="1" smtClean="0"/>
              <a:t>Junxin</a:t>
            </a:r>
            <a:r>
              <a:rPr lang="de-DE" dirty="0" smtClean="0"/>
              <a:t> Chen, Chi Zhang</a:t>
            </a:r>
            <a:endParaRPr lang="de-DE" dirty="0"/>
          </a:p>
        </p:txBody>
      </p:sp>
    </p:spTree>
    <p:extLst>
      <p:ext uri="{BB962C8B-B14F-4D97-AF65-F5344CB8AC3E}">
        <p14:creationId xmlns:p14="http://schemas.microsoft.com/office/powerpoint/2010/main" val="14902917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850" y="620714"/>
            <a:ext cx="8496298" cy="465726"/>
          </a:xfrm>
          <a:solidFill>
            <a:schemeClr val="bg1"/>
          </a:solidFill>
          <a:ln>
            <a:noFill/>
          </a:ln>
        </p:spPr>
        <p:txBody>
          <a:bodyPr lIns="144000" tIns="108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de-DE" dirty="0"/>
          </a:p>
        </p:txBody>
      </p:sp>
      <p:grpSp>
        <p:nvGrpSpPr>
          <p:cNvPr id="6" name="Gruppieren 5"/>
          <p:cNvGrpSpPr/>
          <p:nvPr userDrawn="1"/>
        </p:nvGrpSpPr>
        <p:grpSpPr>
          <a:xfrm>
            <a:off x="142875" y="152400"/>
            <a:ext cx="8858250" cy="612775"/>
            <a:chOff x="142875" y="152400"/>
            <a:chExt cx="8858250" cy="612775"/>
          </a:xfrm>
        </p:grpSpPr>
        <p:sp>
          <p:nvSpPr>
            <p:cNvPr id="7" name="Rechteck 6"/>
            <p:cNvSpPr/>
            <p:nvPr userDrawn="1"/>
          </p:nvSpPr>
          <p:spPr>
            <a:xfrm>
              <a:off x="142875" y="152400"/>
              <a:ext cx="8858250" cy="468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userDrawn="1"/>
          </p:nvSpPr>
          <p:spPr>
            <a:xfrm>
              <a:off x="142875" y="597694"/>
              <a:ext cx="180975"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userDrawn="1"/>
          </p:nvSpPr>
          <p:spPr>
            <a:xfrm>
              <a:off x="8820150" y="597693"/>
              <a:ext cx="180975"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 name="Bild 18" descr="g_eth_logo_kurz_neg_Schutzraum.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grpSp>
      <p:sp>
        <p:nvSpPr>
          <p:cNvPr id="2" name="Titel 1"/>
          <p:cNvSpPr>
            <a:spLocks noGrp="1"/>
          </p:cNvSpPr>
          <p:nvPr>
            <p:ph type="ctrTitle"/>
          </p:nvPr>
        </p:nvSpPr>
        <p:spPr>
          <a:xfrm>
            <a:off x="323850" y="1063254"/>
            <a:ext cx="8496299" cy="960809"/>
          </a:xfrm>
          <a:solidFill>
            <a:schemeClr val="bg1"/>
          </a:solidFill>
        </p:spPr>
        <p:txBody>
          <a:bodyPr wrap="square" lIns="144000" tIns="0" anchor="t" anchorCtr="0"/>
          <a:lstStyle>
            <a:lvl1pPr>
              <a:lnSpc>
                <a:spcPct val="100000"/>
              </a:lnSpc>
              <a:spcBef>
                <a:spcPts val="0"/>
              </a:spcBef>
              <a:defRPr sz="2800"/>
            </a:lvl1pPr>
          </a:lstStyle>
          <a:p>
            <a:r>
              <a:rPr lang="zh-CN" altLang="en-US" smtClean="0"/>
              <a:t>单击此处编辑母版标题样式</a:t>
            </a:r>
            <a:endParaRPr lang="de-DE" dirty="0"/>
          </a:p>
        </p:txBody>
      </p:sp>
    </p:spTree>
    <p:extLst>
      <p:ext uri="{BB962C8B-B14F-4D97-AF65-F5344CB8AC3E}">
        <p14:creationId xmlns:p14="http://schemas.microsoft.com/office/powerpoint/2010/main" val="19807231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2024064"/>
            <a:ext cx="8496300" cy="4210046"/>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
        <p:nvSpPr>
          <p:cNvPr id="7" name="Titel 6"/>
          <p:cNvSpPr>
            <a:spLocks noGrp="1"/>
          </p:cNvSpPr>
          <p:nvPr>
            <p:ph type="title"/>
          </p:nvPr>
        </p:nvSpPr>
        <p:spPr>
          <a:solidFill>
            <a:schemeClr val="bg1"/>
          </a:solidFill>
        </p:spPr>
        <p:txBody>
          <a:bodyPr/>
          <a:lstStyle/>
          <a:p>
            <a:r>
              <a:rPr lang="zh-CN" altLang="en-US" smtClean="0"/>
              <a:t>单击此处编辑母版标题样式</a:t>
            </a:r>
            <a:endParaRPr lang="de-CH"/>
          </a:p>
        </p:txBody>
      </p:sp>
      <p:sp>
        <p:nvSpPr>
          <p:cNvPr id="8" name="Datumsplatzhalter 3"/>
          <p:cNvSpPr>
            <a:spLocks noGrp="1"/>
          </p:cNvSpPr>
          <p:nvPr>
            <p:ph type="dt" sz="half" idx="10"/>
          </p:nvPr>
        </p:nvSpPr>
        <p:spPr>
          <a:xfrm>
            <a:off x="7937624" y="6308726"/>
            <a:ext cx="612068" cy="468312"/>
          </a:xfrm>
        </p:spPr>
        <p:txBody>
          <a:bodyPr/>
          <a:lstStyle/>
          <a:p>
            <a:r>
              <a:rPr lang="de-DE" dirty="0" smtClean="0"/>
              <a:t>30/05/14</a:t>
            </a:r>
            <a:endParaRPr lang="de-DE" dirty="0"/>
          </a:p>
        </p:txBody>
      </p:sp>
      <p:sp>
        <p:nvSpPr>
          <p:cNvPr id="9" name="Fußzeilenplatzhalter 4"/>
          <p:cNvSpPr>
            <a:spLocks noGrp="1"/>
          </p:cNvSpPr>
          <p:nvPr>
            <p:ph type="ftr" sz="quarter" idx="11"/>
          </p:nvPr>
        </p:nvSpPr>
        <p:spPr>
          <a:xfrm>
            <a:off x="4572000" y="6308726"/>
            <a:ext cx="3208613" cy="468312"/>
          </a:xfrm>
        </p:spPr>
        <p:txBody>
          <a:bodyPr/>
          <a:lstStyle/>
          <a:p>
            <a:r>
              <a:rPr lang="de-DE" dirty="0" err="1" smtClean="0"/>
              <a:t>Junxin</a:t>
            </a:r>
            <a:r>
              <a:rPr lang="de-DE" dirty="0" smtClean="0"/>
              <a:t> Chen, Chi Zhang</a:t>
            </a:r>
            <a:endParaRPr lang="de-DE"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7" name="Foliennummernplatzhalter 6"/>
          <p:cNvSpPr>
            <a:spLocks noGrp="1"/>
          </p:cNvSpPr>
          <p:nvPr>
            <p:ph type="sldNum" sz="quarter" idx="12"/>
          </p:nvPr>
        </p:nvSpPr>
        <p:spPr/>
        <p:txBody>
          <a:bodyPr/>
          <a:lstStyle/>
          <a:p>
            <a:fld id="{6C6AE60A-B69C-4790-82F7-3882EDF23186}" type="slidenum">
              <a:rPr lang="de-DE" smtClean="0"/>
              <a:t>‹#›</a:t>
            </a:fld>
            <a:endParaRPr lang="de-DE"/>
          </a:p>
        </p:txBody>
      </p:sp>
      <p:sp>
        <p:nvSpPr>
          <p:cNvPr id="8" name="Titel 7"/>
          <p:cNvSpPr>
            <a:spLocks noGrp="1"/>
          </p:cNvSpPr>
          <p:nvPr>
            <p:ph type="title"/>
          </p:nvPr>
        </p:nvSpPr>
        <p:spPr>
          <a:solidFill>
            <a:schemeClr val="bg1"/>
          </a:solidFill>
        </p:spPr>
        <p:txBody>
          <a:bodyPr/>
          <a:lstStyle/>
          <a:p>
            <a:r>
              <a:rPr lang="zh-CN" altLang="en-US" smtClean="0"/>
              <a:t>单击此处编辑母版标题样式</a:t>
            </a:r>
            <a:endParaRPr lang="de-CH"/>
          </a:p>
        </p:txBody>
      </p:sp>
      <p:sp>
        <p:nvSpPr>
          <p:cNvPr id="9" name="Datumsplatzhalter 3"/>
          <p:cNvSpPr>
            <a:spLocks noGrp="1"/>
          </p:cNvSpPr>
          <p:nvPr>
            <p:ph type="dt" sz="half" idx="10"/>
          </p:nvPr>
        </p:nvSpPr>
        <p:spPr>
          <a:xfrm>
            <a:off x="7937624" y="6308726"/>
            <a:ext cx="612068" cy="468312"/>
          </a:xfrm>
        </p:spPr>
        <p:txBody>
          <a:bodyPr/>
          <a:lstStyle/>
          <a:p>
            <a:r>
              <a:rPr lang="de-DE" dirty="0" smtClean="0"/>
              <a:t>30/05/14</a:t>
            </a:r>
            <a:endParaRPr lang="de-DE" dirty="0"/>
          </a:p>
        </p:txBody>
      </p:sp>
      <p:sp>
        <p:nvSpPr>
          <p:cNvPr id="10" name="Fußzeilenplatzhalter 4"/>
          <p:cNvSpPr>
            <a:spLocks noGrp="1"/>
          </p:cNvSpPr>
          <p:nvPr>
            <p:ph type="ftr" sz="quarter" idx="11"/>
          </p:nvPr>
        </p:nvSpPr>
        <p:spPr>
          <a:xfrm>
            <a:off x="4572000" y="6308726"/>
            <a:ext cx="3208613" cy="468312"/>
          </a:xfrm>
        </p:spPr>
        <p:txBody>
          <a:bodyPr/>
          <a:lstStyle/>
          <a:p>
            <a:r>
              <a:rPr lang="de-DE" dirty="0" err="1" smtClean="0"/>
              <a:t>Junxin</a:t>
            </a:r>
            <a:r>
              <a:rPr lang="de-DE" dirty="0" smtClean="0"/>
              <a:t> Chen, Chi Zhang</a:t>
            </a:r>
            <a:endParaRPr lang="de-DE"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C6AE60A-B69C-4790-82F7-3882EDF23186}" type="slidenum">
              <a:rPr lang="de-DE" smtClean="0"/>
              <a:t>‹#›</a:t>
            </a:fld>
            <a:endParaRPr lang="de-DE"/>
          </a:p>
        </p:txBody>
      </p:sp>
      <p:sp>
        <p:nvSpPr>
          <p:cNvPr id="5" name="Titel 4"/>
          <p:cNvSpPr>
            <a:spLocks noGrp="1"/>
          </p:cNvSpPr>
          <p:nvPr>
            <p:ph type="title"/>
          </p:nvPr>
        </p:nvSpPr>
        <p:spPr/>
        <p:txBody>
          <a:bodyPr/>
          <a:lstStyle/>
          <a:p>
            <a:r>
              <a:rPr lang="zh-CN" altLang="en-US" smtClean="0"/>
              <a:t>单击此处编辑母版标题样式</a:t>
            </a:r>
            <a:endParaRPr lang="de-CH"/>
          </a:p>
        </p:txBody>
      </p:sp>
      <p:sp>
        <p:nvSpPr>
          <p:cNvPr id="8" name="Datumsplatzhalter 3"/>
          <p:cNvSpPr>
            <a:spLocks noGrp="1"/>
          </p:cNvSpPr>
          <p:nvPr>
            <p:ph type="dt" sz="half" idx="10"/>
          </p:nvPr>
        </p:nvSpPr>
        <p:spPr>
          <a:xfrm>
            <a:off x="7937624" y="6308726"/>
            <a:ext cx="612068" cy="468312"/>
          </a:xfrm>
        </p:spPr>
        <p:txBody>
          <a:bodyPr/>
          <a:lstStyle/>
          <a:p>
            <a:r>
              <a:rPr lang="de-DE" dirty="0" smtClean="0"/>
              <a:t>30/05/14</a:t>
            </a:r>
            <a:endParaRPr lang="de-DE" dirty="0"/>
          </a:p>
        </p:txBody>
      </p:sp>
      <p:sp>
        <p:nvSpPr>
          <p:cNvPr id="9" name="Fußzeilenplatzhalter 4"/>
          <p:cNvSpPr>
            <a:spLocks noGrp="1"/>
          </p:cNvSpPr>
          <p:nvPr>
            <p:ph type="ftr" sz="quarter" idx="11"/>
          </p:nvPr>
        </p:nvSpPr>
        <p:spPr>
          <a:xfrm>
            <a:off x="4572000" y="6308726"/>
            <a:ext cx="3208613" cy="468312"/>
          </a:xfrm>
        </p:spPr>
        <p:txBody>
          <a:bodyPr/>
          <a:lstStyle/>
          <a:p>
            <a:r>
              <a:rPr lang="de-DE" dirty="0" err="1" smtClean="0"/>
              <a:t>Junxin</a:t>
            </a:r>
            <a:r>
              <a:rPr lang="de-DE" dirty="0" smtClean="0"/>
              <a:t> Chen, Chi Zhang</a:t>
            </a:r>
            <a:endParaRPr lang="de-DE"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
        <p:nvSpPr>
          <p:cNvPr id="10" name="Bildplatzhalter 9"/>
          <p:cNvSpPr>
            <a:spLocks noGrp="1"/>
          </p:cNvSpPr>
          <p:nvPr>
            <p:ph type="pic" sz="quarter" idx="13"/>
          </p:nvPr>
        </p:nvSpPr>
        <p:spPr>
          <a:xfrm>
            <a:off x="323850" y="620713"/>
            <a:ext cx="8496300" cy="5607860"/>
          </a:xfrm>
          <a:noFill/>
        </p:spPr>
        <p:txBody>
          <a:bodyPr/>
          <a:lstStyle>
            <a:lvl1pPr marL="0" indent="0">
              <a:buNone/>
              <a:defRPr/>
            </a:lvl1pPr>
          </a:lstStyle>
          <a:p>
            <a:r>
              <a:rPr lang="zh-CN" altLang="en-US" smtClean="0"/>
              <a:t>将图片拖动到占位符，或单击添加图标</a:t>
            </a:r>
            <a:endParaRPr lang="de-CH" dirty="0"/>
          </a:p>
        </p:txBody>
      </p:sp>
      <p:sp>
        <p:nvSpPr>
          <p:cNvPr id="7" name="Datumsplatzhalter 3"/>
          <p:cNvSpPr>
            <a:spLocks noGrp="1"/>
          </p:cNvSpPr>
          <p:nvPr>
            <p:ph type="dt" sz="half" idx="10"/>
          </p:nvPr>
        </p:nvSpPr>
        <p:spPr>
          <a:xfrm>
            <a:off x="7937624" y="6308726"/>
            <a:ext cx="612068" cy="468312"/>
          </a:xfrm>
        </p:spPr>
        <p:txBody>
          <a:bodyPr/>
          <a:lstStyle/>
          <a:p>
            <a:r>
              <a:rPr lang="de-DE" dirty="0" smtClean="0"/>
              <a:t>30/05/14</a:t>
            </a:r>
            <a:endParaRPr lang="de-DE" dirty="0"/>
          </a:p>
        </p:txBody>
      </p:sp>
      <p:sp>
        <p:nvSpPr>
          <p:cNvPr id="8" name="Fußzeilenplatzhalter 4"/>
          <p:cNvSpPr>
            <a:spLocks noGrp="1"/>
          </p:cNvSpPr>
          <p:nvPr>
            <p:ph type="ftr" sz="quarter" idx="11"/>
          </p:nvPr>
        </p:nvSpPr>
        <p:spPr>
          <a:xfrm>
            <a:off x="4572000" y="6308726"/>
            <a:ext cx="3208613" cy="468312"/>
          </a:xfrm>
        </p:spPr>
        <p:txBody>
          <a:bodyPr/>
          <a:lstStyle/>
          <a:p>
            <a:r>
              <a:rPr lang="de-DE" dirty="0" err="1" smtClean="0"/>
              <a:t>Junxin</a:t>
            </a:r>
            <a:r>
              <a:rPr lang="de-DE" dirty="0" smtClean="0"/>
              <a:t> Chen, Chi Zhang</a:t>
            </a:r>
            <a:endParaRPr lang="de-DE" dirty="0"/>
          </a:p>
        </p:txBody>
      </p:sp>
    </p:spTree>
    <p:extLst>
      <p:ext uri="{BB962C8B-B14F-4D97-AF65-F5344CB8AC3E}">
        <p14:creationId xmlns:p14="http://schemas.microsoft.com/office/powerpoint/2010/main" val="13538962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auftakt A">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F4A91D9-FBFE-4ACC-A99A-BC74A6E03CC5}" type="datetime1">
              <a:rPr lang="de-DE" smtClean="0"/>
              <a:t>22/06/14</a:t>
            </a:fld>
            <a:endParaRPr lang="de-DE"/>
          </a:p>
        </p:txBody>
      </p:sp>
      <p:sp>
        <p:nvSpPr>
          <p:cNvPr id="5" name="Fußzeilenplatzhalter 4"/>
          <p:cNvSpPr>
            <a:spLocks noGrp="1"/>
          </p:cNvSpPr>
          <p:nvPr>
            <p:ph type="ftr" sz="quarter" idx="11"/>
          </p:nvPr>
        </p:nvSpPr>
        <p:spPr/>
        <p:txBody>
          <a:bodyPr/>
          <a:lstStyle/>
          <a:p>
            <a:r>
              <a:rPr lang="de-DE" smtClean="0"/>
              <a:t>((Vorname Nachname))</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
        <p:nvSpPr>
          <p:cNvPr id="8" name="Inhaltsplatzhalter 7"/>
          <p:cNvSpPr>
            <a:spLocks noGrp="1"/>
          </p:cNvSpPr>
          <p:nvPr>
            <p:ph sz="quarter" idx="13" hasCustomPrompt="1"/>
          </p:nvPr>
        </p:nvSpPr>
        <p:spPr>
          <a:xfrm>
            <a:off x="323850" y="1565138"/>
            <a:ext cx="8496300" cy="4672150"/>
          </a:xfrm>
          <a:solidFill>
            <a:schemeClr val="tx1"/>
          </a:solidFill>
        </p:spPr>
        <p:txBody>
          <a:bodyPr lIns="144000" tIns="450000"/>
          <a:lstStyle>
            <a:lvl1pPr marL="0" indent="0">
              <a:lnSpc>
                <a:spcPct val="114000"/>
              </a:lnSpc>
              <a:buNone/>
              <a:defRPr sz="2000">
                <a:solidFill>
                  <a:schemeClr val="bg1"/>
                </a:solidFill>
              </a:defRPr>
            </a:lvl1pPr>
          </a:lstStyle>
          <a:p>
            <a:pPr lvl="0"/>
            <a:r>
              <a:rPr lang="de-DE" dirty="0" smtClean="0"/>
              <a:t>Inhalt und Hintergrundfarbe bearbeiten</a:t>
            </a:r>
          </a:p>
        </p:txBody>
      </p:sp>
      <p:sp>
        <p:nvSpPr>
          <p:cNvPr id="2" name="Titel 1"/>
          <p:cNvSpPr>
            <a:spLocks noGrp="1"/>
          </p:cNvSpPr>
          <p:nvPr>
            <p:ph type="title" hasCustomPrompt="1"/>
          </p:nvPr>
        </p:nvSpPr>
        <p:spPr>
          <a:xfrm>
            <a:off x="323850" y="612000"/>
            <a:ext cx="8496300" cy="972000"/>
          </a:xfrm>
          <a:solidFill>
            <a:schemeClr val="tx1"/>
          </a:solidFill>
        </p:spPr>
        <p:txBody>
          <a:bodyPr lIns="140400"/>
          <a:lstStyle>
            <a:lvl1pPr>
              <a:lnSpc>
                <a:spcPct val="100000"/>
              </a:lnSpc>
              <a:defRPr sz="2800" baseline="0">
                <a:solidFill>
                  <a:schemeClr val="bg1"/>
                </a:solidFill>
              </a:defRPr>
            </a:lvl1pPr>
          </a:lstStyle>
          <a:p>
            <a:r>
              <a:rPr lang="de-DE" dirty="0" smtClean="0"/>
              <a:t>Titel und Hintergrundfarbe bearbeiten</a:t>
            </a:r>
            <a:endParaRPr lang="de-DE" dirty="0"/>
          </a:p>
        </p:txBody>
      </p:sp>
    </p:spTree>
    <p:extLst>
      <p:ext uri="{BB962C8B-B14F-4D97-AF65-F5344CB8AC3E}">
        <p14:creationId xmlns:p14="http://schemas.microsoft.com/office/powerpoint/2010/main" val="32629627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uppieren 10"/>
          <p:cNvGrpSpPr/>
          <p:nvPr/>
        </p:nvGrpSpPr>
        <p:grpSpPr>
          <a:xfrm>
            <a:off x="142874" y="152400"/>
            <a:ext cx="8859601" cy="612775"/>
            <a:chOff x="142874" y="152400"/>
            <a:chExt cx="8859601" cy="612775"/>
          </a:xfrm>
        </p:grpSpPr>
        <p:sp>
          <p:nvSpPr>
            <p:cNvPr id="24" name="Rechteck 23"/>
            <p:cNvSpPr/>
            <p:nvPr userDrawn="1"/>
          </p:nvSpPr>
          <p:spPr>
            <a:xfrm>
              <a:off x="142875" y="152400"/>
              <a:ext cx="8859600" cy="4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Rechteck 24"/>
            <p:cNvSpPr/>
            <p:nvPr userDrawn="1"/>
          </p:nvSpPr>
          <p:spPr>
            <a:xfrm>
              <a:off x="142874" y="597694"/>
              <a:ext cx="187200"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Rechteck 25"/>
            <p:cNvSpPr/>
            <p:nvPr userDrawn="1"/>
          </p:nvSpPr>
          <p:spPr>
            <a:xfrm>
              <a:off x="8814997" y="597693"/>
              <a:ext cx="187200"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7" name="Bild 18" descr="g_eth_logo_kurz_neg_Schutzraum.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grpSp>
      <p:sp>
        <p:nvSpPr>
          <p:cNvPr id="4" name="Datumsplatzhalter 3"/>
          <p:cNvSpPr>
            <a:spLocks noGrp="1"/>
          </p:cNvSpPr>
          <p:nvPr>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de-DE" dirty="0" smtClean="0"/>
              <a:t>30/05/14</a:t>
            </a:r>
            <a:endParaRPr lang="de-DE" dirty="0"/>
          </a:p>
        </p:txBody>
      </p:sp>
      <p:sp>
        <p:nvSpPr>
          <p:cNvPr id="5" name="Fußzeilenplatzhalter 4"/>
          <p:cNvSpPr>
            <a:spLocks noGrp="1"/>
          </p:cNvSpPr>
          <p:nvPr>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de-DE" dirty="0" err="1" smtClean="0"/>
              <a:t>Junxin</a:t>
            </a:r>
            <a:r>
              <a:rPr lang="de-DE" dirty="0" smtClean="0"/>
              <a:t> Chen, Chi Zhang</a:t>
            </a:r>
            <a:endParaRPr lang="de-DE" dirty="0"/>
          </a:p>
        </p:txBody>
      </p:sp>
      <p:sp>
        <p:nvSpPr>
          <p:cNvPr id="6" name="Foliennummernplatzhalter 5"/>
          <p:cNvSpPr>
            <a:spLocks noGrp="1"/>
          </p:cNvSpPr>
          <p:nvPr>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de-DE" smtClean="0"/>
              <a:pPr/>
              <a:t>‹#›</a:t>
            </a:fld>
            <a:endParaRPr lang="de-DE"/>
          </a:p>
        </p:txBody>
      </p:sp>
      <p:sp>
        <p:nvSpPr>
          <p:cNvPr id="3" name="Textplatzhalter 2"/>
          <p:cNvSpPr>
            <a:spLocks noGrp="1"/>
          </p:cNvSpPr>
          <p:nvPr>
            <p:ph type="body" idx="1"/>
          </p:nvPr>
        </p:nvSpPr>
        <p:spPr>
          <a:xfrm>
            <a:off x="323850" y="2024064"/>
            <a:ext cx="8483938" cy="4213224"/>
          </a:xfrm>
          <a:prstGeom prst="rect">
            <a:avLst/>
          </a:prstGeom>
        </p:spPr>
        <p:txBody>
          <a:bodyPr vert="horz" lIns="140400" tIns="0" rIns="14400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feld 15"/>
          <p:cNvSpPr txBox="1"/>
          <p:nvPr/>
        </p:nvSpPr>
        <p:spPr>
          <a:xfrm>
            <a:off x="8559849" y="6300190"/>
            <a:ext cx="105958" cy="468312"/>
          </a:xfrm>
          <a:prstGeom prst="rect">
            <a:avLst/>
          </a:prstGeom>
          <a:noFill/>
        </p:spPr>
        <p:txBody>
          <a:bodyPr wrap="none" lIns="36000" rIns="36000" rtlCol="0" anchor="ctr" anchorCtr="0">
            <a:noAutofit/>
          </a:bodyPr>
          <a:lstStyle/>
          <a:p>
            <a:pPr algn="ctr"/>
            <a:r>
              <a:rPr lang="de-CH" sz="800" dirty="0" smtClean="0"/>
              <a:t>|</a:t>
            </a:r>
            <a:endParaRPr lang="de-CH" sz="800" dirty="0"/>
          </a:p>
        </p:txBody>
      </p:sp>
      <p:sp>
        <p:nvSpPr>
          <p:cNvPr id="18" name="Textfeld 17"/>
          <p:cNvSpPr txBox="1"/>
          <p:nvPr/>
        </p:nvSpPr>
        <p:spPr>
          <a:xfrm>
            <a:off x="7834508" y="6300189"/>
            <a:ext cx="105958" cy="468312"/>
          </a:xfrm>
          <a:prstGeom prst="rect">
            <a:avLst/>
          </a:prstGeom>
          <a:noFill/>
        </p:spPr>
        <p:txBody>
          <a:bodyPr wrap="none" lIns="36000" rIns="36000" rtlCol="0" anchor="ctr" anchorCtr="0">
            <a:noAutofit/>
          </a:bodyPr>
          <a:lstStyle/>
          <a:p>
            <a:pPr algn="ctr"/>
            <a:r>
              <a:rPr lang="de-CH" sz="800" dirty="0" smtClean="0"/>
              <a:t>|</a:t>
            </a:r>
            <a:endParaRPr lang="de-CH" sz="800" dirty="0"/>
          </a:p>
        </p:txBody>
      </p:sp>
      <p:sp>
        <p:nvSpPr>
          <p:cNvPr id="2" name="Titelplatzhalter 1"/>
          <p:cNvSpPr>
            <a:spLocks noGrp="1"/>
          </p:cNvSpPr>
          <p:nvPr>
            <p:ph type="title"/>
          </p:nvPr>
        </p:nvSpPr>
        <p:spPr>
          <a:xfrm>
            <a:off x="323850" y="620714"/>
            <a:ext cx="8496300" cy="972000"/>
          </a:xfrm>
          <a:prstGeom prst="rect">
            <a:avLst/>
          </a:prstGeom>
          <a:solidFill>
            <a:schemeClr val="bg1"/>
          </a:solidFill>
        </p:spPr>
        <p:txBody>
          <a:bodyPr vert="horz" lIns="140400" tIns="0" rIns="144000" bIns="0" rtlCol="0" anchor="b" anchorCtr="0">
            <a:noAutofit/>
          </a:bodyPr>
          <a:lstStyle/>
          <a:p>
            <a:r>
              <a:rPr lang="de-DE" dirty="0" smtClean="0"/>
              <a:t>Titelmasterformat durch Klicken bearbeiten</a:t>
            </a:r>
            <a:endParaRPr lang="de-DE" dirty="0"/>
          </a:p>
        </p:txBody>
      </p:sp>
      <p:sp>
        <p:nvSpPr>
          <p:cNvPr id="7" name="Textfeld 6"/>
          <p:cNvSpPr txBox="1"/>
          <p:nvPr/>
        </p:nvSpPr>
        <p:spPr>
          <a:xfrm>
            <a:off x="324000" y="6308725"/>
            <a:ext cx="4248000" cy="459775"/>
          </a:xfrm>
          <a:prstGeom prst="rect">
            <a:avLst/>
          </a:prstGeom>
          <a:noFill/>
        </p:spPr>
        <p:txBody>
          <a:bodyPr wrap="square" lIns="0" rIns="0" rtlCol="0" anchor="ctr" anchorCtr="0">
            <a:noAutofit/>
          </a:bodyPr>
          <a:lstStyle/>
          <a:p>
            <a:endParaRPr lang="de-CH" sz="8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6" r:id="rId4"/>
    <p:sldLayoutId id="2147483650" r:id="rId5"/>
    <p:sldLayoutId id="2147483652" r:id="rId6"/>
    <p:sldLayoutId id="2147483655" r:id="rId7"/>
    <p:sldLayoutId id="2147483665" r:id="rId8"/>
    <p:sldLayoutId id="2147483664" r:id="rId9"/>
    <p:sldLayoutId id="2147483663" r:id="rId10"/>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bg2"/>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34.emf"/><Relationship Id="rId20" Type="http://schemas.openxmlformats.org/officeDocument/2006/relationships/image" Target="../media/image39.emf"/><Relationship Id="rId21" Type="http://schemas.openxmlformats.org/officeDocument/2006/relationships/oleObject" Target="../embeddings/oleObject50.bin"/><Relationship Id="rId22" Type="http://schemas.openxmlformats.org/officeDocument/2006/relationships/image" Target="../media/image40.emf"/><Relationship Id="rId23" Type="http://schemas.openxmlformats.org/officeDocument/2006/relationships/oleObject" Target="../embeddings/oleObject51.bin"/><Relationship Id="rId24" Type="http://schemas.openxmlformats.org/officeDocument/2006/relationships/image" Target="../media/image41.emf"/><Relationship Id="rId10" Type="http://schemas.openxmlformats.org/officeDocument/2006/relationships/oleObject" Target="../embeddings/oleObject45.bin"/><Relationship Id="rId11" Type="http://schemas.openxmlformats.org/officeDocument/2006/relationships/image" Target="../media/image35.emf"/><Relationship Id="rId12" Type="http://schemas.openxmlformats.org/officeDocument/2006/relationships/oleObject" Target="../embeddings/oleObject46.bin"/><Relationship Id="rId13" Type="http://schemas.openxmlformats.org/officeDocument/2006/relationships/image" Target="../media/image36.emf"/><Relationship Id="rId14" Type="http://schemas.openxmlformats.org/officeDocument/2006/relationships/oleObject" Target="../embeddings/oleObject47.bin"/><Relationship Id="rId15" Type="http://schemas.openxmlformats.org/officeDocument/2006/relationships/image" Target="../media/image37.emf"/><Relationship Id="rId16" Type="http://schemas.openxmlformats.org/officeDocument/2006/relationships/image" Target="../media/image42.png"/><Relationship Id="rId17" Type="http://schemas.openxmlformats.org/officeDocument/2006/relationships/oleObject" Target="../embeddings/oleObject48.bin"/><Relationship Id="rId18" Type="http://schemas.openxmlformats.org/officeDocument/2006/relationships/image" Target="../media/image38.emf"/><Relationship Id="rId19" Type="http://schemas.openxmlformats.org/officeDocument/2006/relationships/oleObject" Target="../embeddings/oleObject49.bin"/><Relationship Id="rId1" Type="http://schemas.openxmlformats.org/officeDocument/2006/relationships/vmlDrawing" Target="../drawings/vmlDrawing6.vml"/><Relationship Id="rId2" Type="http://schemas.openxmlformats.org/officeDocument/2006/relationships/slideLayout" Target="../slideLayouts/slideLayout5.xml"/><Relationship Id="rId3" Type="http://schemas.openxmlformats.org/officeDocument/2006/relationships/notesSlide" Target="../notesSlides/notesSlide3.xml"/><Relationship Id="rId4" Type="http://schemas.openxmlformats.org/officeDocument/2006/relationships/oleObject" Target="../embeddings/oleObject42.bin"/><Relationship Id="rId5" Type="http://schemas.openxmlformats.org/officeDocument/2006/relationships/image" Target="../media/image32.emf"/><Relationship Id="rId6" Type="http://schemas.openxmlformats.org/officeDocument/2006/relationships/oleObject" Target="../embeddings/oleObject43.bin"/><Relationship Id="rId7" Type="http://schemas.openxmlformats.org/officeDocument/2006/relationships/image" Target="../media/image33.emf"/><Relationship Id="rId8"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oleObject" Target="../embeddings/oleObject57.bin"/><Relationship Id="rId13" Type="http://schemas.openxmlformats.org/officeDocument/2006/relationships/oleObject" Target="../embeddings/oleObject58.bin"/><Relationship Id="rId14" Type="http://schemas.openxmlformats.org/officeDocument/2006/relationships/image" Target="../media/image47.emf"/><Relationship Id="rId15" Type="http://schemas.openxmlformats.org/officeDocument/2006/relationships/oleObject" Target="../embeddings/oleObject59.bin"/><Relationship Id="rId16" Type="http://schemas.openxmlformats.org/officeDocument/2006/relationships/image" Target="../media/image48.emf"/><Relationship Id="rId17" Type="http://schemas.openxmlformats.org/officeDocument/2006/relationships/image" Target="../media/image50.png"/><Relationship Id="rId18" Type="http://schemas.openxmlformats.org/officeDocument/2006/relationships/oleObject" Target="../embeddings/oleObject60.bin"/><Relationship Id="rId19" Type="http://schemas.openxmlformats.org/officeDocument/2006/relationships/image" Target="../media/image49.emf"/><Relationship Id="rId1" Type="http://schemas.openxmlformats.org/officeDocument/2006/relationships/vmlDrawing" Target="../drawings/vmlDrawing7.vml"/><Relationship Id="rId2" Type="http://schemas.openxmlformats.org/officeDocument/2006/relationships/slideLayout" Target="../slideLayouts/slideLayout5.xml"/><Relationship Id="rId3" Type="http://schemas.openxmlformats.org/officeDocument/2006/relationships/oleObject" Target="../embeddings/oleObject52.bin"/><Relationship Id="rId4" Type="http://schemas.openxmlformats.org/officeDocument/2006/relationships/image" Target="../media/image43.emf"/><Relationship Id="rId5" Type="http://schemas.openxmlformats.org/officeDocument/2006/relationships/oleObject" Target="../embeddings/oleObject53.bin"/><Relationship Id="rId6" Type="http://schemas.openxmlformats.org/officeDocument/2006/relationships/image" Target="../media/image44.emf"/><Relationship Id="rId7" Type="http://schemas.openxmlformats.org/officeDocument/2006/relationships/oleObject" Target="../embeddings/oleObject54.bin"/><Relationship Id="rId8" Type="http://schemas.openxmlformats.org/officeDocument/2006/relationships/image" Target="../media/image45.emf"/><Relationship Id="rId9" Type="http://schemas.openxmlformats.org/officeDocument/2006/relationships/oleObject" Target="../embeddings/oleObject55.bin"/><Relationship Id="rId10" Type="http://schemas.openxmlformats.org/officeDocument/2006/relationships/image" Target="../media/image46.emf"/></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64.bin"/><Relationship Id="rId20" Type="http://schemas.openxmlformats.org/officeDocument/2006/relationships/oleObject" Target="../embeddings/oleObject69.bin"/><Relationship Id="rId21" Type="http://schemas.openxmlformats.org/officeDocument/2006/relationships/image" Target="../media/image57.emf"/><Relationship Id="rId10" Type="http://schemas.openxmlformats.org/officeDocument/2006/relationships/image" Target="../media/image52.emf"/><Relationship Id="rId11" Type="http://schemas.openxmlformats.org/officeDocument/2006/relationships/oleObject" Target="../embeddings/oleObject65.bin"/><Relationship Id="rId12" Type="http://schemas.openxmlformats.org/officeDocument/2006/relationships/image" Target="../media/image53.emf"/><Relationship Id="rId13" Type="http://schemas.openxmlformats.org/officeDocument/2006/relationships/oleObject" Target="../embeddings/oleObject66.bin"/><Relationship Id="rId14" Type="http://schemas.openxmlformats.org/officeDocument/2006/relationships/image" Target="../media/image54.emf"/><Relationship Id="rId15" Type="http://schemas.openxmlformats.org/officeDocument/2006/relationships/image" Target="../media/image58.png"/><Relationship Id="rId16" Type="http://schemas.openxmlformats.org/officeDocument/2006/relationships/oleObject" Target="../embeddings/oleObject67.bin"/><Relationship Id="rId17" Type="http://schemas.openxmlformats.org/officeDocument/2006/relationships/image" Target="../media/image55.emf"/><Relationship Id="rId18" Type="http://schemas.openxmlformats.org/officeDocument/2006/relationships/oleObject" Target="../embeddings/oleObject68.bin"/><Relationship Id="rId19" Type="http://schemas.openxmlformats.org/officeDocument/2006/relationships/image" Target="../media/image56.emf"/><Relationship Id="rId1" Type="http://schemas.openxmlformats.org/officeDocument/2006/relationships/vmlDrawing" Target="../drawings/vmlDrawing8.vml"/><Relationship Id="rId2" Type="http://schemas.openxmlformats.org/officeDocument/2006/relationships/slideLayout" Target="../slideLayouts/slideLayout5.xml"/><Relationship Id="rId3" Type="http://schemas.openxmlformats.org/officeDocument/2006/relationships/oleObject" Target="../embeddings/oleObject61.bin"/><Relationship Id="rId4" Type="http://schemas.openxmlformats.org/officeDocument/2006/relationships/image" Target="../media/image43.emf"/><Relationship Id="rId5" Type="http://schemas.openxmlformats.org/officeDocument/2006/relationships/oleObject" Target="../embeddings/oleObject62.bin"/><Relationship Id="rId6" Type="http://schemas.openxmlformats.org/officeDocument/2006/relationships/image" Target="../media/image51.emf"/><Relationship Id="rId7" Type="http://schemas.openxmlformats.org/officeDocument/2006/relationships/oleObject" Target="../embeddings/oleObject63.bin"/><Relationship Id="rId8" Type="http://schemas.openxmlformats.org/officeDocument/2006/relationships/image" Target="../media/image45.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70.bin"/><Relationship Id="rId5" Type="http://schemas.openxmlformats.org/officeDocument/2006/relationships/image" Target="../media/image59.emf"/><Relationship Id="rId6" Type="http://schemas.openxmlformats.org/officeDocument/2006/relationships/oleObject" Target="../embeddings/oleObject71.bin"/><Relationship Id="rId7" Type="http://schemas.openxmlformats.org/officeDocument/2006/relationships/image" Target="../media/image60.emf"/><Relationship Id="rId8" Type="http://schemas.openxmlformats.org/officeDocument/2006/relationships/image" Target="../media/image42.png"/><Relationship Id="rId9" Type="http://schemas.openxmlformats.org/officeDocument/2006/relationships/image" Target="../media/image50.png"/><Relationship Id="rId10" Type="http://schemas.openxmlformats.org/officeDocument/2006/relationships/image" Target="../media/image58.png"/><Relationship Id="rId1" Type="http://schemas.openxmlformats.org/officeDocument/2006/relationships/vmlDrawing" Target="../drawings/vmlDrawing9.vml"/><Relationship Id="rId2"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2.bin"/><Relationship Id="rId4" Type="http://schemas.openxmlformats.org/officeDocument/2006/relationships/image" Target="../media/image61.emf"/><Relationship Id="rId5" Type="http://schemas.openxmlformats.org/officeDocument/2006/relationships/oleObject" Target="../embeddings/oleObject73.bin"/><Relationship Id="rId6" Type="http://schemas.openxmlformats.org/officeDocument/2006/relationships/image" Target="../media/image62.emf"/><Relationship Id="rId1" Type="http://schemas.openxmlformats.org/officeDocument/2006/relationships/vmlDrawing" Target="../drawings/vmlDrawing10.vml"/><Relationship Id="rId2"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63.emf"/><Relationship Id="rId5" Type="http://schemas.openxmlformats.org/officeDocument/2006/relationships/oleObject" Target="../embeddings/oleObject75.bin"/><Relationship Id="rId6" Type="http://schemas.openxmlformats.org/officeDocument/2006/relationships/image" Target="../media/image64.emf"/><Relationship Id="rId1" Type="http://schemas.openxmlformats.org/officeDocument/2006/relationships/vmlDrawing" Target="../drawings/vmlDrawing11.vml"/><Relationship Id="rId2"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6.bin"/><Relationship Id="rId4" Type="http://schemas.openxmlformats.org/officeDocument/2006/relationships/image" Target="../media/image65.emf"/><Relationship Id="rId5" Type="http://schemas.openxmlformats.org/officeDocument/2006/relationships/oleObject" Target="../embeddings/oleObject77.bin"/><Relationship Id="rId6" Type="http://schemas.openxmlformats.org/officeDocument/2006/relationships/image" Target="../media/image66.emf"/><Relationship Id="rId7" Type="http://schemas.openxmlformats.org/officeDocument/2006/relationships/oleObject" Target="../embeddings/oleObject78.bin"/><Relationship Id="rId8" Type="http://schemas.openxmlformats.org/officeDocument/2006/relationships/image" Target="../media/image67.emf"/><Relationship Id="rId9" Type="http://schemas.openxmlformats.org/officeDocument/2006/relationships/oleObject" Target="../embeddings/oleObject79.bin"/><Relationship Id="rId10" Type="http://schemas.openxmlformats.org/officeDocument/2006/relationships/image" Target="../media/image68.emf"/><Relationship Id="rId1" Type="http://schemas.openxmlformats.org/officeDocument/2006/relationships/vmlDrawing" Target="../drawings/vmlDrawing12.vml"/><Relationship Id="rId2"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0" Type="http://schemas.openxmlformats.org/officeDocument/2006/relationships/image" Target="../media/image72.emf"/><Relationship Id="rId21" Type="http://schemas.openxmlformats.org/officeDocument/2006/relationships/oleObject" Target="../embeddings/oleObject90.bin"/><Relationship Id="rId22" Type="http://schemas.openxmlformats.org/officeDocument/2006/relationships/image" Target="../media/image73.emf"/><Relationship Id="rId23" Type="http://schemas.openxmlformats.org/officeDocument/2006/relationships/oleObject" Target="../embeddings/oleObject91.bin"/><Relationship Id="rId24" Type="http://schemas.openxmlformats.org/officeDocument/2006/relationships/image" Target="../media/image74.emf"/><Relationship Id="rId25" Type="http://schemas.openxmlformats.org/officeDocument/2006/relationships/oleObject" Target="../embeddings/oleObject92.bin"/><Relationship Id="rId26" Type="http://schemas.openxmlformats.org/officeDocument/2006/relationships/image" Target="../media/image75.emf"/><Relationship Id="rId27" Type="http://schemas.openxmlformats.org/officeDocument/2006/relationships/oleObject" Target="../embeddings/oleObject93.bin"/><Relationship Id="rId28" Type="http://schemas.openxmlformats.org/officeDocument/2006/relationships/oleObject" Target="../embeddings/oleObject94.bin"/><Relationship Id="rId29" Type="http://schemas.openxmlformats.org/officeDocument/2006/relationships/oleObject" Target="../embeddings/oleObject95.bin"/><Relationship Id="rId1" Type="http://schemas.openxmlformats.org/officeDocument/2006/relationships/vmlDrawing" Target="../drawings/vmlDrawing13.vml"/><Relationship Id="rId2" Type="http://schemas.openxmlformats.org/officeDocument/2006/relationships/slideLayout" Target="../slideLayouts/slideLayout5.xml"/><Relationship Id="rId3" Type="http://schemas.openxmlformats.org/officeDocument/2006/relationships/oleObject" Target="../embeddings/oleObject80.bin"/><Relationship Id="rId4" Type="http://schemas.openxmlformats.org/officeDocument/2006/relationships/image" Target="../media/image69.emf"/><Relationship Id="rId5" Type="http://schemas.openxmlformats.org/officeDocument/2006/relationships/oleObject" Target="../embeddings/oleObject81.bin"/><Relationship Id="rId30" Type="http://schemas.openxmlformats.org/officeDocument/2006/relationships/oleObject" Target="../embeddings/oleObject96.bin"/><Relationship Id="rId31" Type="http://schemas.openxmlformats.org/officeDocument/2006/relationships/oleObject" Target="../embeddings/oleObject97.bin"/><Relationship Id="rId32" Type="http://schemas.openxmlformats.org/officeDocument/2006/relationships/image" Target="../media/image76.emf"/><Relationship Id="rId9" Type="http://schemas.openxmlformats.org/officeDocument/2006/relationships/oleObject" Target="../embeddings/oleObject83.bin"/><Relationship Id="rId6" Type="http://schemas.openxmlformats.org/officeDocument/2006/relationships/image" Target="../media/image25.emf"/><Relationship Id="rId7" Type="http://schemas.openxmlformats.org/officeDocument/2006/relationships/oleObject" Target="../embeddings/oleObject82.bin"/><Relationship Id="rId8" Type="http://schemas.openxmlformats.org/officeDocument/2006/relationships/image" Target="../media/image26.emf"/><Relationship Id="rId33" Type="http://schemas.openxmlformats.org/officeDocument/2006/relationships/oleObject" Target="../embeddings/oleObject98.bin"/><Relationship Id="rId34" Type="http://schemas.openxmlformats.org/officeDocument/2006/relationships/image" Target="../media/image77.emf"/><Relationship Id="rId35" Type="http://schemas.openxmlformats.org/officeDocument/2006/relationships/oleObject" Target="../embeddings/oleObject99.bin"/><Relationship Id="rId36" Type="http://schemas.openxmlformats.org/officeDocument/2006/relationships/oleObject" Target="../embeddings/oleObject100.bin"/><Relationship Id="rId10" Type="http://schemas.openxmlformats.org/officeDocument/2006/relationships/image" Target="../media/image10.emf"/><Relationship Id="rId11" Type="http://schemas.openxmlformats.org/officeDocument/2006/relationships/oleObject" Target="../embeddings/oleObject84.bin"/><Relationship Id="rId12" Type="http://schemas.openxmlformats.org/officeDocument/2006/relationships/image" Target="../media/image27.emf"/><Relationship Id="rId13" Type="http://schemas.openxmlformats.org/officeDocument/2006/relationships/oleObject" Target="../embeddings/oleObject85.bin"/><Relationship Id="rId14" Type="http://schemas.openxmlformats.org/officeDocument/2006/relationships/oleObject" Target="../embeddings/oleObject86.bin"/><Relationship Id="rId15" Type="http://schemas.openxmlformats.org/officeDocument/2006/relationships/oleObject" Target="../embeddings/oleObject87.bin"/><Relationship Id="rId16" Type="http://schemas.openxmlformats.org/officeDocument/2006/relationships/image" Target="../media/image70.emf"/><Relationship Id="rId17" Type="http://schemas.openxmlformats.org/officeDocument/2006/relationships/oleObject" Target="../embeddings/oleObject88.bin"/><Relationship Id="rId18" Type="http://schemas.openxmlformats.org/officeDocument/2006/relationships/image" Target="../media/image71.emf"/><Relationship Id="rId19" Type="http://schemas.openxmlformats.org/officeDocument/2006/relationships/oleObject" Target="../embeddings/oleObject89.bin"/><Relationship Id="rId37" Type="http://schemas.openxmlformats.org/officeDocument/2006/relationships/image" Target="../media/image78.emf"/><Relationship Id="rId38" Type="http://schemas.openxmlformats.org/officeDocument/2006/relationships/oleObject" Target="../embeddings/oleObject101.bin"/><Relationship Id="rId39" Type="http://schemas.openxmlformats.org/officeDocument/2006/relationships/oleObject" Target="../embeddings/oleObject102.bin"/><Relationship Id="rId40" Type="http://schemas.openxmlformats.org/officeDocument/2006/relationships/image" Target="../media/image79.emf"/><Relationship Id="rId41" Type="http://schemas.openxmlformats.org/officeDocument/2006/relationships/oleObject" Target="../embeddings/oleObject103.bin"/><Relationship Id="rId42" Type="http://schemas.openxmlformats.org/officeDocument/2006/relationships/image" Target="../media/image80.emf"/></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107.bin"/><Relationship Id="rId20" Type="http://schemas.openxmlformats.org/officeDocument/2006/relationships/image" Target="../media/image88.emf"/><Relationship Id="rId10" Type="http://schemas.openxmlformats.org/officeDocument/2006/relationships/image" Target="../media/image83.emf"/><Relationship Id="rId11" Type="http://schemas.openxmlformats.org/officeDocument/2006/relationships/oleObject" Target="../embeddings/oleObject108.bin"/><Relationship Id="rId12" Type="http://schemas.openxmlformats.org/officeDocument/2006/relationships/image" Target="../media/image84.emf"/><Relationship Id="rId13" Type="http://schemas.openxmlformats.org/officeDocument/2006/relationships/oleObject" Target="../embeddings/oleObject109.bin"/><Relationship Id="rId14" Type="http://schemas.openxmlformats.org/officeDocument/2006/relationships/image" Target="../media/image85.emf"/><Relationship Id="rId15" Type="http://schemas.openxmlformats.org/officeDocument/2006/relationships/oleObject" Target="../embeddings/oleObject110.bin"/><Relationship Id="rId16" Type="http://schemas.openxmlformats.org/officeDocument/2006/relationships/image" Target="../media/image86.emf"/><Relationship Id="rId17" Type="http://schemas.openxmlformats.org/officeDocument/2006/relationships/oleObject" Target="../embeddings/oleObject111.bin"/><Relationship Id="rId18" Type="http://schemas.openxmlformats.org/officeDocument/2006/relationships/image" Target="../media/image87.emf"/><Relationship Id="rId19" Type="http://schemas.openxmlformats.org/officeDocument/2006/relationships/oleObject" Target="../embeddings/oleObject112.bin"/><Relationship Id="rId1" Type="http://schemas.openxmlformats.org/officeDocument/2006/relationships/vmlDrawing" Target="../drawings/vmlDrawing14.vml"/><Relationship Id="rId2" Type="http://schemas.openxmlformats.org/officeDocument/2006/relationships/slideLayout" Target="../slideLayouts/slideLayout5.xml"/><Relationship Id="rId3" Type="http://schemas.openxmlformats.org/officeDocument/2006/relationships/oleObject" Target="../embeddings/oleObject104.bin"/><Relationship Id="rId4" Type="http://schemas.openxmlformats.org/officeDocument/2006/relationships/image" Target="../media/image76.emf"/><Relationship Id="rId5" Type="http://schemas.openxmlformats.org/officeDocument/2006/relationships/oleObject" Target="../embeddings/oleObject105.bin"/><Relationship Id="rId6" Type="http://schemas.openxmlformats.org/officeDocument/2006/relationships/image" Target="../media/image81.emf"/><Relationship Id="rId7" Type="http://schemas.openxmlformats.org/officeDocument/2006/relationships/oleObject" Target="../embeddings/oleObject106.bin"/><Relationship Id="rId8" Type="http://schemas.openxmlformats.org/officeDocument/2006/relationships/image" Target="../media/image8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3.bin"/><Relationship Id="rId4" Type="http://schemas.openxmlformats.org/officeDocument/2006/relationships/image" Target="../media/image89.emf"/><Relationship Id="rId5" Type="http://schemas.openxmlformats.org/officeDocument/2006/relationships/oleObject" Target="../embeddings/oleObject114.bin"/><Relationship Id="rId6" Type="http://schemas.openxmlformats.org/officeDocument/2006/relationships/image" Target="../media/image90.emf"/><Relationship Id="rId7" Type="http://schemas.openxmlformats.org/officeDocument/2006/relationships/image" Target="../media/image91.png"/><Relationship Id="rId1" Type="http://schemas.openxmlformats.org/officeDocument/2006/relationships/vmlDrawing" Target="../drawings/vmlDrawing15.vml"/><Relationship Id="rId2"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5.bin"/><Relationship Id="rId4" Type="http://schemas.openxmlformats.org/officeDocument/2006/relationships/image" Target="../media/image92.emf"/><Relationship Id="rId1" Type="http://schemas.openxmlformats.org/officeDocument/2006/relationships/vmlDrawing" Target="../drawings/vmlDrawing16.vml"/><Relationship Id="rId2"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6.bin"/><Relationship Id="rId4" Type="http://schemas.openxmlformats.org/officeDocument/2006/relationships/image" Target="../media/image93.emf"/><Relationship Id="rId5" Type="http://schemas.openxmlformats.org/officeDocument/2006/relationships/oleObject" Target="../embeddings/oleObject117.bin"/><Relationship Id="rId6" Type="http://schemas.openxmlformats.org/officeDocument/2006/relationships/image" Target="../media/image94.emf"/><Relationship Id="rId7" Type="http://schemas.openxmlformats.org/officeDocument/2006/relationships/oleObject" Target="../embeddings/oleObject118.bin"/><Relationship Id="rId8" Type="http://schemas.openxmlformats.org/officeDocument/2006/relationships/image" Target="../media/image95.emf"/><Relationship Id="rId1" Type="http://schemas.openxmlformats.org/officeDocument/2006/relationships/vmlDrawing" Target="../drawings/vmlDrawing17.vml"/><Relationship Id="rId2"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9.bin"/><Relationship Id="rId4" Type="http://schemas.openxmlformats.org/officeDocument/2006/relationships/image" Target="../media/image95.emf"/><Relationship Id="rId5" Type="http://schemas.openxmlformats.org/officeDocument/2006/relationships/oleObject" Target="../embeddings/oleObject120.bin"/><Relationship Id="rId6" Type="http://schemas.openxmlformats.org/officeDocument/2006/relationships/image" Target="../media/image96.emf"/><Relationship Id="rId7" Type="http://schemas.openxmlformats.org/officeDocument/2006/relationships/oleObject" Target="../embeddings/oleObject121.bin"/><Relationship Id="rId8" Type="http://schemas.openxmlformats.org/officeDocument/2006/relationships/image" Target="../media/image97.emf"/><Relationship Id="rId9" Type="http://schemas.openxmlformats.org/officeDocument/2006/relationships/oleObject" Target="../embeddings/oleObject122.bin"/><Relationship Id="rId10" Type="http://schemas.openxmlformats.org/officeDocument/2006/relationships/image" Target="../media/image98.emf"/><Relationship Id="rId1" Type="http://schemas.openxmlformats.org/officeDocument/2006/relationships/vmlDrawing" Target="../drawings/vmlDrawing18.vml"/><Relationship Id="rId2"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3.bin"/><Relationship Id="rId4" Type="http://schemas.openxmlformats.org/officeDocument/2006/relationships/image" Target="../media/image99.emf"/><Relationship Id="rId5" Type="http://schemas.openxmlformats.org/officeDocument/2006/relationships/oleObject" Target="../embeddings/oleObject124.bin"/><Relationship Id="rId6" Type="http://schemas.openxmlformats.org/officeDocument/2006/relationships/image" Target="../media/image100.emf"/><Relationship Id="rId7" Type="http://schemas.openxmlformats.org/officeDocument/2006/relationships/image" Target="../media/image101.png"/><Relationship Id="rId1" Type="http://schemas.openxmlformats.org/officeDocument/2006/relationships/vmlDrawing" Target="../drawings/vmlDrawing19.vml"/><Relationship Id="rId2"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0" Type="http://schemas.openxmlformats.org/officeDocument/2006/relationships/oleObject" Target="../embeddings/oleObject139.bin"/><Relationship Id="rId21" Type="http://schemas.openxmlformats.org/officeDocument/2006/relationships/oleObject" Target="../embeddings/oleObject140.bin"/><Relationship Id="rId22" Type="http://schemas.openxmlformats.org/officeDocument/2006/relationships/oleObject" Target="../embeddings/oleObject141.bin"/><Relationship Id="rId23" Type="http://schemas.openxmlformats.org/officeDocument/2006/relationships/oleObject" Target="../embeddings/oleObject142.bin"/><Relationship Id="rId24" Type="http://schemas.openxmlformats.org/officeDocument/2006/relationships/oleObject" Target="../embeddings/oleObject143.bin"/><Relationship Id="rId25" Type="http://schemas.openxmlformats.org/officeDocument/2006/relationships/oleObject" Target="../embeddings/oleObject144.bin"/><Relationship Id="rId26" Type="http://schemas.openxmlformats.org/officeDocument/2006/relationships/image" Target="../media/image104.emf"/><Relationship Id="rId27" Type="http://schemas.openxmlformats.org/officeDocument/2006/relationships/oleObject" Target="../embeddings/oleObject145.bin"/><Relationship Id="rId28" Type="http://schemas.openxmlformats.org/officeDocument/2006/relationships/image" Target="../media/image105.emf"/><Relationship Id="rId29" Type="http://schemas.openxmlformats.org/officeDocument/2006/relationships/oleObject" Target="../embeddings/oleObject146.bin"/><Relationship Id="rId1" Type="http://schemas.openxmlformats.org/officeDocument/2006/relationships/vmlDrawing" Target="../drawings/vmlDrawing20.vml"/><Relationship Id="rId2" Type="http://schemas.openxmlformats.org/officeDocument/2006/relationships/slideLayout" Target="../slideLayouts/slideLayout5.xml"/><Relationship Id="rId3" Type="http://schemas.openxmlformats.org/officeDocument/2006/relationships/oleObject" Target="../embeddings/oleObject125.bin"/><Relationship Id="rId4" Type="http://schemas.openxmlformats.org/officeDocument/2006/relationships/image" Target="../media/image102.emf"/><Relationship Id="rId5" Type="http://schemas.openxmlformats.org/officeDocument/2006/relationships/oleObject" Target="../embeddings/oleObject126.bin"/><Relationship Id="rId30" Type="http://schemas.openxmlformats.org/officeDocument/2006/relationships/image" Target="../media/image106.emf"/><Relationship Id="rId31" Type="http://schemas.openxmlformats.org/officeDocument/2006/relationships/oleObject" Target="../embeddings/oleObject147.bin"/><Relationship Id="rId32" Type="http://schemas.openxmlformats.org/officeDocument/2006/relationships/oleObject" Target="../embeddings/oleObject148.bin"/><Relationship Id="rId9" Type="http://schemas.openxmlformats.org/officeDocument/2006/relationships/oleObject" Target="../embeddings/oleObject129.bin"/><Relationship Id="rId6" Type="http://schemas.openxmlformats.org/officeDocument/2006/relationships/image" Target="../media/image10.emf"/><Relationship Id="rId7" Type="http://schemas.openxmlformats.org/officeDocument/2006/relationships/oleObject" Target="../embeddings/oleObject127.bin"/><Relationship Id="rId8" Type="http://schemas.openxmlformats.org/officeDocument/2006/relationships/oleObject" Target="../embeddings/oleObject128.bin"/><Relationship Id="rId33" Type="http://schemas.openxmlformats.org/officeDocument/2006/relationships/oleObject" Target="../embeddings/oleObject149.bin"/><Relationship Id="rId34" Type="http://schemas.openxmlformats.org/officeDocument/2006/relationships/oleObject" Target="../embeddings/oleObject150.bin"/><Relationship Id="rId35" Type="http://schemas.openxmlformats.org/officeDocument/2006/relationships/oleObject" Target="../embeddings/oleObject151.bin"/><Relationship Id="rId36" Type="http://schemas.openxmlformats.org/officeDocument/2006/relationships/oleObject" Target="../embeddings/oleObject152.bin"/><Relationship Id="rId10" Type="http://schemas.openxmlformats.org/officeDocument/2006/relationships/oleObject" Target="../embeddings/oleObject130.bin"/><Relationship Id="rId11" Type="http://schemas.openxmlformats.org/officeDocument/2006/relationships/oleObject" Target="../embeddings/oleObject131.bin"/><Relationship Id="rId12" Type="http://schemas.openxmlformats.org/officeDocument/2006/relationships/oleObject" Target="../embeddings/oleObject132.bin"/><Relationship Id="rId13" Type="http://schemas.openxmlformats.org/officeDocument/2006/relationships/oleObject" Target="../embeddings/oleObject133.bin"/><Relationship Id="rId14" Type="http://schemas.openxmlformats.org/officeDocument/2006/relationships/oleObject" Target="../embeddings/oleObject134.bin"/><Relationship Id="rId15" Type="http://schemas.openxmlformats.org/officeDocument/2006/relationships/oleObject" Target="../embeddings/oleObject135.bin"/><Relationship Id="rId16" Type="http://schemas.openxmlformats.org/officeDocument/2006/relationships/image" Target="../media/image103.emf"/><Relationship Id="rId17" Type="http://schemas.openxmlformats.org/officeDocument/2006/relationships/oleObject" Target="../embeddings/oleObject136.bin"/><Relationship Id="rId18" Type="http://schemas.openxmlformats.org/officeDocument/2006/relationships/oleObject" Target="../embeddings/oleObject137.bin"/><Relationship Id="rId19" Type="http://schemas.openxmlformats.org/officeDocument/2006/relationships/oleObject" Target="../embeddings/oleObject138.bin"/><Relationship Id="rId37" Type="http://schemas.openxmlformats.org/officeDocument/2006/relationships/oleObject" Target="../embeddings/oleObject153.bin"/><Relationship Id="rId38" Type="http://schemas.openxmlformats.org/officeDocument/2006/relationships/oleObject" Target="../embeddings/oleObject154.bin"/><Relationship Id="rId39" Type="http://schemas.openxmlformats.org/officeDocument/2006/relationships/oleObject" Target="../embeddings/oleObject155.bin"/><Relationship Id="rId40" Type="http://schemas.openxmlformats.org/officeDocument/2006/relationships/oleObject" Target="../embeddings/oleObject156.bin"/><Relationship Id="rId41" Type="http://schemas.openxmlformats.org/officeDocument/2006/relationships/image" Target="../media/image107.emf"/><Relationship Id="rId42" Type="http://schemas.openxmlformats.org/officeDocument/2006/relationships/oleObject" Target="../embeddings/oleObject15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8.bin"/><Relationship Id="rId4" Type="http://schemas.openxmlformats.org/officeDocument/2006/relationships/image" Target="../media/image108.emf"/><Relationship Id="rId5" Type="http://schemas.openxmlformats.org/officeDocument/2006/relationships/oleObject" Target="../embeddings/oleObject159.bin"/><Relationship Id="rId6" Type="http://schemas.openxmlformats.org/officeDocument/2006/relationships/image" Target="../media/image109.emf"/><Relationship Id="rId7" Type="http://schemas.openxmlformats.org/officeDocument/2006/relationships/oleObject" Target="../embeddings/oleObject160.bin"/><Relationship Id="rId8" Type="http://schemas.openxmlformats.org/officeDocument/2006/relationships/image" Target="../media/image110.emf"/><Relationship Id="rId9" Type="http://schemas.openxmlformats.org/officeDocument/2006/relationships/oleObject" Target="../embeddings/oleObject161.bin"/><Relationship Id="rId10" Type="http://schemas.openxmlformats.org/officeDocument/2006/relationships/image" Target="../media/image111.emf"/><Relationship Id="rId1" Type="http://schemas.openxmlformats.org/officeDocument/2006/relationships/vmlDrawing" Target="../drawings/vmlDrawing21.vml"/><Relationship Id="rId2"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2.bin"/><Relationship Id="rId4" Type="http://schemas.openxmlformats.org/officeDocument/2006/relationships/image" Target="../media/image112.emf"/><Relationship Id="rId5" Type="http://schemas.openxmlformats.org/officeDocument/2006/relationships/oleObject" Target="../embeddings/oleObject163.bin"/><Relationship Id="rId6" Type="http://schemas.openxmlformats.org/officeDocument/2006/relationships/image" Target="../media/image113.emf"/><Relationship Id="rId7" Type="http://schemas.openxmlformats.org/officeDocument/2006/relationships/oleObject" Target="../embeddings/oleObject164.bin"/><Relationship Id="rId8" Type="http://schemas.openxmlformats.org/officeDocument/2006/relationships/image" Target="../media/image114.emf"/><Relationship Id="rId1" Type="http://schemas.openxmlformats.org/officeDocument/2006/relationships/vmlDrawing" Target="../drawings/vmlDrawing22.vml"/><Relationship Id="rId2"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6.png"/><Relationship Id="rId4" Type="http://schemas.openxmlformats.org/officeDocument/2006/relationships/oleObject" Target="../embeddings/oleObject165.bin"/><Relationship Id="rId5" Type="http://schemas.openxmlformats.org/officeDocument/2006/relationships/image" Target="../media/image115.emf"/><Relationship Id="rId1" Type="http://schemas.openxmlformats.org/officeDocument/2006/relationships/vmlDrawing" Target="../drawings/vmlDrawing23.vml"/><Relationship Id="rId2"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6.bin"/><Relationship Id="rId4" Type="http://schemas.openxmlformats.org/officeDocument/2006/relationships/image" Target="../media/image117.emf"/><Relationship Id="rId1" Type="http://schemas.openxmlformats.org/officeDocument/2006/relationships/vmlDrawing" Target="../drawings/vmlDrawing24.vml"/><Relationship Id="rId2"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image" Target="../media/image10.emf"/><Relationship Id="rId20" Type="http://schemas.openxmlformats.org/officeDocument/2006/relationships/oleObject" Target="../embeddings/oleObject15.bin"/><Relationship Id="rId21" Type="http://schemas.openxmlformats.org/officeDocument/2006/relationships/image" Target="../media/image12.emf"/><Relationship Id="rId22" Type="http://schemas.openxmlformats.org/officeDocument/2006/relationships/oleObject" Target="../embeddings/oleObject16.bin"/><Relationship Id="rId23" Type="http://schemas.openxmlformats.org/officeDocument/2006/relationships/image" Target="../media/image13.emf"/><Relationship Id="rId10" Type="http://schemas.openxmlformats.org/officeDocument/2006/relationships/oleObject" Target="../embeddings/oleObject6.bin"/><Relationship Id="rId11" Type="http://schemas.openxmlformats.org/officeDocument/2006/relationships/oleObject" Target="../embeddings/oleObject7.bin"/><Relationship Id="rId12" Type="http://schemas.openxmlformats.org/officeDocument/2006/relationships/oleObject" Target="../embeddings/oleObject8.bin"/><Relationship Id="rId13" Type="http://schemas.openxmlformats.org/officeDocument/2006/relationships/oleObject" Target="../embeddings/oleObject9.bin"/><Relationship Id="rId14" Type="http://schemas.openxmlformats.org/officeDocument/2006/relationships/oleObject" Target="../embeddings/oleObject10.bin"/><Relationship Id="rId15" Type="http://schemas.openxmlformats.org/officeDocument/2006/relationships/oleObject" Target="../embeddings/oleObject11.bin"/><Relationship Id="rId16" Type="http://schemas.openxmlformats.org/officeDocument/2006/relationships/oleObject" Target="../embeddings/oleObject12.bin"/><Relationship Id="rId17" Type="http://schemas.openxmlformats.org/officeDocument/2006/relationships/oleObject" Target="../embeddings/oleObject13.bin"/><Relationship Id="rId18" Type="http://schemas.openxmlformats.org/officeDocument/2006/relationships/oleObject" Target="../embeddings/oleObject14.bin"/><Relationship Id="rId19"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5.xml"/><Relationship Id="rId3" Type="http://schemas.openxmlformats.org/officeDocument/2006/relationships/notesSlide" Target="../notesSlides/notesSlide1.xml"/><Relationship Id="rId4" Type="http://schemas.openxmlformats.org/officeDocument/2006/relationships/oleObject" Target="../embeddings/oleObject3.bin"/><Relationship Id="rId5" Type="http://schemas.openxmlformats.org/officeDocument/2006/relationships/image" Target="../media/image8.emf"/><Relationship Id="rId6" Type="http://schemas.openxmlformats.org/officeDocument/2006/relationships/oleObject" Target="../embeddings/oleObject4.bin"/><Relationship Id="rId7" Type="http://schemas.openxmlformats.org/officeDocument/2006/relationships/image" Target="../media/image9.emf"/><Relationship Id="rId8"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14.emf"/><Relationship Id="rId5" Type="http://schemas.openxmlformats.org/officeDocument/2006/relationships/oleObject" Target="../embeddings/oleObject18.bin"/><Relationship Id="rId6"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0" Type="http://schemas.openxmlformats.org/officeDocument/2006/relationships/image" Target="../media/image22.emf"/><Relationship Id="rId21" Type="http://schemas.openxmlformats.org/officeDocument/2006/relationships/oleObject" Target="../embeddings/oleObject30.bin"/><Relationship Id="rId22" Type="http://schemas.openxmlformats.org/officeDocument/2006/relationships/image" Target="../media/image23.emf"/><Relationship Id="rId23" Type="http://schemas.openxmlformats.org/officeDocument/2006/relationships/oleObject" Target="../embeddings/oleObject31.bin"/><Relationship Id="rId24" Type="http://schemas.openxmlformats.org/officeDocument/2006/relationships/image" Target="../media/image24.emf"/><Relationship Id="rId25" Type="http://schemas.openxmlformats.org/officeDocument/2006/relationships/oleObject" Target="../embeddings/oleObject32.bin"/><Relationship Id="rId26" Type="http://schemas.openxmlformats.org/officeDocument/2006/relationships/image" Target="../media/image25.emf"/><Relationship Id="rId27" Type="http://schemas.openxmlformats.org/officeDocument/2006/relationships/oleObject" Target="../embeddings/oleObject33.bin"/><Relationship Id="rId28" Type="http://schemas.openxmlformats.org/officeDocument/2006/relationships/image" Target="../media/image26.emf"/><Relationship Id="rId29" Type="http://schemas.openxmlformats.org/officeDocument/2006/relationships/oleObject" Target="../embeddings/oleObject34.bin"/><Relationship Id="rId1" Type="http://schemas.openxmlformats.org/officeDocument/2006/relationships/vmlDrawing" Target="../drawings/vmlDrawing4.vml"/><Relationship Id="rId2" Type="http://schemas.openxmlformats.org/officeDocument/2006/relationships/slideLayout" Target="../slideLayouts/slideLayout5.xml"/><Relationship Id="rId3" Type="http://schemas.openxmlformats.org/officeDocument/2006/relationships/oleObject" Target="../embeddings/oleObject19.bin"/><Relationship Id="rId4" Type="http://schemas.openxmlformats.org/officeDocument/2006/relationships/image" Target="../media/image16.emf"/><Relationship Id="rId5" Type="http://schemas.openxmlformats.org/officeDocument/2006/relationships/oleObject" Target="../embeddings/oleObject20.bin"/><Relationship Id="rId30" Type="http://schemas.openxmlformats.org/officeDocument/2006/relationships/image" Target="../media/image10.emf"/><Relationship Id="rId31" Type="http://schemas.openxmlformats.org/officeDocument/2006/relationships/oleObject" Target="../embeddings/oleObject35.bin"/><Relationship Id="rId32" Type="http://schemas.openxmlformats.org/officeDocument/2006/relationships/image" Target="../media/image27.emf"/><Relationship Id="rId9" Type="http://schemas.openxmlformats.org/officeDocument/2006/relationships/oleObject" Target="../embeddings/oleObject23.bin"/><Relationship Id="rId6" Type="http://schemas.openxmlformats.org/officeDocument/2006/relationships/image" Target="../media/image17.emf"/><Relationship Id="rId7" Type="http://schemas.openxmlformats.org/officeDocument/2006/relationships/oleObject" Target="../embeddings/oleObject21.bin"/><Relationship Id="rId8" Type="http://schemas.openxmlformats.org/officeDocument/2006/relationships/oleObject" Target="../embeddings/oleObject22.bin"/><Relationship Id="rId33" Type="http://schemas.openxmlformats.org/officeDocument/2006/relationships/oleObject" Target="../embeddings/oleObject36.bin"/><Relationship Id="rId34" Type="http://schemas.openxmlformats.org/officeDocument/2006/relationships/oleObject" Target="../embeddings/oleObject37.bin"/><Relationship Id="rId35" Type="http://schemas.openxmlformats.org/officeDocument/2006/relationships/oleObject" Target="../embeddings/oleObject38.bin"/><Relationship Id="rId36" Type="http://schemas.openxmlformats.org/officeDocument/2006/relationships/image" Target="../media/image28.emf"/><Relationship Id="rId10" Type="http://schemas.openxmlformats.org/officeDocument/2006/relationships/oleObject" Target="../embeddings/oleObject24.bin"/><Relationship Id="rId11" Type="http://schemas.openxmlformats.org/officeDocument/2006/relationships/oleObject" Target="../embeddings/oleObject25.bin"/><Relationship Id="rId12" Type="http://schemas.openxmlformats.org/officeDocument/2006/relationships/image" Target="../media/image18.emf"/><Relationship Id="rId13" Type="http://schemas.openxmlformats.org/officeDocument/2006/relationships/oleObject" Target="../embeddings/oleObject26.bin"/><Relationship Id="rId14" Type="http://schemas.openxmlformats.org/officeDocument/2006/relationships/image" Target="../media/image19.emf"/><Relationship Id="rId15" Type="http://schemas.openxmlformats.org/officeDocument/2006/relationships/oleObject" Target="../embeddings/oleObject27.bin"/><Relationship Id="rId16" Type="http://schemas.openxmlformats.org/officeDocument/2006/relationships/image" Target="../media/image20.emf"/><Relationship Id="rId17" Type="http://schemas.openxmlformats.org/officeDocument/2006/relationships/oleObject" Target="../embeddings/oleObject28.bin"/><Relationship Id="rId18" Type="http://schemas.openxmlformats.org/officeDocument/2006/relationships/image" Target="../media/image21.emf"/><Relationship Id="rId19" Type="http://schemas.openxmlformats.org/officeDocument/2006/relationships/oleObject" Target="../embeddings/oleObject29.bin"/><Relationship Id="rId37" Type="http://schemas.openxmlformats.org/officeDocument/2006/relationships/oleObject" Target="../embeddings/oleObject39.bin"/><Relationship Id="rId38" Type="http://schemas.openxmlformats.org/officeDocument/2006/relationships/image" Target="../media/image2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40.bin"/><Relationship Id="rId5" Type="http://schemas.openxmlformats.org/officeDocument/2006/relationships/image" Target="../media/image30.emf"/><Relationship Id="rId6" Type="http://schemas.openxmlformats.org/officeDocument/2006/relationships/oleObject" Target="../embeddings/oleObject41.bin"/><Relationship Id="rId7" Type="http://schemas.openxmlformats.org/officeDocument/2006/relationships/image" Target="../media/image31.emf"/><Relationship Id="rId1" Type="http://schemas.openxmlformats.org/officeDocument/2006/relationships/vmlDrawing" Target="../drawings/vmlDrawing5.vml"/><Relationship Id="rId2"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CH" dirty="0" err="1" smtClean="0"/>
              <a:t>Junxin</a:t>
            </a:r>
            <a:r>
              <a:rPr lang="de-CH" dirty="0" smtClean="0"/>
              <a:t> Chen, Chi Zhang</a:t>
            </a:r>
            <a:endParaRPr lang="de-CH" dirty="0"/>
          </a:p>
        </p:txBody>
      </p:sp>
      <p:sp>
        <p:nvSpPr>
          <p:cNvPr id="3" name="Datumsplatzhalter 2"/>
          <p:cNvSpPr>
            <a:spLocks noGrp="1"/>
          </p:cNvSpPr>
          <p:nvPr>
            <p:ph type="dt" sz="half" idx="10"/>
          </p:nvPr>
        </p:nvSpPr>
        <p:spPr/>
        <p:txBody>
          <a:bodyPr/>
          <a:lstStyle/>
          <a:p>
            <a:r>
              <a:rPr lang="de-DE" dirty="0" smtClean="0"/>
              <a:t>30/05/14</a:t>
            </a:r>
          </a:p>
        </p:txBody>
      </p:sp>
      <p:sp>
        <p:nvSpPr>
          <p:cNvPr id="4" name="Fußzeilenplatzhalter 3"/>
          <p:cNvSpPr>
            <a:spLocks noGrp="1"/>
          </p:cNvSpPr>
          <p:nvPr>
            <p:ph type="ftr" sz="quarter" idx="11"/>
          </p:nvPr>
        </p:nvSpPr>
        <p:spPr/>
        <p:txBody>
          <a:bodyPr/>
          <a:lstStyle/>
          <a:p>
            <a:r>
              <a:rPr lang="de-CH" altLang="zh-CN" dirty="0" err="1"/>
              <a:t>Junxin</a:t>
            </a:r>
            <a:r>
              <a:rPr lang="de-CH" altLang="zh-CN" dirty="0"/>
              <a:t> Chen, Chi Zhang</a:t>
            </a:r>
          </a:p>
        </p:txBody>
      </p:sp>
      <p:sp>
        <p:nvSpPr>
          <p:cNvPr id="5" name="Foliennummernplatzhalter 4"/>
          <p:cNvSpPr>
            <a:spLocks noGrp="1"/>
          </p:cNvSpPr>
          <p:nvPr>
            <p:ph type="sldNum" sz="quarter" idx="12"/>
          </p:nvPr>
        </p:nvSpPr>
        <p:spPr/>
        <p:txBody>
          <a:bodyPr/>
          <a:lstStyle/>
          <a:p>
            <a:fld id="{6C6AE60A-B69C-4790-82F7-3882EDF23186}" type="slidenum">
              <a:rPr lang="de-DE" smtClean="0"/>
              <a:t>1</a:t>
            </a:fld>
            <a:endParaRPr lang="de-DE"/>
          </a:p>
        </p:txBody>
      </p:sp>
      <p:sp>
        <p:nvSpPr>
          <p:cNvPr id="6" name="Titel 5"/>
          <p:cNvSpPr>
            <a:spLocks noGrp="1"/>
          </p:cNvSpPr>
          <p:nvPr>
            <p:ph type="ctrTitle"/>
          </p:nvPr>
        </p:nvSpPr>
        <p:spPr/>
        <p:txBody>
          <a:bodyPr/>
          <a:lstStyle/>
          <a:p>
            <a:r>
              <a:rPr lang="de-CH" dirty="0" err="1" smtClean="0"/>
              <a:t>Polynomial</a:t>
            </a:r>
            <a:r>
              <a:rPr lang="de-CH" dirty="0" smtClean="0"/>
              <a:t>-Time </a:t>
            </a:r>
            <a:r>
              <a:rPr lang="de-CH" dirty="0" err="1" smtClean="0"/>
              <a:t>Algorithms</a:t>
            </a:r>
            <a:r>
              <a:rPr lang="de-CH" dirty="0" smtClean="0"/>
              <a:t> </a:t>
            </a:r>
            <a:r>
              <a:rPr lang="de-CH" dirty="0" err="1" smtClean="0"/>
              <a:t>for</a:t>
            </a:r>
            <a:r>
              <a:rPr lang="de-CH" dirty="0" smtClean="0"/>
              <a:t> Prime </a:t>
            </a:r>
            <a:r>
              <a:rPr lang="de-CH" dirty="0" err="1" smtClean="0"/>
              <a:t>Factorization</a:t>
            </a:r>
            <a:r>
              <a:rPr lang="de-CH" dirty="0" smtClean="0"/>
              <a:t> on a Quantum Computer</a:t>
            </a:r>
            <a:endParaRPr lang="de-CH" dirty="0"/>
          </a:p>
        </p:txBody>
      </p:sp>
    </p:spTree>
    <p:extLst>
      <p:ext uri="{BB962C8B-B14F-4D97-AF65-F5344CB8AC3E}">
        <p14:creationId xmlns:p14="http://schemas.microsoft.com/office/powerpoint/2010/main" val="9253319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10</a:t>
            </a:fld>
            <a:endParaRPr lang="de-DE"/>
          </a:p>
        </p:txBody>
      </p:sp>
      <p:sp>
        <p:nvSpPr>
          <p:cNvPr id="4" name="标题 3"/>
          <p:cNvSpPr>
            <a:spLocks noGrp="1"/>
          </p:cNvSpPr>
          <p:nvPr>
            <p:ph type="title"/>
          </p:nvPr>
        </p:nvSpPr>
        <p:spPr/>
        <p:txBody>
          <a:bodyPr/>
          <a:lstStyle/>
          <a:p>
            <a:r>
              <a:rPr kumimoji="1" lang="en-US" altLang="zh-CN" dirty="0" smtClean="0"/>
              <a:t>Modular Exponentiation</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sp>
        <p:nvSpPr>
          <p:cNvPr id="12" name="矩形 11"/>
          <p:cNvSpPr/>
          <p:nvPr/>
        </p:nvSpPr>
        <p:spPr>
          <a:xfrm>
            <a:off x="1183067" y="1762125"/>
            <a:ext cx="2019300" cy="533400"/>
          </a:xfrm>
          <a:prstGeom prst="rect">
            <a:avLst/>
          </a:prstGeom>
          <a:solidFill>
            <a:schemeClr val="bg2">
              <a:lumMod val="60000"/>
              <a:lumOff val="40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t>Register a</a:t>
            </a:r>
            <a:endParaRPr kumimoji="1" lang="zh-CN" altLang="en-US" dirty="0"/>
          </a:p>
        </p:txBody>
      </p:sp>
      <p:sp>
        <p:nvSpPr>
          <p:cNvPr id="13" name="矩形 12"/>
          <p:cNvSpPr/>
          <p:nvPr/>
        </p:nvSpPr>
        <p:spPr>
          <a:xfrm>
            <a:off x="3951667" y="1749425"/>
            <a:ext cx="1841500" cy="546100"/>
          </a:xfrm>
          <a:prstGeom prst="rect">
            <a:avLst/>
          </a:prstGeom>
          <a:solidFill>
            <a:schemeClr val="bg2">
              <a:lumMod val="60000"/>
              <a:lumOff val="40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t>Register power</a:t>
            </a:r>
            <a:endParaRPr kumimoji="1" lang="zh-CN" altLang="en-US" dirty="0"/>
          </a:p>
        </p:txBody>
      </p:sp>
      <p:graphicFrame>
        <p:nvGraphicFramePr>
          <p:cNvPr id="14" name="对象 13"/>
          <p:cNvGraphicFramePr>
            <a:graphicFrameLocks noChangeAspect="1"/>
          </p:cNvGraphicFramePr>
          <p:nvPr>
            <p:extLst>
              <p:ext uri="{D42A27DB-BD31-4B8C-83A1-F6EECF244321}">
                <p14:modId xmlns:p14="http://schemas.microsoft.com/office/powerpoint/2010/main" val="3772674826"/>
              </p:ext>
            </p:extLst>
          </p:nvPr>
        </p:nvGraphicFramePr>
        <p:xfrm>
          <a:off x="3773488" y="2540000"/>
          <a:ext cx="406400" cy="371475"/>
        </p:xfrm>
        <a:graphic>
          <a:graphicData uri="http://schemas.openxmlformats.org/presentationml/2006/ole">
            <mc:AlternateContent xmlns:mc="http://schemas.openxmlformats.org/markup-compatibility/2006">
              <mc:Choice xmlns:v="urn:schemas-microsoft-com:vml" Requires="v">
                <p:oleObj spid="_x0000_s52790" name="Equation" r:id="rId4" imgW="215900" imgH="228600" progId="Equation.DSMT4">
                  <p:embed/>
                </p:oleObj>
              </mc:Choice>
              <mc:Fallback>
                <p:oleObj name="Equation" r:id="rId4" imgW="215900" imgH="228600" progId="Equation.DSMT4">
                  <p:embed/>
                  <p:pic>
                    <p:nvPicPr>
                      <p:cNvPr id="0" name=""/>
                      <p:cNvPicPr/>
                      <p:nvPr/>
                    </p:nvPicPr>
                    <p:blipFill>
                      <a:blip r:embed="rId5"/>
                      <a:stretch>
                        <a:fillRect/>
                      </a:stretch>
                    </p:blipFill>
                    <p:spPr>
                      <a:xfrm>
                        <a:off x="3773488" y="2540000"/>
                        <a:ext cx="406400" cy="37147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206722295"/>
              </p:ext>
            </p:extLst>
          </p:nvPr>
        </p:nvGraphicFramePr>
        <p:xfrm>
          <a:off x="4298633" y="2540000"/>
          <a:ext cx="406400" cy="371475"/>
        </p:xfrm>
        <a:graphic>
          <a:graphicData uri="http://schemas.openxmlformats.org/presentationml/2006/ole">
            <mc:AlternateContent xmlns:mc="http://schemas.openxmlformats.org/markup-compatibility/2006">
              <mc:Choice xmlns:v="urn:schemas-microsoft-com:vml" Requires="v">
                <p:oleObj spid="_x0000_s52791" name="Equation" r:id="rId6" imgW="215900" imgH="228600" progId="Equation.DSMT4">
                  <p:embed/>
                </p:oleObj>
              </mc:Choice>
              <mc:Fallback>
                <p:oleObj name="Equation" r:id="rId6" imgW="215900" imgH="228600" progId="Equation.DSMT4">
                  <p:embed/>
                  <p:pic>
                    <p:nvPicPr>
                      <p:cNvPr id="0" name=""/>
                      <p:cNvPicPr/>
                      <p:nvPr/>
                    </p:nvPicPr>
                    <p:blipFill>
                      <a:blip r:embed="rId7"/>
                      <a:stretch>
                        <a:fillRect/>
                      </a:stretch>
                    </p:blipFill>
                    <p:spPr>
                      <a:xfrm>
                        <a:off x="4298633" y="2540000"/>
                        <a:ext cx="406400" cy="371475"/>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781640895"/>
              </p:ext>
            </p:extLst>
          </p:nvPr>
        </p:nvGraphicFramePr>
        <p:xfrm>
          <a:off x="5167692" y="2540481"/>
          <a:ext cx="358775" cy="371475"/>
        </p:xfrm>
        <a:graphic>
          <a:graphicData uri="http://schemas.openxmlformats.org/presentationml/2006/ole">
            <mc:AlternateContent xmlns:mc="http://schemas.openxmlformats.org/markup-compatibility/2006">
              <mc:Choice xmlns:v="urn:schemas-microsoft-com:vml" Requires="v">
                <p:oleObj spid="_x0000_s52792" name="Equation" r:id="rId8" imgW="190500" imgH="228600" progId="Equation.DSMT4">
                  <p:embed/>
                </p:oleObj>
              </mc:Choice>
              <mc:Fallback>
                <p:oleObj name="Equation" r:id="rId8" imgW="190500" imgH="228600" progId="Equation.DSMT4">
                  <p:embed/>
                  <p:pic>
                    <p:nvPicPr>
                      <p:cNvPr id="0" name=""/>
                      <p:cNvPicPr/>
                      <p:nvPr/>
                    </p:nvPicPr>
                    <p:blipFill>
                      <a:blip r:embed="rId9"/>
                      <a:stretch>
                        <a:fillRect/>
                      </a:stretch>
                    </p:blipFill>
                    <p:spPr>
                      <a:xfrm>
                        <a:off x="5167692" y="2540481"/>
                        <a:ext cx="358775" cy="371475"/>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1423252995"/>
              </p:ext>
            </p:extLst>
          </p:nvPr>
        </p:nvGraphicFramePr>
        <p:xfrm>
          <a:off x="2192717" y="2498763"/>
          <a:ext cx="501650" cy="392112"/>
        </p:xfrm>
        <a:graphic>
          <a:graphicData uri="http://schemas.openxmlformats.org/presentationml/2006/ole">
            <mc:AlternateContent xmlns:mc="http://schemas.openxmlformats.org/markup-compatibility/2006">
              <mc:Choice xmlns:v="urn:schemas-microsoft-com:vml" Requires="v">
                <p:oleObj spid="_x0000_s52793" name="Equation" r:id="rId10" imgW="266700" imgH="241300" progId="Equation.DSMT4">
                  <p:embed/>
                </p:oleObj>
              </mc:Choice>
              <mc:Fallback>
                <p:oleObj name="Equation" r:id="rId10" imgW="266700" imgH="241300" progId="Equation.DSMT4">
                  <p:embed/>
                  <p:pic>
                    <p:nvPicPr>
                      <p:cNvPr id="0" name=""/>
                      <p:cNvPicPr/>
                      <p:nvPr/>
                    </p:nvPicPr>
                    <p:blipFill>
                      <a:blip r:embed="rId11"/>
                      <a:stretch>
                        <a:fillRect/>
                      </a:stretch>
                    </p:blipFill>
                    <p:spPr>
                      <a:xfrm>
                        <a:off x="2192717" y="2498763"/>
                        <a:ext cx="501650" cy="392112"/>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669698742"/>
              </p:ext>
            </p:extLst>
          </p:nvPr>
        </p:nvGraphicFramePr>
        <p:xfrm>
          <a:off x="1295400" y="2498725"/>
          <a:ext cx="669925" cy="392113"/>
        </p:xfrm>
        <a:graphic>
          <a:graphicData uri="http://schemas.openxmlformats.org/presentationml/2006/ole">
            <mc:AlternateContent xmlns:mc="http://schemas.openxmlformats.org/markup-compatibility/2006">
              <mc:Choice xmlns:v="urn:schemas-microsoft-com:vml" Requires="v">
                <p:oleObj spid="_x0000_s52794" name="Equation" r:id="rId12" imgW="355600" imgH="241300" progId="Equation.DSMT4">
                  <p:embed/>
                </p:oleObj>
              </mc:Choice>
              <mc:Fallback>
                <p:oleObj name="Equation" r:id="rId12" imgW="355600" imgH="241300" progId="Equation.DSMT4">
                  <p:embed/>
                  <p:pic>
                    <p:nvPicPr>
                      <p:cNvPr id="0" name=""/>
                      <p:cNvPicPr/>
                      <p:nvPr/>
                    </p:nvPicPr>
                    <p:blipFill>
                      <a:blip r:embed="rId13"/>
                      <a:stretch>
                        <a:fillRect/>
                      </a:stretch>
                    </p:blipFill>
                    <p:spPr>
                      <a:xfrm>
                        <a:off x="1295400" y="2498725"/>
                        <a:ext cx="669925" cy="392113"/>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115340282"/>
              </p:ext>
            </p:extLst>
          </p:nvPr>
        </p:nvGraphicFramePr>
        <p:xfrm>
          <a:off x="692530" y="2498763"/>
          <a:ext cx="620712" cy="392113"/>
        </p:xfrm>
        <a:graphic>
          <a:graphicData uri="http://schemas.openxmlformats.org/presentationml/2006/ole">
            <mc:AlternateContent xmlns:mc="http://schemas.openxmlformats.org/markup-compatibility/2006">
              <mc:Choice xmlns:v="urn:schemas-microsoft-com:vml" Requires="v">
                <p:oleObj spid="_x0000_s52795" name="Equation" r:id="rId14" imgW="330200" imgH="241300" progId="Equation.DSMT4">
                  <p:embed/>
                </p:oleObj>
              </mc:Choice>
              <mc:Fallback>
                <p:oleObj name="Equation" r:id="rId14" imgW="330200" imgH="241300" progId="Equation.DSMT4">
                  <p:embed/>
                  <p:pic>
                    <p:nvPicPr>
                      <p:cNvPr id="0" name=""/>
                      <p:cNvPicPr/>
                      <p:nvPr/>
                    </p:nvPicPr>
                    <p:blipFill>
                      <a:blip r:embed="rId15"/>
                      <a:stretch>
                        <a:fillRect/>
                      </a:stretch>
                    </p:blipFill>
                    <p:spPr>
                      <a:xfrm>
                        <a:off x="692530" y="2498763"/>
                        <a:ext cx="620712" cy="392113"/>
                      </a:xfrm>
                      <a:prstGeom prst="rect">
                        <a:avLst/>
                      </a:prstGeom>
                    </p:spPr>
                  </p:pic>
                </p:oleObj>
              </mc:Fallback>
            </mc:AlternateContent>
          </a:graphicData>
        </a:graphic>
      </p:graphicFrame>
      <p:cxnSp>
        <p:nvCxnSpPr>
          <p:cNvPr id="32" name="直线连接符 31"/>
          <p:cNvCxnSpPr/>
          <p:nvPr/>
        </p:nvCxnSpPr>
        <p:spPr>
          <a:xfrm>
            <a:off x="1289747" y="2297768"/>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线连接符 32"/>
          <p:cNvCxnSpPr/>
          <p:nvPr/>
        </p:nvCxnSpPr>
        <p:spPr>
          <a:xfrm>
            <a:off x="1924747" y="2285068"/>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线连接符 33"/>
          <p:cNvCxnSpPr/>
          <p:nvPr/>
        </p:nvCxnSpPr>
        <p:spPr>
          <a:xfrm>
            <a:off x="2694367" y="2285068"/>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4744479" y="2498763"/>
            <a:ext cx="461665" cy="459024"/>
          </a:xfrm>
          <a:prstGeom prst="rect">
            <a:avLst/>
          </a:prstGeom>
          <a:noFill/>
          <a:scene3d>
            <a:camera prst="orthographicFront">
              <a:rot lat="0" lon="0" rev="5400000"/>
            </a:camera>
            <a:lightRig rig="threePt" dir="t"/>
          </a:scene3d>
        </p:spPr>
        <p:txBody>
          <a:bodyPr vert="eaVert" wrap="square" rtlCol="0">
            <a:spAutoFit/>
          </a:bodyPr>
          <a:lstStyle/>
          <a:p>
            <a:r>
              <a:rPr kumimoji="1" lang="zh-CN" altLang="zh-CN" dirty="0" smtClean="0"/>
              <a:t>…</a:t>
            </a:r>
            <a:endParaRPr kumimoji="1" lang="zh-CN" altLang="en-US" dirty="0"/>
          </a:p>
        </p:txBody>
      </p:sp>
      <p:cxnSp>
        <p:nvCxnSpPr>
          <p:cNvPr id="39" name="直线连接符 38"/>
          <p:cNvCxnSpPr/>
          <p:nvPr/>
        </p:nvCxnSpPr>
        <p:spPr>
          <a:xfrm>
            <a:off x="4142167" y="2297768"/>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线连接符 39"/>
          <p:cNvCxnSpPr/>
          <p:nvPr/>
        </p:nvCxnSpPr>
        <p:spPr>
          <a:xfrm>
            <a:off x="4675567" y="2285068"/>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线连接符 40"/>
          <p:cNvCxnSpPr/>
          <p:nvPr/>
        </p:nvCxnSpPr>
        <p:spPr>
          <a:xfrm>
            <a:off x="5526467" y="2285068"/>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2" name="图片 41" descr="Screen Shot 2014-05-25 at 11.42.59.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9867" y="3289300"/>
            <a:ext cx="5473700" cy="1460500"/>
          </a:xfrm>
          <a:prstGeom prst="rect">
            <a:avLst/>
          </a:prstGeom>
        </p:spPr>
      </p:pic>
      <p:sp>
        <p:nvSpPr>
          <p:cNvPr id="43" name="文本框 42"/>
          <p:cNvSpPr txBox="1"/>
          <p:nvPr/>
        </p:nvSpPr>
        <p:spPr>
          <a:xfrm>
            <a:off x="1922514" y="2498763"/>
            <a:ext cx="461665" cy="459024"/>
          </a:xfrm>
          <a:prstGeom prst="rect">
            <a:avLst/>
          </a:prstGeom>
          <a:noFill/>
          <a:scene3d>
            <a:camera prst="orthographicFront">
              <a:rot lat="0" lon="0" rev="5400000"/>
            </a:camera>
            <a:lightRig rig="threePt" dir="t"/>
          </a:scene3d>
        </p:spPr>
        <p:txBody>
          <a:bodyPr vert="eaVert" wrap="square" rtlCol="0">
            <a:spAutoFit/>
          </a:bodyPr>
          <a:lstStyle/>
          <a:p>
            <a:r>
              <a:rPr kumimoji="1" lang="zh-CN" altLang="zh-CN" dirty="0" smtClean="0"/>
              <a:t>…</a:t>
            </a:r>
            <a:endParaRPr kumimoji="1" lang="zh-CN" altLang="en-US" dirty="0"/>
          </a:p>
        </p:txBody>
      </p:sp>
      <p:sp>
        <p:nvSpPr>
          <p:cNvPr id="44" name="下箭头 43"/>
          <p:cNvSpPr/>
          <p:nvPr/>
        </p:nvSpPr>
        <p:spPr>
          <a:xfrm>
            <a:off x="1868067" y="4797662"/>
            <a:ext cx="506425" cy="818677"/>
          </a:xfrm>
          <a:prstGeom prst="downArrow">
            <a:avLst/>
          </a:prstGeom>
          <a:gradFill flip="none" rotWithShape="1">
            <a:gsLst>
              <a:gs pos="0">
                <a:schemeClr val="bg2">
                  <a:lumMod val="60000"/>
                  <a:lumOff val="40000"/>
                </a:schemeClr>
              </a:gs>
              <a:gs pos="100000">
                <a:srgbClr val="FFFFFF"/>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下箭头 44"/>
          <p:cNvSpPr/>
          <p:nvPr/>
        </p:nvSpPr>
        <p:spPr>
          <a:xfrm>
            <a:off x="4711416" y="4797662"/>
            <a:ext cx="506425" cy="818677"/>
          </a:xfrm>
          <a:prstGeom prst="downArrow">
            <a:avLst/>
          </a:prstGeom>
          <a:gradFill flip="none" rotWithShape="1">
            <a:gsLst>
              <a:gs pos="0">
                <a:schemeClr val="bg2">
                  <a:lumMod val="60000"/>
                  <a:lumOff val="40000"/>
                </a:schemeClr>
              </a:gs>
              <a:gs pos="100000">
                <a:srgbClr val="FFFFFF"/>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46" name="对象 45"/>
          <p:cNvGraphicFramePr>
            <a:graphicFrameLocks noChangeAspect="1"/>
          </p:cNvGraphicFramePr>
          <p:nvPr>
            <p:extLst>
              <p:ext uri="{D42A27DB-BD31-4B8C-83A1-F6EECF244321}">
                <p14:modId xmlns:p14="http://schemas.microsoft.com/office/powerpoint/2010/main" val="2282238082"/>
              </p:ext>
            </p:extLst>
          </p:nvPr>
        </p:nvGraphicFramePr>
        <p:xfrm>
          <a:off x="1900238" y="5616575"/>
          <a:ext cx="596900" cy="392113"/>
        </p:xfrm>
        <a:graphic>
          <a:graphicData uri="http://schemas.openxmlformats.org/presentationml/2006/ole">
            <mc:AlternateContent xmlns:mc="http://schemas.openxmlformats.org/markup-compatibility/2006">
              <mc:Choice xmlns:v="urn:schemas-microsoft-com:vml" Requires="v">
                <p:oleObj spid="_x0000_s52796" name="Equation" r:id="rId17" imgW="317500" imgH="241300" progId="Equation.DSMT4">
                  <p:embed/>
                </p:oleObj>
              </mc:Choice>
              <mc:Fallback>
                <p:oleObj name="Equation" r:id="rId17" imgW="317500" imgH="241300" progId="Equation.DSMT4">
                  <p:embed/>
                  <p:pic>
                    <p:nvPicPr>
                      <p:cNvPr id="0" name=""/>
                      <p:cNvPicPr/>
                      <p:nvPr/>
                    </p:nvPicPr>
                    <p:blipFill>
                      <a:blip r:embed="rId18"/>
                      <a:stretch>
                        <a:fillRect/>
                      </a:stretch>
                    </p:blipFill>
                    <p:spPr>
                      <a:xfrm>
                        <a:off x="1900238" y="5616575"/>
                        <a:ext cx="596900" cy="392113"/>
                      </a:xfrm>
                      <a:prstGeom prst="rect">
                        <a:avLst/>
                      </a:prstGeom>
                    </p:spPr>
                  </p:pic>
                </p:oleObj>
              </mc:Fallback>
            </mc:AlternateContent>
          </a:graphicData>
        </a:graphic>
      </p:graphicFrame>
      <p:graphicFrame>
        <p:nvGraphicFramePr>
          <p:cNvPr id="47" name="对象 46"/>
          <p:cNvGraphicFramePr>
            <a:graphicFrameLocks noChangeAspect="1"/>
          </p:cNvGraphicFramePr>
          <p:nvPr>
            <p:extLst>
              <p:ext uri="{D42A27DB-BD31-4B8C-83A1-F6EECF244321}">
                <p14:modId xmlns:p14="http://schemas.microsoft.com/office/powerpoint/2010/main" val="4065456192"/>
              </p:ext>
            </p:extLst>
          </p:nvPr>
        </p:nvGraphicFramePr>
        <p:xfrm>
          <a:off x="4254500" y="5602288"/>
          <a:ext cx="1673225" cy="454025"/>
        </p:xfrm>
        <a:graphic>
          <a:graphicData uri="http://schemas.openxmlformats.org/presentationml/2006/ole">
            <mc:AlternateContent xmlns:mc="http://schemas.openxmlformats.org/markup-compatibility/2006">
              <mc:Choice xmlns:v="urn:schemas-microsoft-com:vml" Requires="v">
                <p:oleObj spid="_x0000_s52797" name="Equation" r:id="rId19" imgW="889000" imgH="279400" progId="Equation.DSMT4">
                  <p:embed/>
                </p:oleObj>
              </mc:Choice>
              <mc:Fallback>
                <p:oleObj name="Equation" r:id="rId19" imgW="889000" imgH="279400" progId="Equation.DSMT4">
                  <p:embed/>
                  <p:pic>
                    <p:nvPicPr>
                      <p:cNvPr id="0" name=""/>
                      <p:cNvPicPr/>
                      <p:nvPr/>
                    </p:nvPicPr>
                    <p:blipFill>
                      <a:blip r:embed="rId20"/>
                      <a:stretch>
                        <a:fillRect/>
                      </a:stretch>
                    </p:blipFill>
                    <p:spPr>
                      <a:xfrm>
                        <a:off x="4254500" y="5602288"/>
                        <a:ext cx="1673225" cy="454025"/>
                      </a:xfrm>
                      <a:prstGeom prst="rect">
                        <a:avLst/>
                      </a:prstGeom>
                    </p:spPr>
                  </p:pic>
                </p:oleObj>
              </mc:Fallback>
            </mc:AlternateContent>
          </a:graphicData>
        </a:graphic>
      </p:graphicFrame>
      <p:sp>
        <p:nvSpPr>
          <p:cNvPr id="48" name="圆角矩形 47"/>
          <p:cNvSpPr/>
          <p:nvPr/>
        </p:nvSpPr>
        <p:spPr>
          <a:xfrm>
            <a:off x="868089" y="3261826"/>
            <a:ext cx="5753645" cy="1485419"/>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矩形 48"/>
          <p:cNvSpPr/>
          <p:nvPr/>
        </p:nvSpPr>
        <p:spPr>
          <a:xfrm>
            <a:off x="1746700" y="4141844"/>
            <a:ext cx="4683060" cy="18480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51" name="对象 50"/>
          <p:cNvGraphicFramePr>
            <a:graphicFrameLocks noChangeAspect="1"/>
          </p:cNvGraphicFramePr>
          <p:nvPr>
            <p:extLst>
              <p:ext uri="{D42A27DB-BD31-4B8C-83A1-F6EECF244321}">
                <p14:modId xmlns:p14="http://schemas.microsoft.com/office/powerpoint/2010/main" val="244896849"/>
              </p:ext>
            </p:extLst>
          </p:nvPr>
        </p:nvGraphicFramePr>
        <p:xfrm>
          <a:off x="6453567" y="2285068"/>
          <a:ext cx="2697956" cy="944721"/>
        </p:xfrm>
        <a:graphic>
          <a:graphicData uri="http://schemas.openxmlformats.org/presentationml/2006/ole">
            <mc:AlternateContent xmlns:mc="http://schemas.openxmlformats.org/markup-compatibility/2006">
              <mc:Choice xmlns:v="urn:schemas-microsoft-com:vml" Requires="v">
                <p:oleObj spid="_x0000_s52798" name="Equation" r:id="rId21" imgW="1485900" imgH="520700" progId="Equation.DSMT4">
                  <p:embed/>
                </p:oleObj>
              </mc:Choice>
              <mc:Fallback>
                <p:oleObj name="Equation" r:id="rId21" imgW="1485900" imgH="520700" progId="Equation.DSMT4">
                  <p:embed/>
                  <p:pic>
                    <p:nvPicPr>
                      <p:cNvPr id="0" name=""/>
                      <p:cNvPicPr/>
                      <p:nvPr/>
                    </p:nvPicPr>
                    <p:blipFill>
                      <a:blip r:embed="rId22"/>
                      <a:stretch>
                        <a:fillRect/>
                      </a:stretch>
                    </p:blipFill>
                    <p:spPr>
                      <a:xfrm>
                        <a:off x="6453567" y="2285068"/>
                        <a:ext cx="2697956" cy="944721"/>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1232918290"/>
              </p:ext>
            </p:extLst>
          </p:nvPr>
        </p:nvGraphicFramePr>
        <p:xfrm>
          <a:off x="6754431" y="4038575"/>
          <a:ext cx="2340102" cy="347078"/>
        </p:xfrm>
        <a:graphic>
          <a:graphicData uri="http://schemas.openxmlformats.org/presentationml/2006/ole">
            <mc:AlternateContent xmlns:mc="http://schemas.openxmlformats.org/markup-compatibility/2006">
              <mc:Choice xmlns:v="urn:schemas-microsoft-com:vml" Requires="v">
                <p:oleObj spid="_x0000_s52799" name="Equation" r:id="rId23" imgW="1714500" imgH="254000" progId="Equation.DSMT4">
                  <p:embed/>
                </p:oleObj>
              </mc:Choice>
              <mc:Fallback>
                <p:oleObj name="Equation" r:id="rId23" imgW="1714500" imgH="254000" progId="Equation.DSMT4">
                  <p:embed/>
                  <p:pic>
                    <p:nvPicPr>
                      <p:cNvPr id="0" name=""/>
                      <p:cNvPicPr/>
                      <p:nvPr/>
                    </p:nvPicPr>
                    <p:blipFill>
                      <a:blip r:embed="rId24"/>
                      <a:stretch>
                        <a:fillRect/>
                      </a:stretch>
                    </p:blipFill>
                    <p:spPr>
                      <a:xfrm>
                        <a:off x="6754431" y="4038575"/>
                        <a:ext cx="2340102" cy="347078"/>
                      </a:xfrm>
                      <a:prstGeom prst="rect">
                        <a:avLst/>
                      </a:prstGeom>
                    </p:spPr>
                  </p:pic>
                </p:oleObj>
              </mc:Fallback>
            </mc:AlternateContent>
          </a:graphicData>
        </a:graphic>
      </p:graphicFrame>
      <p:sp>
        <p:nvSpPr>
          <p:cNvPr id="7" name="文本框 6"/>
          <p:cNvSpPr txBox="1"/>
          <p:nvPr/>
        </p:nvSpPr>
        <p:spPr>
          <a:xfrm>
            <a:off x="4263135" y="3772512"/>
            <a:ext cx="579120" cy="369332"/>
          </a:xfrm>
          <a:prstGeom prst="rect">
            <a:avLst/>
          </a:prstGeom>
          <a:noFill/>
        </p:spPr>
        <p:txBody>
          <a:bodyPr wrap="square" rtlCol="0">
            <a:spAutoFit/>
          </a:bodyPr>
          <a:lstStyle/>
          <a:p>
            <a:r>
              <a:rPr kumimoji="1" lang="en-US" altLang="zh-CN" dirty="0" smtClean="0">
                <a:solidFill>
                  <a:srgbClr val="FF0000"/>
                </a:solidFill>
              </a:rPr>
              <a:t>b</a:t>
            </a:r>
            <a:endParaRPr kumimoji="1" lang="zh-CN" altLang="en-US" dirty="0">
              <a:solidFill>
                <a:srgbClr val="FF0000"/>
              </a:solidFill>
            </a:endParaRPr>
          </a:p>
        </p:txBody>
      </p:sp>
      <p:sp>
        <p:nvSpPr>
          <p:cNvPr id="35" name="文本框 34"/>
          <p:cNvSpPr txBox="1"/>
          <p:nvPr/>
        </p:nvSpPr>
        <p:spPr>
          <a:xfrm>
            <a:off x="5340095" y="3772512"/>
            <a:ext cx="579120" cy="369332"/>
          </a:xfrm>
          <a:prstGeom prst="rect">
            <a:avLst/>
          </a:prstGeom>
          <a:noFill/>
        </p:spPr>
        <p:txBody>
          <a:bodyPr wrap="square" rtlCol="0">
            <a:spAutoFit/>
          </a:bodyPr>
          <a:lstStyle/>
          <a:p>
            <a:r>
              <a:rPr kumimoji="1" lang="en-US" altLang="zh-CN" dirty="0" smtClean="0">
                <a:solidFill>
                  <a:srgbClr val="FF0000"/>
                </a:solidFill>
              </a:rPr>
              <a:t>c</a:t>
            </a:r>
            <a:endParaRPr kumimoji="1" lang="zh-CN" altLang="en-US" dirty="0">
              <a:solidFill>
                <a:srgbClr val="FF0000"/>
              </a:solidFill>
            </a:endParaRPr>
          </a:p>
        </p:txBody>
      </p:sp>
      <p:sp>
        <p:nvSpPr>
          <p:cNvPr id="36" name="文本框 35"/>
          <p:cNvSpPr txBox="1"/>
          <p:nvPr/>
        </p:nvSpPr>
        <p:spPr>
          <a:xfrm>
            <a:off x="2023972" y="3772512"/>
            <a:ext cx="851308" cy="369332"/>
          </a:xfrm>
          <a:prstGeom prst="rect">
            <a:avLst/>
          </a:prstGeom>
          <a:noFill/>
        </p:spPr>
        <p:txBody>
          <a:bodyPr wrap="square" rtlCol="0">
            <a:spAutoFit/>
          </a:bodyPr>
          <a:lstStyle/>
          <a:p>
            <a:r>
              <a:rPr kumimoji="1" lang="en-US" altLang="zh-CN" dirty="0" smtClean="0">
                <a:solidFill>
                  <a:srgbClr val="FF0000"/>
                </a:solidFill>
              </a:rPr>
              <a:t>result</a:t>
            </a:r>
            <a:endParaRPr kumimoji="1" lang="zh-CN" altLang="en-US" dirty="0">
              <a:solidFill>
                <a:srgbClr val="FF0000"/>
              </a:solidFill>
            </a:endParaRPr>
          </a:p>
        </p:txBody>
      </p:sp>
    </p:spTree>
    <p:extLst>
      <p:ext uri="{BB962C8B-B14F-4D97-AF65-F5344CB8AC3E}">
        <p14:creationId xmlns:p14="http://schemas.microsoft.com/office/powerpoint/2010/main" val="7472451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5" grpId="0"/>
      <p:bldP spid="36" grpId="0"/>
      <p:bldP spid="3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11</a:t>
            </a:fld>
            <a:endParaRPr lang="de-DE"/>
          </a:p>
        </p:txBody>
      </p:sp>
      <p:sp>
        <p:nvSpPr>
          <p:cNvPr id="4" name="标题 3"/>
          <p:cNvSpPr>
            <a:spLocks noGrp="1"/>
          </p:cNvSpPr>
          <p:nvPr>
            <p:ph type="title"/>
          </p:nvPr>
        </p:nvSpPr>
        <p:spPr/>
        <p:txBody>
          <a:bodyPr/>
          <a:lstStyle/>
          <a:p>
            <a:r>
              <a:rPr kumimoji="1" lang="en-US" altLang="zh-CN" dirty="0" smtClean="0"/>
              <a:t>Modular Exponentiations</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sp>
        <p:nvSpPr>
          <p:cNvPr id="7" name="矩形 6"/>
          <p:cNvSpPr/>
          <p:nvPr/>
        </p:nvSpPr>
        <p:spPr>
          <a:xfrm>
            <a:off x="825500" y="1795914"/>
            <a:ext cx="2019300" cy="533400"/>
          </a:xfrm>
          <a:prstGeom prst="rect">
            <a:avLst/>
          </a:prstGeom>
          <a:solidFill>
            <a:schemeClr val="bg2">
              <a:lumMod val="60000"/>
              <a:lumOff val="40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t>Register b</a:t>
            </a:r>
            <a:endParaRPr kumimoji="1"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2771273477"/>
              </p:ext>
            </p:extLst>
          </p:nvPr>
        </p:nvGraphicFramePr>
        <p:xfrm>
          <a:off x="1835150" y="2519578"/>
          <a:ext cx="501650" cy="392112"/>
        </p:xfrm>
        <a:graphic>
          <a:graphicData uri="http://schemas.openxmlformats.org/presentationml/2006/ole">
            <mc:AlternateContent xmlns:mc="http://schemas.openxmlformats.org/markup-compatibility/2006">
              <mc:Choice xmlns:v="urn:schemas-microsoft-com:vml" Requires="v">
                <p:oleObj spid="_x0000_s89436" name="Equation" r:id="rId3" imgW="266700" imgH="241300" progId="Equation.DSMT4">
                  <p:embed/>
                </p:oleObj>
              </mc:Choice>
              <mc:Fallback>
                <p:oleObj name="Equation" r:id="rId3" imgW="266700" imgH="241300" progId="Equation.DSMT4">
                  <p:embed/>
                  <p:pic>
                    <p:nvPicPr>
                      <p:cNvPr id="0" name=""/>
                      <p:cNvPicPr/>
                      <p:nvPr/>
                    </p:nvPicPr>
                    <p:blipFill>
                      <a:blip r:embed="rId4"/>
                      <a:stretch>
                        <a:fillRect/>
                      </a:stretch>
                    </p:blipFill>
                    <p:spPr>
                      <a:xfrm>
                        <a:off x="1835150" y="2519578"/>
                        <a:ext cx="501650" cy="39211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107925731"/>
              </p:ext>
            </p:extLst>
          </p:nvPr>
        </p:nvGraphicFramePr>
        <p:xfrm>
          <a:off x="927100" y="2536825"/>
          <a:ext cx="646113" cy="390525"/>
        </p:xfrm>
        <a:graphic>
          <a:graphicData uri="http://schemas.openxmlformats.org/presentationml/2006/ole">
            <mc:AlternateContent xmlns:mc="http://schemas.openxmlformats.org/markup-compatibility/2006">
              <mc:Choice xmlns:v="urn:schemas-microsoft-com:vml" Requires="v">
                <p:oleObj spid="_x0000_s89437" name="Equation" r:id="rId5" imgW="342900" imgH="241300" progId="Equation.DSMT4">
                  <p:embed/>
                </p:oleObj>
              </mc:Choice>
              <mc:Fallback>
                <p:oleObj name="Equation" r:id="rId5" imgW="342900" imgH="241300" progId="Equation.DSMT4">
                  <p:embed/>
                  <p:pic>
                    <p:nvPicPr>
                      <p:cNvPr id="0" name=""/>
                      <p:cNvPicPr/>
                      <p:nvPr/>
                    </p:nvPicPr>
                    <p:blipFill>
                      <a:blip r:embed="rId6"/>
                      <a:stretch>
                        <a:fillRect/>
                      </a:stretch>
                    </p:blipFill>
                    <p:spPr>
                      <a:xfrm>
                        <a:off x="927100" y="2536825"/>
                        <a:ext cx="646113" cy="3905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292271876"/>
              </p:ext>
            </p:extLst>
          </p:nvPr>
        </p:nvGraphicFramePr>
        <p:xfrm>
          <a:off x="334963" y="2540451"/>
          <a:ext cx="620712" cy="392113"/>
        </p:xfrm>
        <a:graphic>
          <a:graphicData uri="http://schemas.openxmlformats.org/presentationml/2006/ole">
            <mc:AlternateContent xmlns:mc="http://schemas.openxmlformats.org/markup-compatibility/2006">
              <mc:Choice xmlns:v="urn:schemas-microsoft-com:vml" Requires="v">
                <p:oleObj spid="_x0000_s89438" name="Equation" r:id="rId7" imgW="330200" imgH="241300" progId="Equation.DSMT4">
                  <p:embed/>
                </p:oleObj>
              </mc:Choice>
              <mc:Fallback>
                <p:oleObj name="Equation" r:id="rId7" imgW="330200" imgH="241300" progId="Equation.DSMT4">
                  <p:embed/>
                  <p:pic>
                    <p:nvPicPr>
                      <p:cNvPr id="0" name=""/>
                      <p:cNvPicPr/>
                      <p:nvPr/>
                    </p:nvPicPr>
                    <p:blipFill>
                      <a:blip r:embed="rId8"/>
                      <a:stretch>
                        <a:fillRect/>
                      </a:stretch>
                    </p:blipFill>
                    <p:spPr>
                      <a:xfrm>
                        <a:off x="334963" y="2540451"/>
                        <a:ext cx="620712" cy="392113"/>
                      </a:xfrm>
                      <a:prstGeom prst="rect">
                        <a:avLst/>
                      </a:prstGeom>
                    </p:spPr>
                  </p:pic>
                </p:oleObj>
              </mc:Fallback>
            </mc:AlternateContent>
          </a:graphicData>
        </a:graphic>
      </p:graphicFrame>
      <p:sp>
        <p:nvSpPr>
          <p:cNvPr id="11" name="文本框 10"/>
          <p:cNvSpPr txBox="1"/>
          <p:nvPr/>
        </p:nvSpPr>
        <p:spPr>
          <a:xfrm>
            <a:off x="1557492" y="2519578"/>
            <a:ext cx="461665" cy="459024"/>
          </a:xfrm>
          <a:prstGeom prst="rect">
            <a:avLst/>
          </a:prstGeom>
          <a:noFill/>
          <a:scene3d>
            <a:camera prst="orthographicFront">
              <a:rot lat="0" lon="0" rev="5400000"/>
            </a:camera>
            <a:lightRig rig="threePt" dir="t"/>
          </a:scene3d>
        </p:spPr>
        <p:txBody>
          <a:bodyPr vert="eaVert" wrap="square" rtlCol="0">
            <a:spAutoFit/>
          </a:bodyPr>
          <a:lstStyle/>
          <a:p>
            <a:r>
              <a:rPr kumimoji="1" lang="zh-CN" altLang="zh-CN" dirty="0" smtClean="0"/>
              <a:t>…</a:t>
            </a:r>
            <a:endParaRPr kumimoji="1" lang="zh-CN" altLang="en-US" dirty="0"/>
          </a:p>
        </p:txBody>
      </p:sp>
      <p:cxnSp>
        <p:nvCxnSpPr>
          <p:cNvPr id="12" name="直线连接符 11"/>
          <p:cNvCxnSpPr/>
          <p:nvPr/>
        </p:nvCxnSpPr>
        <p:spPr>
          <a:xfrm>
            <a:off x="922020" y="2331557"/>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线连接符 12"/>
          <p:cNvCxnSpPr/>
          <p:nvPr/>
        </p:nvCxnSpPr>
        <p:spPr>
          <a:xfrm>
            <a:off x="1546860" y="2318857"/>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p:nvCxnSpPr>
        <p:spPr>
          <a:xfrm>
            <a:off x="2336800" y="2318857"/>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365500" y="1783214"/>
            <a:ext cx="1841500" cy="546100"/>
          </a:xfrm>
          <a:prstGeom prst="rect">
            <a:avLst/>
          </a:prstGeom>
          <a:solidFill>
            <a:schemeClr val="bg2">
              <a:lumMod val="60000"/>
              <a:lumOff val="40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t>Register result</a:t>
            </a:r>
            <a:endParaRPr kumimoji="1" lang="zh-CN" altLang="en-US" dirty="0"/>
          </a:p>
        </p:txBody>
      </p:sp>
      <p:graphicFrame>
        <p:nvGraphicFramePr>
          <p:cNvPr id="16" name="对象 15"/>
          <p:cNvGraphicFramePr>
            <a:graphicFrameLocks noChangeAspect="1"/>
          </p:cNvGraphicFramePr>
          <p:nvPr>
            <p:extLst>
              <p:ext uri="{D42A27DB-BD31-4B8C-83A1-F6EECF244321}">
                <p14:modId xmlns:p14="http://schemas.microsoft.com/office/powerpoint/2010/main" val="3463667105"/>
              </p:ext>
            </p:extLst>
          </p:nvPr>
        </p:nvGraphicFramePr>
        <p:xfrm>
          <a:off x="3146425" y="2556327"/>
          <a:ext cx="406400" cy="371475"/>
        </p:xfrm>
        <a:graphic>
          <a:graphicData uri="http://schemas.openxmlformats.org/presentationml/2006/ole">
            <mc:AlternateContent xmlns:mc="http://schemas.openxmlformats.org/markup-compatibility/2006">
              <mc:Choice xmlns:v="urn:schemas-microsoft-com:vml" Requires="v">
                <p:oleObj spid="_x0000_s89439" name="Equation" r:id="rId9" imgW="215900" imgH="228600" progId="Equation.DSMT4">
                  <p:embed/>
                </p:oleObj>
              </mc:Choice>
              <mc:Fallback>
                <p:oleObj name="Equation" r:id="rId9" imgW="215900" imgH="228600" progId="Equation.DSMT4">
                  <p:embed/>
                  <p:pic>
                    <p:nvPicPr>
                      <p:cNvPr id="0" name=""/>
                      <p:cNvPicPr/>
                      <p:nvPr/>
                    </p:nvPicPr>
                    <p:blipFill>
                      <a:blip r:embed="rId10"/>
                      <a:stretch>
                        <a:fillRect/>
                      </a:stretch>
                    </p:blipFill>
                    <p:spPr>
                      <a:xfrm>
                        <a:off x="3146425" y="2556327"/>
                        <a:ext cx="406400" cy="371475"/>
                      </a:xfrm>
                      <a:prstGeom prst="rect">
                        <a:avLst/>
                      </a:prstGeom>
                    </p:spPr>
                  </p:pic>
                </p:oleObj>
              </mc:Fallback>
            </mc:AlternateContent>
          </a:graphicData>
        </a:graphic>
      </p:graphicFrame>
      <p:cxnSp>
        <p:nvCxnSpPr>
          <p:cNvPr id="17" name="直线连接符 16"/>
          <p:cNvCxnSpPr/>
          <p:nvPr/>
        </p:nvCxnSpPr>
        <p:spPr>
          <a:xfrm>
            <a:off x="3556000" y="2331557"/>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p:nvCxnSpPr>
        <p:spPr>
          <a:xfrm>
            <a:off x="4089400" y="2318857"/>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线连接符 18"/>
          <p:cNvCxnSpPr/>
          <p:nvPr/>
        </p:nvCxnSpPr>
        <p:spPr>
          <a:xfrm>
            <a:off x="4940300" y="2318857"/>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0" name="对象 19"/>
          <p:cNvGraphicFramePr>
            <a:graphicFrameLocks noChangeAspect="1"/>
          </p:cNvGraphicFramePr>
          <p:nvPr>
            <p:extLst>
              <p:ext uri="{D42A27DB-BD31-4B8C-83A1-F6EECF244321}">
                <p14:modId xmlns:p14="http://schemas.microsoft.com/office/powerpoint/2010/main" val="1240593084"/>
              </p:ext>
            </p:extLst>
          </p:nvPr>
        </p:nvGraphicFramePr>
        <p:xfrm>
          <a:off x="3667760" y="2561089"/>
          <a:ext cx="406400" cy="371475"/>
        </p:xfrm>
        <a:graphic>
          <a:graphicData uri="http://schemas.openxmlformats.org/presentationml/2006/ole">
            <mc:AlternateContent xmlns:mc="http://schemas.openxmlformats.org/markup-compatibility/2006">
              <mc:Choice xmlns:v="urn:schemas-microsoft-com:vml" Requires="v">
                <p:oleObj spid="_x0000_s89440" name="Equation" r:id="rId11" imgW="215900" imgH="228600" progId="Equation.DSMT4">
                  <p:embed/>
                </p:oleObj>
              </mc:Choice>
              <mc:Fallback>
                <p:oleObj name="Equation" r:id="rId11" imgW="215900" imgH="228600" progId="Equation.DSMT4">
                  <p:embed/>
                  <p:pic>
                    <p:nvPicPr>
                      <p:cNvPr id="0" name=""/>
                      <p:cNvPicPr/>
                      <p:nvPr/>
                    </p:nvPicPr>
                    <p:blipFill>
                      <a:blip r:embed="rId10"/>
                      <a:stretch>
                        <a:fillRect/>
                      </a:stretch>
                    </p:blipFill>
                    <p:spPr>
                      <a:xfrm>
                        <a:off x="3667760" y="2561089"/>
                        <a:ext cx="406400" cy="371475"/>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2672397591"/>
              </p:ext>
            </p:extLst>
          </p:nvPr>
        </p:nvGraphicFramePr>
        <p:xfrm>
          <a:off x="4572000" y="2556327"/>
          <a:ext cx="406400" cy="371475"/>
        </p:xfrm>
        <a:graphic>
          <a:graphicData uri="http://schemas.openxmlformats.org/presentationml/2006/ole">
            <mc:AlternateContent xmlns:mc="http://schemas.openxmlformats.org/markup-compatibility/2006">
              <mc:Choice xmlns:v="urn:schemas-microsoft-com:vml" Requires="v">
                <p:oleObj spid="_x0000_s89441" name="Equation" r:id="rId12" imgW="215900" imgH="228600" progId="Equation.DSMT4">
                  <p:embed/>
                </p:oleObj>
              </mc:Choice>
              <mc:Fallback>
                <p:oleObj name="Equation" r:id="rId12" imgW="215900" imgH="228600" progId="Equation.DSMT4">
                  <p:embed/>
                  <p:pic>
                    <p:nvPicPr>
                      <p:cNvPr id="0" name=""/>
                      <p:cNvPicPr/>
                      <p:nvPr/>
                    </p:nvPicPr>
                    <p:blipFill>
                      <a:blip r:embed="rId10"/>
                      <a:stretch>
                        <a:fillRect/>
                      </a:stretch>
                    </p:blipFill>
                    <p:spPr>
                      <a:xfrm>
                        <a:off x="4572000" y="2556327"/>
                        <a:ext cx="406400" cy="371475"/>
                      </a:xfrm>
                      <a:prstGeom prst="rect">
                        <a:avLst/>
                      </a:prstGeom>
                    </p:spPr>
                  </p:pic>
                </p:oleObj>
              </mc:Fallback>
            </mc:AlternateContent>
          </a:graphicData>
        </a:graphic>
      </p:graphicFrame>
      <p:sp>
        <p:nvSpPr>
          <p:cNvPr id="22" name="文本框 21"/>
          <p:cNvSpPr txBox="1"/>
          <p:nvPr/>
        </p:nvSpPr>
        <p:spPr>
          <a:xfrm>
            <a:off x="4189043" y="2519476"/>
            <a:ext cx="461665" cy="459024"/>
          </a:xfrm>
          <a:prstGeom prst="rect">
            <a:avLst/>
          </a:prstGeom>
          <a:noFill/>
          <a:scene3d>
            <a:camera prst="orthographicFront">
              <a:rot lat="0" lon="0" rev="5400000"/>
            </a:camera>
            <a:lightRig rig="threePt" dir="t"/>
          </a:scene3d>
        </p:spPr>
        <p:txBody>
          <a:bodyPr vert="eaVert" wrap="square" rtlCol="0">
            <a:spAutoFit/>
          </a:bodyPr>
          <a:lstStyle/>
          <a:p>
            <a:r>
              <a:rPr kumimoji="1" lang="zh-CN" altLang="zh-CN" dirty="0" smtClean="0"/>
              <a:t>…</a:t>
            </a:r>
            <a:endParaRPr kumimoji="1" lang="zh-CN" altLang="en-US" dirty="0"/>
          </a:p>
        </p:txBody>
      </p:sp>
      <p:sp>
        <p:nvSpPr>
          <p:cNvPr id="24" name="下箭头 23"/>
          <p:cNvSpPr/>
          <p:nvPr/>
        </p:nvSpPr>
        <p:spPr>
          <a:xfrm>
            <a:off x="1281900" y="5009251"/>
            <a:ext cx="506425" cy="818677"/>
          </a:xfrm>
          <a:prstGeom prst="downArrow">
            <a:avLst/>
          </a:prstGeom>
          <a:gradFill flip="none" rotWithShape="1">
            <a:gsLst>
              <a:gs pos="0">
                <a:schemeClr val="bg2">
                  <a:lumMod val="60000"/>
                  <a:lumOff val="40000"/>
                </a:schemeClr>
              </a:gs>
              <a:gs pos="100000">
                <a:srgbClr val="FFFFFF"/>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下箭头 24"/>
          <p:cNvSpPr/>
          <p:nvPr/>
        </p:nvSpPr>
        <p:spPr>
          <a:xfrm>
            <a:off x="4125249" y="5009251"/>
            <a:ext cx="506425" cy="818677"/>
          </a:xfrm>
          <a:prstGeom prst="downArrow">
            <a:avLst/>
          </a:prstGeom>
          <a:gradFill flip="none" rotWithShape="1">
            <a:gsLst>
              <a:gs pos="0">
                <a:schemeClr val="bg2">
                  <a:lumMod val="60000"/>
                  <a:lumOff val="40000"/>
                </a:schemeClr>
              </a:gs>
              <a:gs pos="100000">
                <a:srgbClr val="FFFFFF"/>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26" name="对象 25"/>
          <p:cNvGraphicFramePr>
            <a:graphicFrameLocks noChangeAspect="1"/>
          </p:cNvGraphicFramePr>
          <p:nvPr>
            <p:extLst>
              <p:ext uri="{D42A27DB-BD31-4B8C-83A1-F6EECF244321}">
                <p14:modId xmlns:p14="http://schemas.microsoft.com/office/powerpoint/2010/main" val="481687572"/>
              </p:ext>
            </p:extLst>
          </p:nvPr>
        </p:nvGraphicFramePr>
        <p:xfrm>
          <a:off x="1287463" y="5827713"/>
          <a:ext cx="501650" cy="392112"/>
        </p:xfrm>
        <a:graphic>
          <a:graphicData uri="http://schemas.openxmlformats.org/presentationml/2006/ole">
            <mc:AlternateContent xmlns:mc="http://schemas.openxmlformats.org/markup-compatibility/2006">
              <mc:Choice xmlns:v="urn:schemas-microsoft-com:vml" Requires="v">
                <p:oleObj spid="_x0000_s89442" name="Equation" r:id="rId13" imgW="266700" imgH="241300" progId="Equation.DSMT4">
                  <p:embed/>
                </p:oleObj>
              </mc:Choice>
              <mc:Fallback>
                <p:oleObj name="Equation" r:id="rId13" imgW="266700" imgH="241300" progId="Equation.DSMT4">
                  <p:embed/>
                  <p:pic>
                    <p:nvPicPr>
                      <p:cNvPr id="0" name=""/>
                      <p:cNvPicPr/>
                      <p:nvPr/>
                    </p:nvPicPr>
                    <p:blipFill>
                      <a:blip r:embed="rId14"/>
                      <a:stretch>
                        <a:fillRect/>
                      </a:stretch>
                    </p:blipFill>
                    <p:spPr>
                      <a:xfrm>
                        <a:off x="1287463" y="5827713"/>
                        <a:ext cx="501650" cy="392112"/>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104612136"/>
              </p:ext>
            </p:extLst>
          </p:nvPr>
        </p:nvGraphicFramePr>
        <p:xfrm>
          <a:off x="3654425" y="5822950"/>
          <a:ext cx="1552575" cy="433388"/>
        </p:xfrm>
        <a:graphic>
          <a:graphicData uri="http://schemas.openxmlformats.org/presentationml/2006/ole">
            <mc:AlternateContent xmlns:mc="http://schemas.openxmlformats.org/markup-compatibility/2006">
              <mc:Choice xmlns:v="urn:schemas-microsoft-com:vml" Requires="v">
                <p:oleObj spid="_x0000_s89443" name="Equation" r:id="rId15" imgW="825500" imgH="266700" progId="Equation.DSMT4">
                  <p:embed/>
                </p:oleObj>
              </mc:Choice>
              <mc:Fallback>
                <p:oleObj name="Equation" r:id="rId15" imgW="825500" imgH="266700" progId="Equation.DSMT4">
                  <p:embed/>
                  <p:pic>
                    <p:nvPicPr>
                      <p:cNvPr id="0" name=""/>
                      <p:cNvPicPr/>
                      <p:nvPr/>
                    </p:nvPicPr>
                    <p:blipFill>
                      <a:blip r:embed="rId16"/>
                      <a:stretch>
                        <a:fillRect/>
                      </a:stretch>
                    </p:blipFill>
                    <p:spPr>
                      <a:xfrm>
                        <a:off x="3654425" y="5822950"/>
                        <a:ext cx="1552575" cy="433388"/>
                      </a:xfrm>
                      <a:prstGeom prst="rect">
                        <a:avLst/>
                      </a:prstGeom>
                    </p:spPr>
                  </p:pic>
                </p:oleObj>
              </mc:Fallback>
            </mc:AlternateContent>
          </a:graphicData>
        </a:graphic>
      </p:graphicFrame>
      <p:sp>
        <p:nvSpPr>
          <p:cNvPr id="28" name="文本框 27"/>
          <p:cNvSpPr txBox="1"/>
          <p:nvPr/>
        </p:nvSpPr>
        <p:spPr>
          <a:xfrm>
            <a:off x="6464300" y="3467100"/>
            <a:ext cx="2260600" cy="1200329"/>
          </a:xfrm>
          <a:prstGeom prst="rect">
            <a:avLst/>
          </a:prstGeom>
          <a:noFill/>
        </p:spPr>
        <p:txBody>
          <a:bodyPr wrap="square" rtlCol="0">
            <a:spAutoFit/>
          </a:bodyPr>
          <a:lstStyle/>
          <a:p>
            <a:r>
              <a:rPr kumimoji="1" lang="en-US" altLang="zh-CN" dirty="0" smtClean="0"/>
              <a:t>We do not want b in the final result!</a:t>
            </a:r>
          </a:p>
          <a:p>
            <a:r>
              <a:rPr kumimoji="1" lang="en-US" altLang="zh-CN" dirty="0" smtClean="0">
                <a:sym typeface="Wingdings"/>
              </a:rPr>
              <a:t> One more step to go…</a:t>
            </a:r>
            <a:endParaRPr kumimoji="1" lang="zh-CN" altLang="en-US" dirty="0"/>
          </a:p>
        </p:txBody>
      </p:sp>
      <p:pic>
        <p:nvPicPr>
          <p:cNvPr id="29" name="图片 28" descr="Screen Shot 2014-05-25 at 22.26.45.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5650" y="3332851"/>
            <a:ext cx="5219700" cy="1676400"/>
          </a:xfrm>
          <a:prstGeom prst="rect">
            <a:avLst/>
          </a:prstGeom>
        </p:spPr>
      </p:pic>
      <p:sp>
        <p:nvSpPr>
          <p:cNvPr id="30" name="圆角矩形 29"/>
          <p:cNvSpPr/>
          <p:nvPr/>
        </p:nvSpPr>
        <p:spPr>
          <a:xfrm>
            <a:off x="712116" y="3252125"/>
            <a:ext cx="5374644" cy="1797357"/>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31" name="对象 30"/>
          <p:cNvGraphicFramePr>
            <a:graphicFrameLocks noChangeAspect="1"/>
          </p:cNvGraphicFramePr>
          <p:nvPr>
            <p:extLst>
              <p:ext uri="{D42A27DB-BD31-4B8C-83A1-F6EECF244321}">
                <p14:modId xmlns:p14="http://schemas.microsoft.com/office/powerpoint/2010/main" val="4091684459"/>
              </p:ext>
            </p:extLst>
          </p:nvPr>
        </p:nvGraphicFramePr>
        <p:xfrm>
          <a:off x="4651375" y="3986213"/>
          <a:ext cx="1282700" cy="609600"/>
        </p:xfrm>
        <a:graphic>
          <a:graphicData uri="http://schemas.openxmlformats.org/presentationml/2006/ole">
            <mc:AlternateContent xmlns:mc="http://schemas.openxmlformats.org/markup-compatibility/2006">
              <mc:Choice xmlns:v="urn:schemas-microsoft-com:vml" Requires="v">
                <p:oleObj spid="_x0000_s89444" name="Equation" r:id="rId18" imgW="939800" imgH="444500" progId="Equation.DSMT4">
                  <p:embed/>
                </p:oleObj>
              </mc:Choice>
              <mc:Fallback>
                <p:oleObj name="Equation" r:id="rId18" imgW="939800" imgH="444500" progId="Equation.DSMT4">
                  <p:embed/>
                  <p:pic>
                    <p:nvPicPr>
                      <p:cNvPr id="0" name=""/>
                      <p:cNvPicPr/>
                      <p:nvPr/>
                    </p:nvPicPr>
                    <p:blipFill>
                      <a:blip r:embed="rId19"/>
                      <a:stretch>
                        <a:fillRect/>
                      </a:stretch>
                    </p:blipFill>
                    <p:spPr>
                      <a:xfrm>
                        <a:off x="4651375" y="3986213"/>
                        <a:ext cx="1282700" cy="609600"/>
                      </a:xfrm>
                      <a:prstGeom prst="rect">
                        <a:avLst/>
                      </a:prstGeom>
                    </p:spPr>
                  </p:pic>
                </p:oleObj>
              </mc:Fallback>
            </mc:AlternateContent>
          </a:graphicData>
        </a:graphic>
      </p:graphicFrame>
    </p:spTree>
    <p:extLst>
      <p:ext uri="{BB962C8B-B14F-4D97-AF65-F5344CB8AC3E}">
        <p14:creationId xmlns:p14="http://schemas.microsoft.com/office/powerpoint/2010/main" val="328830664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12</a:t>
            </a:fld>
            <a:endParaRPr lang="de-DE"/>
          </a:p>
        </p:txBody>
      </p:sp>
      <p:sp>
        <p:nvSpPr>
          <p:cNvPr id="4" name="标题 3"/>
          <p:cNvSpPr>
            <a:spLocks noGrp="1"/>
          </p:cNvSpPr>
          <p:nvPr>
            <p:ph type="title"/>
          </p:nvPr>
        </p:nvSpPr>
        <p:spPr/>
        <p:txBody>
          <a:bodyPr/>
          <a:lstStyle/>
          <a:p>
            <a:r>
              <a:rPr kumimoji="1" lang="en-US" altLang="zh-CN" dirty="0" smtClean="0"/>
              <a:t>Modular Exponentiation</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sp>
        <p:nvSpPr>
          <p:cNvPr id="8" name="矩形 7"/>
          <p:cNvSpPr/>
          <p:nvPr/>
        </p:nvSpPr>
        <p:spPr>
          <a:xfrm>
            <a:off x="825500" y="1795914"/>
            <a:ext cx="2019300" cy="533400"/>
          </a:xfrm>
          <a:prstGeom prst="rect">
            <a:avLst/>
          </a:prstGeom>
          <a:solidFill>
            <a:schemeClr val="bg2">
              <a:lumMod val="60000"/>
              <a:lumOff val="40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t>Register b</a:t>
            </a:r>
            <a:endParaRPr kumimoji="1" lang="zh-CN" altLang="en-US" dirty="0"/>
          </a:p>
        </p:txBody>
      </p:sp>
      <p:cxnSp>
        <p:nvCxnSpPr>
          <p:cNvPr id="9" name="直线连接符 8"/>
          <p:cNvCxnSpPr/>
          <p:nvPr/>
        </p:nvCxnSpPr>
        <p:spPr>
          <a:xfrm>
            <a:off x="911860" y="2331557"/>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线连接符 9"/>
          <p:cNvCxnSpPr/>
          <p:nvPr/>
        </p:nvCxnSpPr>
        <p:spPr>
          <a:xfrm>
            <a:off x="1536700" y="2318857"/>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a:off x="2336800" y="2318857"/>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365500" y="1783214"/>
            <a:ext cx="1841500" cy="546100"/>
          </a:xfrm>
          <a:prstGeom prst="rect">
            <a:avLst/>
          </a:prstGeom>
          <a:solidFill>
            <a:schemeClr val="bg2">
              <a:lumMod val="60000"/>
              <a:lumOff val="40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t>Register result</a:t>
            </a:r>
            <a:endParaRPr kumimoji="1" lang="zh-CN" altLang="en-US" dirty="0"/>
          </a:p>
        </p:txBody>
      </p:sp>
      <p:cxnSp>
        <p:nvCxnSpPr>
          <p:cNvPr id="13" name="直线连接符 12"/>
          <p:cNvCxnSpPr/>
          <p:nvPr/>
        </p:nvCxnSpPr>
        <p:spPr>
          <a:xfrm>
            <a:off x="3535680" y="2331557"/>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p:nvCxnSpPr>
        <p:spPr>
          <a:xfrm>
            <a:off x="4089400" y="2318857"/>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p:nvCxnSpPr>
        <p:spPr>
          <a:xfrm>
            <a:off x="4940300" y="2318857"/>
            <a:ext cx="0" cy="98897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6" name="对象 15"/>
          <p:cNvGraphicFramePr>
            <a:graphicFrameLocks noChangeAspect="1"/>
          </p:cNvGraphicFramePr>
          <p:nvPr>
            <p:extLst>
              <p:ext uri="{D42A27DB-BD31-4B8C-83A1-F6EECF244321}">
                <p14:modId xmlns:p14="http://schemas.microsoft.com/office/powerpoint/2010/main" val="2024833426"/>
              </p:ext>
            </p:extLst>
          </p:nvPr>
        </p:nvGraphicFramePr>
        <p:xfrm>
          <a:off x="1841500" y="2530475"/>
          <a:ext cx="501650" cy="392112"/>
        </p:xfrm>
        <a:graphic>
          <a:graphicData uri="http://schemas.openxmlformats.org/presentationml/2006/ole">
            <mc:AlternateContent xmlns:mc="http://schemas.openxmlformats.org/markup-compatibility/2006">
              <mc:Choice xmlns:v="urn:schemas-microsoft-com:vml" Requires="v">
                <p:oleObj spid="_x0000_s90396" name="Equation" r:id="rId3" imgW="266700" imgH="241300" progId="Equation.DSMT4">
                  <p:embed/>
                </p:oleObj>
              </mc:Choice>
              <mc:Fallback>
                <p:oleObj name="Equation" r:id="rId3" imgW="266700" imgH="241300" progId="Equation.DSMT4">
                  <p:embed/>
                  <p:pic>
                    <p:nvPicPr>
                      <p:cNvPr id="0" name=""/>
                      <p:cNvPicPr/>
                      <p:nvPr/>
                    </p:nvPicPr>
                    <p:blipFill>
                      <a:blip r:embed="rId4"/>
                      <a:stretch>
                        <a:fillRect/>
                      </a:stretch>
                    </p:blipFill>
                    <p:spPr>
                      <a:xfrm>
                        <a:off x="1841500" y="2530475"/>
                        <a:ext cx="501650" cy="392112"/>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910663540"/>
              </p:ext>
            </p:extLst>
          </p:nvPr>
        </p:nvGraphicFramePr>
        <p:xfrm>
          <a:off x="899795" y="2532063"/>
          <a:ext cx="644525" cy="390525"/>
        </p:xfrm>
        <a:graphic>
          <a:graphicData uri="http://schemas.openxmlformats.org/presentationml/2006/ole">
            <mc:AlternateContent xmlns:mc="http://schemas.openxmlformats.org/markup-compatibility/2006">
              <mc:Choice xmlns:v="urn:schemas-microsoft-com:vml" Requires="v">
                <p:oleObj spid="_x0000_s90397" name="Equation" r:id="rId5" imgW="342900" imgH="241300" progId="Equation.DSMT4">
                  <p:embed/>
                </p:oleObj>
              </mc:Choice>
              <mc:Fallback>
                <p:oleObj name="Equation" r:id="rId5" imgW="342900" imgH="241300" progId="Equation.DSMT4">
                  <p:embed/>
                  <p:pic>
                    <p:nvPicPr>
                      <p:cNvPr id="0" name=""/>
                      <p:cNvPicPr/>
                      <p:nvPr/>
                    </p:nvPicPr>
                    <p:blipFill>
                      <a:blip r:embed="rId6"/>
                      <a:stretch>
                        <a:fillRect/>
                      </a:stretch>
                    </p:blipFill>
                    <p:spPr>
                      <a:xfrm>
                        <a:off x="899795" y="2532063"/>
                        <a:ext cx="644525" cy="390525"/>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1973755021"/>
              </p:ext>
            </p:extLst>
          </p:nvPr>
        </p:nvGraphicFramePr>
        <p:xfrm>
          <a:off x="314643" y="2532062"/>
          <a:ext cx="620712" cy="392113"/>
        </p:xfrm>
        <a:graphic>
          <a:graphicData uri="http://schemas.openxmlformats.org/presentationml/2006/ole">
            <mc:AlternateContent xmlns:mc="http://schemas.openxmlformats.org/markup-compatibility/2006">
              <mc:Choice xmlns:v="urn:schemas-microsoft-com:vml" Requires="v">
                <p:oleObj spid="_x0000_s90398" name="Equation" r:id="rId7" imgW="330200" imgH="241300" progId="Equation.DSMT4">
                  <p:embed/>
                </p:oleObj>
              </mc:Choice>
              <mc:Fallback>
                <p:oleObj name="Equation" r:id="rId7" imgW="330200" imgH="241300" progId="Equation.DSMT4">
                  <p:embed/>
                  <p:pic>
                    <p:nvPicPr>
                      <p:cNvPr id="0" name=""/>
                      <p:cNvPicPr/>
                      <p:nvPr/>
                    </p:nvPicPr>
                    <p:blipFill>
                      <a:blip r:embed="rId8"/>
                      <a:stretch>
                        <a:fillRect/>
                      </a:stretch>
                    </p:blipFill>
                    <p:spPr>
                      <a:xfrm>
                        <a:off x="314643" y="2532062"/>
                        <a:ext cx="620712" cy="392113"/>
                      </a:xfrm>
                      <a:prstGeom prst="rect">
                        <a:avLst/>
                      </a:prstGeom>
                    </p:spPr>
                  </p:pic>
                </p:oleObj>
              </mc:Fallback>
            </mc:AlternateContent>
          </a:graphicData>
        </a:graphic>
      </p:graphicFrame>
      <p:sp>
        <p:nvSpPr>
          <p:cNvPr id="19" name="文本框 18"/>
          <p:cNvSpPr txBox="1"/>
          <p:nvPr/>
        </p:nvSpPr>
        <p:spPr>
          <a:xfrm>
            <a:off x="1557492" y="2532062"/>
            <a:ext cx="461665" cy="459024"/>
          </a:xfrm>
          <a:prstGeom prst="rect">
            <a:avLst/>
          </a:prstGeom>
          <a:noFill/>
          <a:scene3d>
            <a:camera prst="orthographicFront">
              <a:rot lat="0" lon="0" rev="5400000"/>
            </a:camera>
            <a:lightRig rig="threePt" dir="t"/>
          </a:scene3d>
        </p:spPr>
        <p:txBody>
          <a:bodyPr vert="eaVert" wrap="square" rtlCol="0">
            <a:spAutoFit/>
          </a:bodyPr>
          <a:lstStyle/>
          <a:p>
            <a:r>
              <a:rPr kumimoji="1" lang="zh-CN" altLang="zh-CN" dirty="0" smtClean="0"/>
              <a:t>…</a:t>
            </a:r>
            <a:endParaRPr kumimoji="1" lang="zh-CN" altLang="en-US" dirty="0"/>
          </a:p>
        </p:txBody>
      </p:sp>
      <p:graphicFrame>
        <p:nvGraphicFramePr>
          <p:cNvPr id="20" name="对象 19"/>
          <p:cNvGraphicFramePr>
            <a:graphicFrameLocks noChangeAspect="1"/>
          </p:cNvGraphicFramePr>
          <p:nvPr>
            <p:extLst>
              <p:ext uri="{D42A27DB-BD31-4B8C-83A1-F6EECF244321}">
                <p14:modId xmlns:p14="http://schemas.microsoft.com/office/powerpoint/2010/main" val="3843279906"/>
              </p:ext>
            </p:extLst>
          </p:nvPr>
        </p:nvGraphicFramePr>
        <p:xfrm>
          <a:off x="4486275" y="2516505"/>
          <a:ext cx="454025" cy="392113"/>
        </p:xfrm>
        <a:graphic>
          <a:graphicData uri="http://schemas.openxmlformats.org/presentationml/2006/ole">
            <mc:AlternateContent xmlns:mc="http://schemas.openxmlformats.org/markup-compatibility/2006">
              <mc:Choice xmlns:v="urn:schemas-microsoft-com:vml" Requires="v">
                <p:oleObj spid="_x0000_s90399" name="Equation" r:id="rId9" imgW="241300" imgH="241300" progId="Equation.DSMT4">
                  <p:embed/>
                </p:oleObj>
              </mc:Choice>
              <mc:Fallback>
                <p:oleObj name="Equation" r:id="rId9" imgW="241300" imgH="241300" progId="Equation.DSMT4">
                  <p:embed/>
                  <p:pic>
                    <p:nvPicPr>
                      <p:cNvPr id="0" name=""/>
                      <p:cNvPicPr/>
                      <p:nvPr/>
                    </p:nvPicPr>
                    <p:blipFill>
                      <a:blip r:embed="rId10"/>
                      <a:stretch>
                        <a:fillRect/>
                      </a:stretch>
                    </p:blipFill>
                    <p:spPr>
                      <a:xfrm>
                        <a:off x="4486275" y="2516505"/>
                        <a:ext cx="454025" cy="392113"/>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590941551"/>
              </p:ext>
            </p:extLst>
          </p:nvPr>
        </p:nvGraphicFramePr>
        <p:xfrm>
          <a:off x="3526790" y="2536825"/>
          <a:ext cx="596900" cy="390525"/>
        </p:xfrm>
        <a:graphic>
          <a:graphicData uri="http://schemas.openxmlformats.org/presentationml/2006/ole">
            <mc:AlternateContent xmlns:mc="http://schemas.openxmlformats.org/markup-compatibility/2006">
              <mc:Choice xmlns:v="urn:schemas-microsoft-com:vml" Requires="v">
                <p:oleObj spid="_x0000_s90400" name="Equation" r:id="rId11" imgW="317500" imgH="241300" progId="Equation.DSMT4">
                  <p:embed/>
                </p:oleObj>
              </mc:Choice>
              <mc:Fallback>
                <p:oleObj name="Equation" r:id="rId11" imgW="317500" imgH="241300" progId="Equation.DSMT4">
                  <p:embed/>
                  <p:pic>
                    <p:nvPicPr>
                      <p:cNvPr id="0" name=""/>
                      <p:cNvPicPr/>
                      <p:nvPr/>
                    </p:nvPicPr>
                    <p:blipFill>
                      <a:blip r:embed="rId12"/>
                      <a:stretch>
                        <a:fillRect/>
                      </a:stretch>
                    </p:blipFill>
                    <p:spPr>
                      <a:xfrm>
                        <a:off x="3526790" y="2536825"/>
                        <a:ext cx="596900" cy="390525"/>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3177840523"/>
              </p:ext>
            </p:extLst>
          </p:nvPr>
        </p:nvGraphicFramePr>
        <p:xfrm>
          <a:off x="2979421" y="2532063"/>
          <a:ext cx="573087" cy="392112"/>
        </p:xfrm>
        <a:graphic>
          <a:graphicData uri="http://schemas.openxmlformats.org/presentationml/2006/ole">
            <mc:AlternateContent xmlns:mc="http://schemas.openxmlformats.org/markup-compatibility/2006">
              <mc:Choice xmlns:v="urn:schemas-microsoft-com:vml" Requires="v">
                <p:oleObj spid="_x0000_s90401" name="Equation" r:id="rId13" imgW="304800" imgH="241300" progId="Equation.DSMT4">
                  <p:embed/>
                </p:oleObj>
              </mc:Choice>
              <mc:Fallback>
                <p:oleObj name="Equation" r:id="rId13" imgW="304800" imgH="241300" progId="Equation.DSMT4">
                  <p:embed/>
                  <p:pic>
                    <p:nvPicPr>
                      <p:cNvPr id="0" name=""/>
                      <p:cNvPicPr/>
                      <p:nvPr/>
                    </p:nvPicPr>
                    <p:blipFill>
                      <a:blip r:embed="rId14"/>
                      <a:stretch>
                        <a:fillRect/>
                      </a:stretch>
                    </p:blipFill>
                    <p:spPr>
                      <a:xfrm>
                        <a:off x="2979421" y="2532063"/>
                        <a:ext cx="573087" cy="392112"/>
                      </a:xfrm>
                      <a:prstGeom prst="rect">
                        <a:avLst/>
                      </a:prstGeom>
                    </p:spPr>
                  </p:pic>
                </p:oleObj>
              </mc:Fallback>
            </mc:AlternateContent>
          </a:graphicData>
        </a:graphic>
      </p:graphicFrame>
      <p:sp>
        <p:nvSpPr>
          <p:cNvPr id="23" name="文本框 22"/>
          <p:cNvSpPr txBox="1"/>
          <p:nvPr/>
        </p:nvSpPr>
        <p:spPr>
          <a:xfrm>
            <a:off x="4089400" y="2530475"/>
            <a:ext cx="461665" cy="459024"/>
          </a:xfrm>
          <a:prstGeom prst="rect">
            <a:avLst/>
          </a:prstGeom>
          <a:noFill/>
          <a:scene3d>
            <a:camera prst="orthographicFront">
              <a:rot lat="0" lon="0" rev="5400000"/>
            </a:camera>
            <a:lightRig rig="threePt" dir="t"/>
          </a:scene3d>
        </p:spPr>
        <p:txBody>
          <a:bodyPr vert="eaVert" wrap="square" rtlCol="0">
            <a:spAutoFit/>
          </a:bodyPr>
          <a:lstStyle/>
          <a:p>
            <a:r>
              <a:rPr kumimoji="1" lang="zh-CN" altLang="zh-CN" dirty="0" smtClean="0"/>
              <a:t>…</a:t>
            </a:r>
            <a:endParaRPr kumimoji="1" lang="zh-CN" altLang="en-US" dirty="0"/>
          </a:p>
        </p:txBody>
      </p:sp>
      <p:pic>
        <p:nvPicPr>
          <p:cNvPr id="24" name="图片 23" descr="Screen Shot 2014-05-25 at 12.22.5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3088" y="3340100"/>
            <a:ext cx="6324600" cy="1219200"/>
          </a:xfrm>
          <a:prstGeom prst="rect">
            <a:avLst/>
          </a:prstGeom>
        </p:spPr>
      </p:pic>
      <p:sp>
        <p:nvSpPr>
          <p:cNvPr id="25" name="下箭头 24"/>
          <p:cNvSpPr/>
          <p:nvPr/>
        </p:nvSpPr>
        <p:spPr>
          <a:xfrm>
            <a:off x="1281900" y="4602851"/>
            <a:ext cx="506425" cy="818677"/>
          </a:xfrm>
          <a:prstGeom prst="downArrow">
            <a:avLst/>
          </a:prstGeom>
          <a:gradFill flip="none" rotWithShape="1">
            <a:gsLst>
              <a:gs pos="0">
                <a:schemeClr val="bg2">
                  <a:lumMod val="60000"/>
                  <a:lumOff val="40000"/>
                </a:schemeClr>
              </a:gs>
              <a:gs pos="100000">
                <a:srgbClr val="FFFFFF"/>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下箭头 25"/>
          <p:cNvSpPr/>
          <p:nvPr/>
        </p:nvSpPr>
        <p:spPr>
          <a:xfrm>
            <a:off x="4125249" y="4602851"/>
            <a:ext cx="506425" cy="818677"/>
          </a:xfrm>
          <a:prstGeom prst="downArrow">
            <a:avLst/>
          </a:prstGeom>
          <a:gradFill flip="none" rotWithShape="1">
            <a:gsLst>
              <a:gs pos="0">
                <a:schemeClr val="bg2">
                  <a:lumMod val="60000"/>
                  <a:lumOff val="40000"/>
                </a:schemeClr>
              </a:gs>
              <a:gs pos="100000">
                <a:srgbClr val="FFFFFF"/>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27" name="对象 26"/>
          <p:cNvGraphicFramePr>
            <a:graphicFrameLocks noChangeAspect="1"/>
          </p:cNvGraphicFramePr>
          <p:nvPr>
            <p:extLst>
              <p:ext uri="{D42A27DB-BD31-4B8C-83A1-F6EECF244321}">
                <p14:modId xmlns:p14="http://schemas.microsoft.com/office/powerpoint/2010/main" val="3032381746"/>
              </p:ext>
            </p:extLst>
          </p:nvPr>
        </p:nvGraphicFramePr>
        <p:xfrm>
          <a:off x="1274763" y="5421313"/>
          <a:ext cx="527050" cy="392112"/>
        </p:xfrm>
        <a:graphic>
          <a:graphicData uri="http://schemas.openxmlformats.org/presentationml/2006/ole">
            <mc:AlternateContent xmlns:mc="http://schemas.openxmlformats.org/markup-compatibility/2006">
              <mc:Choice xmlns:v="urn:schemas-microsoft-com:vml" Requires="v">
                <p:oleObj spid="_x0000_s90402" name="Equation" r:id="rId16" imgW="279400" imgH="241300" progId="Equation.DSMT4">
                  <p:embed/>
                </p:oleObj>
              </mc:Choice>
              <mc:Fallback>
                <p:oleObj name="Equation" r:id="rId16" imgW="279400" imgH="241300" progId="Equation.DSMT4">
                  <p:embed/>
                  <p:pic>
                    <p:nvPicPr>
                      <p:cNvPr id="0" name=""/>
                      <p:cNvPicPr/>
                      <p:nvPr/>
                    </p:nvPicPr>
                    <p:blipFill>
                      <a:blip r:embed="rId17"/>
                      <a:stretch>
                        <a:fillRect/>
                      </a:stretch>
                    </p:blipFill>
                    <p:spPr>
                      <a:xfrm>
                        <a:off x="1274763" y="5421313"/>
                        <a:ext cx="527050" cy="392112"/>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2126886604"/>
              </p:ext>
            </p:extLst>
          </p:nvPr>
        </p:nvGraphicFramePr>
        <p:xfrm>
          <a:off x="3654425" y="5416550"/>
          <a:ext cx="1552575" cy="433388"/>
        </p:xfrm>
        <a:graphic>
          <a:graphicData uri="http://schemas.openxmlformats.org/presentationml/2006/ole">
            <mc:AlternateContent xmlns:mc="http://schemas.openxmlformats.org/markup-compatibility/2006">
              <mc:Choice xmlns:v="urn:schemas-microsoft-com:vml" Requires="v">
                <p:oleObj spid="_x0000_s90403" name="Equation" r:id="rId18" imgW="825500" imgH="266700" progId="Equation.DSMT4">
                  <p:embed/>
                </p:oleObj>
              </mc:Choice>
              <mc:Fallback>
                <p:oleObj name="Equation" r:id="rId18" imgW="825500" imgH="266700" progId="Equation.DSMT4">
                  <p:embed/>
                  <p:pic>
                    <p:nvPicPr>
                      <p:cNvPr id="0" name=""/>
                      <p:cNvPicPr/>
                      <p:nvPr/>
                    </p:nvPicPr>
                    <p:blipFill>
                      <a:blip r:embed="rId19"/>
                      <a:stretch>
                        <a:fillRect/>
                      </a:stretch>
                    </p:blipFill>
                    <p:spPr>
                      <a:xfrm>
                        <a:off x="3654425" y="5416550"/>
                        <a:ext cx="1552575" cy="433388"/>
                      </a:xfrm>
                      <a:prstGeom prst="rect">
                        <a:avLst/>
                      </a:prstGeom>
                    </p:spPr>
                  </p:pic>
                </p:oleObj>
              </mc:Fallback>
            </mc:AlternateContent>
          </a:graphicData>
        </a:graphic>
      </p:graphicFrame>
      <p:grpSp>
        <p:nvGrpSpPr>
          <p:cNvPr id="32" name="组 31"/>
          <p:cNvGrpSpPr/>
          <p:nvPr/>
        </p:nvGrpSpPr>
        <p:grpSpPr>
          <a:xfrm>
            <a:off x="1721556" y="5613400"/>
            <a:ext cx="1361951" cy="1189038"/>
            <a:chOff x="1721556" y="5613400"/>
            <a:chExt cx="1361951" cy="1189038"/>
          </a:xfrm>
        </p:grpSpPr>
        <p:sp>
          <p:nvSpPr>
            <p:cNvPr id="29" name="文本框 28"/>
            <p:cNvSpPr txBox="1"/>
            <p:nvPr/>
          </p:nvSpPr>
          <p:spPr>
            <a:xfrm>
              <a:off x="1721556" y="5879108"/>
              <a:ext cx="1361951" cy="923330"/>
            </a:xfrm>
            <a:prstGeom prst="rect">
              <a:avLst/>
            </a:prstGeom>
            <a:noFill/>
          </p:spPr>
          <p:txBody>
            <a:bodyPr wrap="square" rtlCol="0">
              <a:spAutoFit/>
            </a:bodyPr>
            <a:lstStyle/>
            <a:p>
              <a:r>
                <a:rPr kumimoji="1" lang="en-US" altLang="zh-CN" dirty="0" smtClean="0"/>
                <a:t>Bonus: quantum watchdog</a:t>
              </a:r>
              <a:endParaRPr kumimoji="1" lang="zh-CN" altLang="en-US" dirty="0"/>
            </a:p>
          </p:txBody>
        </p:sp>
        <p:cxnSp>
          <p:nvCxnSpPr>
            <p:cNvPr id="31" name="直线箭头连接符 30"/>
            <p:cNvCxnSpPr/>
            <p:nvPr/>
          </p:nvCxnSpPr>
          <p:spPr>
            <a:xfrm flipH="1" flipV="1">
              <a:off x="1788325" y="5613400"/>
              <a:ext cx="180175" cy="36830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sp>
        <p:nvSpPr>
          <p:cNvPr id="30" name="圆角矩形 29"/>
          <p:cNvSpPr/>
          <p:nvPr/>
        </p:nvSpPr>
        <p:spPr>
          <a:xfrm>
            <a:off x="534769" y="3273646"/>
            <a:ext cx="6430352" cy="1329206"/>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33" name="对象 32"/>
          <p:cNvGraphicFramePr>
            <a:graphicFrameLocks noChangeAspect="1"/>
          </p:cNvGraphicFramePr>
          <p:nvPr>
            <p:extLst>
              <p:ext uri="{D42A27DB-BD31-4B8C-83A1-F6EECF244321}">
                <p14:modId xmlns:p14="http://schemas.microsoft.com/office/powerpoint/2010/main" val="4191101479"/>
              </p:ext>
            </p:extLst>
          </p:nvPr>
        </p:nvGraphicFramePr>
        <p:xfrm>
          <a:off x="3365500" y="3752215"/>
          <a:ext cx="3502025" cy="609600"/>
        </p:xfrm>
        <a:graphic>
          <a:graphicData uri="http://schemas.openxmlformats.org/presentationml/2006/ole">
            <mc:AlternateContent xmlns:mc="http://schemas.openxmlformats.org/markup-compatibility/2006">
              <mc:Choice xmlns:v="urn:schemas-microsoft-com:vml" Requires="v">
                <p:oleObj spid="_x0000_s90404" name="Equation" r:id="rId20" imgW="2565400" imgH="444500" progId="Equation.DSMT4">
                  <p:embed/>
                </p:oleObj>
              </mc:Choice>
              <mc:Fallback>
                <p:oleObj name="Equation" r:id="rId20" imgW="2565400" imgH="444500" progId="Equation.DSMT4">
                  <p:embed/>
                  <p:pic>
                    <p:nvPicPr>
                      <p:cNvPr id="0" name=""/>
                      <p:cNvPicPr/>
                      <p:nvPr/>
                    </p:nvPicPr>
                    <p:blipFill>
                      <a:blip r:embed="rId21"/>
                      <a:stretch>
                        <a:fillRect/>
                      </a:stretch>
                    </p:blipFill>
                    <p:spPr>
                      <a:xfrm>
                        <a:off x="3365500" y="3752215"/>
                        <a:ext cx="3502025" cy="609600"/>
                      </a:xfrm>
                      <a:prstGeom prst="rect">
                        <a:avLst/>
                      </a:prstGeom>
                    </p:spPr>
                  </p:pic>
                </p:oleObj>
              </mc:Fallback>
            </mc:AlternateContent>
          </a:graphicData>
        </a:graphic>
      </p:graphicFrame>
    </p:spTree>
    <p:extLst>
      <p:ext uri="{BB962C8B-B14F-4D97-AF65-F5344CB8AC3E}">
        <p14:creationId xmlns:p14="http://schemas.microsoft.com/office/powerpoint/2010/main" val="28066042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13</a:t>
            </a:fld>
            <a:endParaRPr lang="de-DE"/>
          </a:p>
        </p:txBody>
      </p:sp>
      <p:sp>
        <p:nvSpPr>
          <p:cNvPr id="4" name="标题 3"/>
          <p:cNvSpPr>
            <a:spLocks noGrp="1"/>
          </p:cNvSpPr>
          <p:nvPr>
            <p:ph type="title"/>
          </p:nvPr>
        </p:nvSpPr>
        <p:spPr/>
        <p:txBody>
          <a:bodyPr/>
          <a:lstStyle/>
          <a:p>
            <a:r>
              <a:rPr kumimoji="1" lang="en-US" altLang="zh-CN" dirty="0" smtClean="0"/>
              <a:t>Modular Exponentiation</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99147996"/>
              </p:ext>
            </p:extLst>
          </p:nvPr>
        </p:nvGraphicFramePr>
        <p:xfrm>
          <a:off x="758508" y="1870075"/>
          <a:ext cx="2287587" cy="1030288"/>
        </p:xfrm>
        <a:graphic>
          <a:graphicData uri="http://schemas.openxmlformats.org/presentationml/2006/ole">
            <mc:AlternateContent xmlns:mc="http://schemas.openxmlformats.org/markup-compatibility/2006">
              <mc:Choice xmlns:v="urn:schemas-microsoft-com:vml" Requires="v">
                <p:oleObj spid="_x0000_s88148" name="Equation" r:id="rId4" imgW="1041400" imgH="469900" progId="Equation.DSMT4">
                  <p:embed/>
                </p:oleObj>
              </mc:Choice>
              <mc:Fallback>
                <p:oleObj name="Equation" r:id="rId4" imgW="1041400" imgH="469900" progId="Equation.DSMT4">
                  <p:embed/>
                  <p:pic>
                    <p:nvPicPr>
                      <p:cNvPr id="0" name=""/>
                      <p:cNvPicPr/>
                      <p:nvPr/>
                    </p:nvPicPr>
                    <p:blipFill>
                      <a:blip r:embed="rId5"/>
                      <a:stretch>
                        <a:fillRect/>
                      </a:stretch>
                    </p:blipFill>
                    <p:spPr>
                      <a:xfrm>
                        <a:off x="758508" y="1870075"/>
                        <a:ext cx="2287587" cy="1030288"/>
                      </a:xfrm>
                      <a:prstGeom prst="rect">
                        <a:avLst/>
                      </a:prstGeom>
                    </p:spPr>
                  </p:pic>
                </p:oleObj>
              </mc:Fallback>
            </mc:AlternateContent>
          </a:graphicData>
        </a:graphic>
      </p:graphicFrame>
      <p:cxnSp>
        <p:nvCxnSpPr>
          <p:cNvPr id="8" name="直线箭头连接符 7"/>
          <p:cNvCxnSpPr/>
          <p:nvPr/>
        </p:nvCxnSpPr>
        <p:spPr>
          <a:xfrm>
            <a:off x="2935594" y="2384425"/>
            <a:ext cx="693034"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9" name="对象 8"/>
          <p:cNvGraphicFramePr>
            <a:graphicFrameLocks noChangeAspect="1"/>
          </p:cNvGraphicFramePr>
          <p:nvPr>
            <p:extLst>
              <p:ext uri="{D42A27DB-BD31-4B8C-83A1-F6EECF244321}">
                <p14:modId xmlns:p14="http://schemas.microsoft.com/office/powerpoint/2010/main" val="1521465770"/>
              </p:ext>
            </p:extLst>
          </p:nvPr>
        </p:nvGraphicFramePr>
        <p:xfrm>
          <a:off x="3709988" y="1870075"/>
          <a:ext cx="3457575" cy="1030288"/>
        </p:xfrm>
        <a:graphic>
          <a:graphicData uri="http://schemas.openxmlformats.org/presentationml/2006/ole">
            <mc:AlternateContent xmlns:mc="http://schemas.openxmlformats.org/markup-compatibility/2006">
              <mc:Choice xmlns:v="urn:schemas-microsoft-com:vml" Requires="v">
                <p:oleObj spid="_x0000_s88149" name="Equation" r:id="rId6" imgW="1574800" imgH="469900" progId="Equation.DSMT4">
                  <p:embed/>
                </p:oleObj>
              </mc:Choice>
              <mc:Fallback>
                <p:oleObj name="Equation" r:id="rId6" imgW="1574800" imgH="469900" progId="Equation.DSMT4">
                  <p:embed/>
                  <p:pic>
                    <p:nvPicPr>
                      <p:cNvPr id="0" name=""/>
                      <p:cNvPicPr/>
                      <p:nvPr/>
                    </p:nvPicPr>
                    <p:blipFill>
                      <a:blip r:embed="rId7"/>
                      <a:stretch>
                        <a:fillRect/>
                      </a:stretch>
                    </p:blipFill>
                    <p:spPr>
                      <a:xfrm>
                        <a:off x="3709988" y="1870075"/>
                        <a:ext cx="3457575" cy="1030288"/>
                      </a:xfrm>
                      <a:prstGeom prst="rect">
                        <a:avLst/>
                      </a:prstGeom>
                    </p:spPr>
                  </p:pic>
                </p:oleObj>
              </mc:Fallback>
            </mc:AlternateContent>
          </a:graphicData>
        </a:graphic>
      </p:graphicFrame>
      <p:pic>
        <p:nvPicPr>
          <p:cNvPr id="10" name="图片 9" descr="Screen Shot 2014-05-25 at 11.42.59.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40" y="2961947"/>
            <a:ext cx="4112472" cy="1097295"/>
          </a:xfrm>
          <a:prstGeom prst="rect">
            <a:avLst/>
          </a:prstGeom>
        </p:spPr>
      </p:pic>
      <p:pic>
        <p:nvPicPr>
          <p:cNvPr id="11" name="图片 10" descr="Screen Shot 2014-05-25 at 22.26.45.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610" y="4059242"/>
            <a:ext cx="3921638" cy="1259505"/>
          </a:xfrm>
          <a:prstGeom prst="rect">
            <a:avLst/>
          </a:prstGeom>
        </p:spPr>
      </p:pic>
      <p:pic>
        <p:nvPicPr>
          <p:cNvPr id="12" name="图片 11" descr="Screen Shot 2014-05-25 at 12.22.5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2720" y="5318747"/>
            <a:ext cx="4751765" cy="916004"/>
          </a:xfrm>
          <a:prstGeom prst="rect">
            <a:avLst/>
          </a:prstGeom>
        </p:spPr>
      </p:pic>
    </p:spTree>
    <p:extLst>
      <p:ext uri="{BB962C8B-B14F-4D97-AF65-F5344CB8AC3E}">
        <p14:creationId xmlns:p14="http://schemas.microsoft.com/office/powerpoint/2010/main" val="28834944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14</a:t>
            </a:fld>
            <a:endParaRPr lang="de-DE"/>
          </a:p>
        </p:txBody>
      </p:sp>
      <p:sp>
        <p:nvSpPr>
          <p:cNvPr id="4" name="标题 3"/>
          <p:cNvSpPr>
            <a:spLocks noGrp="1"/>
          </p:cNvSpPr>
          <p:nvPr>
            <p:ph type="title"/>
          </p:nvPr>
        </p:nvSpPr>
        <p:spPr/>
        <p:txBody>
          <a:bodyPr/>
          <a:lstStyle/>
          <a:p>
            <a:r>
              <a:rPr kumimoji="1" lang="en-US" altLang="zh-CN" dirty="0" smtClean="0"/>
              <a:t>Quantum Fourier Transform</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sp>
        <p:nvSpPr>
          <p:cNvPr id="7" name="文本框 6"/>
          <p:cNvSpPr txBox="1"/>
          <p:nvPr/>
        </p:nvSpPr>
        <p:spPr>
          <a:xfrm>
            <a:off x="920750" y="2070100"/>
            <a:ext cx="2787650" cy="400110"/>
          </a:xfrm>
          <a:prstGeom prst="rect">
            <a:avLst/>
          </a:prstGeom>
          <a:noFill/>
        </p:spPr>
        <p:txBody>
          <a:bodyPr wrap="square" rtlCol="0">
            <a:spAutoFit/>
          </a:bodyPr>
          <a:lstStyle/>
          <a:p>
            <a:r>
              <a:rPr kumimoji="1" lang="en-US" altLang="zh-CN" sz="2000" dirty="0" smtClean="0"/>
              <a:t>Goal</a:t>
            </a:r>
            <a:r>
              <a:rPr kumimoji="1" lang="en-US" altLang="zh-CN" dirty="0" smtClean="0"/>
              <a:t>:</a:t>
            </a:r>
            <a:endParaRPr kumimoji="1"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3822859195"/>
              </p:ext>
            </p:extLst>
          </p:nvPr>
        </p:nvGraphicFramePr>
        <p:xfrm>
          <a:off x="170498" y="2851150"/>
          <a:ext cx="3459162" cy="1030288"/>
        </p:xfrm>
        <a:graphic>
          <a:graphicData uri="http://schemas.openxmlformats.org/presentationml/2006/ole">
            <mc:AlternateContent xmlns:mc="http://schemas.openxmlformats.org/markup-compatibility/2006">
              <mc:Choice xmlns:v="urn:schemas-microsoft-com:vml" Requires="v">
                <p:oleObj spid="_x0000_s10537" name="Equation" r:id="rId3" imgW="1574800" imgH="469900" progId="Equation.DSMT4">
                  <p:embed/>
                </p:oleObj>
              </mc:Choice>
              <mc:Fallback>
                <p:oleObj name="Equation" r:id="rId3" imgW="1574800" imgH="469900" progId="Equation.DSMT4">
                  <p:embed/>
                  <p:pic>
                    <p:nvPicPr>
                      <p:cNvPr id="0" name=""/>
                      <p:cNvPicPr/>
                      <p:nvPr/>
                    </p:nvPicPr>
                    <p:blipFill>
                      <a:blip r:embed="rId4"/>
                      <a:stretch>
                        <a:fillRect/>
                      </a:stretch>
                    </p:blipFill>
                    <p:spPr>
                      <a:xfrm>
                        <a:off x="170498" y="2851150"/>
                        <a:ext cx="3459162" cy="1030288"/>
                      </a:xfrm>
                      <a:prstGeom prst="rect">
                        <a:avLst/>
                      </a:prstGeom>
                    </p:spPr>
                  </p:pic>
                </p:oleObj>
              </mc:Fallback>
            </mc:AlternateContent>
          </a:graphicData>
        </a:graphic>
      </p:graphicFrame>
      <p:cxnSp>
        <p:nvCxnSpPr>
          <p:cNvPr id="9" name="直线箭头连接符 8"/>
          <p:cNvCxnSpPr/>
          <p:nvPr/>
        </p:nvCxnSpPr>
        <p:spPr>
          <a:xfrm>
            <a:off x="3569021" y="3372122"/>
            <a:ext cx="473351"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10" name="对象 9"/>
          <p:cNvGraphicFramePr>
            <a:graphicFrameLocks noChangeAspect="1"/>
          </p:cNvGraphicFramePr>
          <p:nvPr>
            <p:extLst>
              <p:ext uri="{D42A27DB-BD31-4B8C-83A1-F6EECF244321}">
                <p14:modId xmlns:p14="http://schemas.microsoft.com/office/powerpoint/2010/main" val="1444930772"/>
              </p:ext>
            </p:extLst>
          </p:nvPr>
        </p:nvGraphicFramePr>
        <p:xfrm>
          <a:off x="4111943" y="2878138"/>
          <a:ext cx="5091112" cy="952500"/>
        </p:xfrm>
        <a:graphic>
          <a:graphicData uri="http://schemas.openxmlformats.org/presentationml/2006/ole">
            <mc:AlternateContent xmlns:mc="http://schemas.openxmlformats.org/markup-compatibility/2006">
              <mc:Choice xmlns:v="urn:schemas-microsoft-com:vml" Requires="v">
                <p:oleObj spid="_x0000_s10538" name="Equation" r:id="rId5" imgW="2374900" imgH="444500" progId="Equation.DSMT4">
                  <p:embed/>
                </p:oleObj>
              </mc:Choice>
              <mc:Fallback>
                <p:oleObj name="Equation" r:id="rId5" imgW="2374900" imgH="444500" progId="Equation.DSMT4">
                  <p:embed/>
                  <p:pic>
                    <p:nvPicPr>
                      <p:cNvPr id="0" name=""/>
                      <p:cNvPicPr/>
                      <p:nvPr/>
                    </p:nvPicPr>
                    <p:blipFill>
                      <a:blip r:embed="rId6"/>
                      <a:stretch>
                        <a:fillRect/>
                      </a:stretch>
                    </p:blipFill>
                    <p:spPr>
                      <a:xfrm>
                        <a:off x="4111943" y="2878138"/>
                        <a:ext cx="5091112" cy="952500"/>
                      </a:xfrm>
                      <a:prstGeom prst="rect">
                        <a:avLst/>
                      </a:prstGeom>
                    </p:spPr>
                  </p:pic>
                </p:oleObj>
              </mc:Fallback>
            </mc:AlternateContent>
          </a:graphicData>
        </a:graphic>
      </p:graphicFrame>
      <p:sp>
        <p:nvSpPr>
          <p:cNvPr id="11" name="矩形 10"/>
          <p:cNvSpPr/>
          <p:nvPr/>
        </p:nvSpPr>
        <p:spPr>
          <a:xfrm>
            <a:off x="1077364" y="3085737"/>
            <a:ext cx="654513" cy="57277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p:nvSpPr>
        <p:spPr>
          <a:xfrm>
            <a:off x="5140960" y="2910896"/>
            <a:ext cx="2129428" cy="922452"/>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529664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Definition of Fourier Transform</a:t>
            </a:r>
          </a:p>
          <a:p>
            <a:endParaRPr kumimoji="1" lang="en-US" altLang="zh-CN" dirty="0"/>
          </a:p>
          <a:p>
            <a:endParaRPr kumimoji="1" lang="en-US" altLang="zh-CN" dirty="0" smtClean="0"/>
          </a:p>
          <a:p>
            <a:endParaRPr kumimoji="1" lang="en-US" altLang="zh-CN" dirty="0"/>
          </a:p>
          <a:p>
            <a:r>
              <a:rPr kumimoji="1" lang="en-US" altLang="zh-CN" dirty="0" smtClean="0"/>
              <a:t>Quantum version</a:t>
            </a:r>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15</a:t>
            </a:fld>
            <a:endParaRPr lang="de-DE"/>
          </a:p>
        </p:txBody>
      </p:sp>
      <p:sp>
        <p:nvSpPr>
          <p:cNvPr id="4" name="标题 3"/>
          <p:cNvSpPr>
            <a:spLocks noGrp="1"/>
          </p:cNvSpPr>
          <p:nvPr>
            <p:ph type="title"/>
          </p:nvPr>
        </p:nvSpPr>
        <p:spPr/>
        <p:txBody>
          <a:bodyPr/>
          <a:lstStyle/>
          <a:p>
            <a:r>
              <a:rPr kumimoji="1" lang="en-US" altLang="zh-CN" dirty="0" smtClean="0"/>
              <a:t>Quantum Fourier Transform</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1068709430"/>
              </p:ext>
            </p:extLst>
          </p:nvPr>
        </p:nvGraphicFramePr>
        <p:xfrm>
          <a:off x="2797175" y="2705100"/>
          <a:ext cx="2341563" cy="977900"/>
        </p:xfrm>
        <a:graphic>
          <a:graphicData uri="http://schemas.openxmlformats.org/presentationml/2006/ole">
            <mc:AlternateContent xmlns:mc="http://schemas.openxmlformats.org/markup-compatibility/2006">
              <mc:Choice xmlns:v="urn:schemas-microsoft-com:vml" Requires="v">
                <p:oleObj spid="_x0000_s11560" name="Equation" r:id="rId3" imgW="1155700" imgH="482600" progId="Equation.DSMT4">
                  <p:embed/>
                </p:oleObj>
              </mc:Choice>
              <mc:Fallback>
                <p:oleObj name="Equation" r:id="rId3" imgW="1155700" imgH="482600" progId="Equation.DSMT4">
                  <p:embed/>
                  <p:pic>
                    <p:nvPicPr>
                      <p:cNvPr id="0" name=""/>
                      <p:cNvPicPr/>
                      <p:nvPr/>
                    </p:nvPicPr>
                    <p:blipFill>
                      <a:blip r:embed="rId4"/>
                      <a:stretch>
                        <a:fillRect/>
                      </a:stretch>
                    </p:blipFill>
                    <p:spPr>
                      <a:xfrm>
                        <a:off x="2797175" y="2705100"/>
                        <a:ext cx="2341563" cy="9779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60149088"/>
              </p:ext>
            </p:extLst>
          </p:nvPr>
        </p:nvGraphicFramePr>
        <p:xfrm>
          <a:off x="2495550" y="4200525"/>
          <a:ext cx="2913063" cy="971550"/>
        </p:xfrm>
        <a:graphic>
          <a:graphicData uri="http://schemas.openxmlformats.org/presentationml/2006/ole">
            <mc:AlternateContent xmlns:mc="http://schemas.openxmlformats.org/markup-compatibility/2006">
              <mc:Choice xmlns:v="urn:schemas-microsoft-com:vml" Requires="v">
                <p:oleObj spid="_x0000_s11561" name="Equation" r:id="rId5" imgW="1447800" imgH="482600" progId="Equation.DSMT4">
                  <p:embed/>
                </p:oleObj>
              </mc:Choice>
              <mc:Fallback>
                <p:oleObj name="Equation" r:id="rId5" imgW="1447800" imgH="482600" progId="Equation.DSMT4">
                  <p:embed/>
                  <p:pic>
                    <p:nvPicPr>
                      <p:cNvPr id="0" name=""/>
                      <p:cNvPicPr/>
                      <p:nvPr/>
                    </p:nvPicPr>
                    <p:blipFill>
                      <a:blip r:embed="rId6"/>
                      <a:stretch>
                        <a:fillRect/>
                      </a:stretch>
                    </p:blipFill>
                    <p:spPr>
                      <a:xfrm>
                        <a:off x="2495550" y="4200525"/>
                        <a:ext cx="2913063" cy="971550"/>
                      </a:xfrm>
                      <a:prstGeom prst="rect">
                        <a:avLst/>
                      </a:prstGeom>
                    </p:spPr>
                  </p:pic>
                </p:oleObj>
              </mc:Fallback>
            </mc:AlternateContent>
          </a:graphicData>
        </a:graphic>
      </p:graphicFrame>
    </p:spTree>
    <p:extLst>
      <p:ext uri="{BB962C8B-B14F-4D97-AF65-F5344CB8AC3E}">
        <p14:creationId xmlns:p14="http://schemas.microsoft.com/office/powerpoint/2010/main" val="8179159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With a little algebra, quantum Fourier transform can be written into such a </a:t>
            </a:r>
            <a:r>
              <a:rPr kumimoji="1" lang="en-US" altLang="zh-CN" i="1" dirty="0" smtClean="0"/>
              <a:t>product representation</a:t>
            </a:r>
            <a:endParaRPr kumimoji="1" lang="en-US" altLang="zh-CN" dirty="0" smtClean="0"/>
          </a:p>
          <a:p>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16</a:t>
            </a:fld>
            <a:endParaRPr lang="de-DE"/>
          </a:p>
        </p:txBody>
      </p:sp>
      <p:sp>
        <p:nvSpPr>
          <p:cNvPr id="4" name="标题 3"/>
          <p:cNvSpPr>
            <a:spLocks noGrp="1"/>
          </p:cNvSpPr>
          <p:nvPr>
            <p:ph type="title"/>
          </p:nvPr>
        </p:nvSpPr>
        <p:spPr/>
        <p:txBody>
          <a:bodyPr/>
          <a:lstStyle/>
          <a:p>
            <a:r>
              <a:rPr kumimoji="1" lang="en-US" altLang="zh-CN" dirty="0" smtClean="0"/>
              <a:t>Quantum Fourier Transform</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3419808259"/>
              </p:ext>
            </p:extLst>
          </p:nvPr>
        </p:nvGraphicFramePr>
        <p:xfrm>
          <a:off x="1138238" y="3155950"/>
          <a:ext cx="6642100" cy="895350"/>
        </p:xfrm>
        <a:graphic>
          <a:graphicData uri="http://schemas.openxmlformats.org/presentationml/2006/ole">
            <mc:AlternateContent xmlns:mc="http://schemas.openxmlformats.org/markup-compatibility/2006">
              <mc:Choice xmlns:v="urn:schemas-microsoft-com:vml" Requires="v">
                <p:oleObj spid="_x0000_s12862" name="Equation" r:id="rId3" imgW="4051300" imgH="546100" progId="Equation.DSMT4">
                  <p:embed/>
                </p:oleObj>
              </mc:Choice>
              <mc:Fallback>
                <p:oleObj name="Equation" r:id="rId3" imgW="4051300" imgH="546100" progId="Equation.DSMT4">
                  <p:embed/>
                  <p:pic>
                    <p:nvPicPr>
                      <p:cNvPr id="0" name=""/>
                      <p:cNvPicPr/>
                      <p:nvPr/>
                    </p:nvPicPr>
                    <p:blipFill>
                      <a:blip r:embed="rId4"/>
                      <a:stretch>
                        <a:fillRect/>
                      </a:stretch>
                    </p:blipFill>
                    <p:spPr>
                      <a:xfrm>
                        <a:off x="1138238" y="3155950"/>
                        <a:ext cx="6642100" cy="895350"/>
                      </a:xfrm>
                      <a:prstGeom prst="rect">
                        <a:avLst/>
                      </a:prstGeom>
                    </p:spPr>
                  </p:pic>
                </p:oleObj>
              </mc:Fallback>
            </mc:AlternateContent>
          </a:graphicData>
        </a:graphic>
      </p:graphicFrame>
      <p:sp>
        <p:nvSpPr>
          <p:cNvPr id="8" name="文本框 7"/>
          <p:cNvSpPr txBox="1"/>
          <p:nvPr/>
        </p:nvSpPr>
        <p:spPr>
          <a:xfrm>
            <a:off x="952500" y="6016626"/>
            <a:ext cx="3429000" cy="276999"/>
          </a:xfrm>
          <a:prstGeom prst="rect">
            <a:avLst/>
          </a:prstGeom>
          <a:noFill/>
        </p:spPr>
        <p:txBody>
          <a:bodyPr wrap="square" rtlCol="0">
            <a:spAutoFit/>
          </a:bodyPr>
          <a:lstStyle/>
          <a:p>
            <a:r>
              <a:rPr kumimoji="1" lang="en-US" altLang="zh-CN" sz="1200" dirty="0" smtClean="0"/>
              <a:t>For deduction, see Nielson &amp; Chuang, P218 </a:t>
            </a:r>
            <a:endParaRPr kumimoji="1" lang="zh-CN" altLang="en-US" sz="1200" dirty="0"/>
          </a:p>
        </p:txBody>
      </p:sp>
      <p:grpSp>
        <p:nvGrpSpPr>
          <p:cNvPr id="13" name="组 12"/>
          <p:cNvGrpSpPr/>
          <p:nvPr/>
        </p:nvGrpSpPr>
        <p:grpSpPr>
          <a:xfrm>
            <a:off x="1057275" y="4210050"/>
            <a:ext cx="6983413" cy="460375"/>
            <a:chOff x="1057275" y="4210050"/>
            <a:chExt cx="6983413" cy="460375"/>
          </a:xfrm>
        </p:grpSpPr>
        <p:graphicFrame>
          <p:nvGraphicFramePr>
            <p:cNvPr id="9" name="对象 8"/>
            <p:cNvGraphicFramePr>
              <a:graphicFrameLocks noChangeAspect="1"/>
            </p:cNvGraphicFramePr>
            <p:nvPr>
              <p:extLst>
                <p:ext uri="{D42A27DB-BD31-4B8C-83A1-F6EECF244321}">
                  <p14:modId xmlns:p14="http://schemas.microsoft.com/office/powerpoint/2010/main" val="2724884168"/>
                </p:ext>
              </p:extLst>
            </p:nvPr>
          </p:nvGraphicFramePr>
          <p:xfrm>
            <a:off x="1057275" y="4210050"/>
            <a:ext cx="900113" cy="407988"/>
          </p:xfrm>
          <a:graphic>
            <a:graphicData uri="http://schemas.openxmlformats.org/presentationml/2006/ole">
              <mc:AlternateContent xmlns:mc="http://schemas.openxmlformats.org/markup-compatibility/2006">
                <mc:Choice xmlns:v="urn:schemas-microsoft-com:vml" Requires="v">
                  <p:oleObj spid="_x0000_s12863" name="Equation" r:id="rId5" imgW="558800" imgH="254000" progId="Equation.DSMT4">
                    <p:embed/>
                  </p:oleObj>
                </mc:Choice>
                <mc:Fallback>
                  <p:oleObj name="Equation" r:id="rId5" imgW="558800" imgH="254000" progId="Equation.DSMT4">
                    <p:embed/>
                    <p:pic>
                      <p:nvPicPr>
                        <p:cNvPr id="0" name=""/>
                        <p:cNvPicPr/>
                        <p:nvPr/>
                      </p:nvPicPr>
                      <p:blipFill>
                        <a:blip r:embed="rId6"/>
                        <a:stretch>
                          <a:fillRect/>
                        </a:stretch>
                      </p:blipFill>
                      <p:spPr>
                        <a:xfrm>
                          <a:off x="1057275" y="4210050"/>
                          <a:ext cx="900113" cy="407988"/>
                        </a:xfrm>
                        <a:prstGeom prst="rect">
                          <a:avLst/>
                        </a:prstGeom>
                      </p:spPr>
                    </p:pic>
                  </p:oleObj>
                </mc:Fallback>
              </mc:AlternateContent>
            </a:graphicData>
          </a:graphic>
        </p:graphicFrame>
        <p:sp>
          <p:nvSpPr>
            <p:cNvPr id="10" name="文本框 9"/>
            <p:cNvSpPr txBox="1"/>
            <p:nvPr/>
          </p:nvSpPr>
          <p:spPr>
            <a:xfrm>
              <a:off x="1926356" y="4257042"/>
              <a:ext cx="3610844" cy="369332"/>
            </a:xfrm>
            <a:prstGeom prst="rect">
              <a:avLst/>
            </a:prstGeom>
            <a:noFill/>
          </p:spPr>
          <p:txBody>
            <a:bodyPr wrap="square" rtlCol="0">
              <a:spAutoFit/>
            </a:bodyPr>
            <a:lstStyle/>
            <a:p>
              <a:r>
                <a:rPr kumimoji="1" lang="en-US" altLang="zh-CN" dirty="0" smtClean="0"/>
                <a:t>binary representation of </a:t>
              </a:r>
              <a:endParaRPr kumimoji="1" lang="zh-CN" altLang="en-US" dirty="0"/>
            </a:p>
          </p:txBody>
        </p:sp>
        <p:graphicFrame>
          <p:nvGraphicFramePr>
            <p:cNvPr id="12" name="对象 11"/>
            <p:cNvGraphicFramePr>
              <a:graphicFrameLocks noChangeAspect="1"/>
            </p:cNvGraphicFramePr>
            <p:nvPr>
              <p:extLst>
                <p:ext uri="{D42A27DB-BD31-4B8C-83A1-F6EECF244321}">
                  <p14:modId xmlns:p14="http://schemas.microsoft.com/office/powerpoint/2010/main" val="2732967718"/>
                </p:ext>
              </p:extLst>
            </p:nvPr>
          </p:nvGraphicFramePr>
          <p:xfrm>
            <a:off x="4608513" y="4243388"/>
            <a:ext cx="3432175" cy="427037"/>
          </p:xfrm>
          <a:graphic>
            <a:graphicData uri="http://schemas.openxmlformats.org/presentationml/2006/ole">
              <mc:AlternateContent xmlns:mc="http://schemas.openxmlformats.org/markup-compatibility/2006">
                <mc:Choice xmlns:v="urn:schemas-microsoft-com:vml" Requires="v">
                  <p:oleObj spid="_x0000_s12864" name="Equation" r:id="rId7" imgW="1943100" imgH="241300" progId="Equation.DSMT4">
                    <p:embed/>
                  </p:oleObj>
                </mc:Choice>
                <mc:Fallback>
                  <p:oleObj name="Equation" r:id="rId7" imgW="1943100" imgH="241300" progId="Equation.DSMT4">
                    <p:embed/>
                    <p:pic>
                      <p:nvPicPr>
                        <p:cNvPr id="0" name=""/>
                        <p:cNvPicPr/>
                        <p:nvPr/>
                      </p:nvPicPr>
                      <p:blipFill>
                        <a:blip r:embed="rId8"/>
                        <a:stretch>
                          <a:fillRect/>
                        </a:stretch>
                      </p:blipFill>
                      <p:spPr>
                        <a:xfrm>
                          <a:off x="4608513" y="4243388"/>
                          <a:ext cx="3432175" cy="427037"/>
                        </a:xfrm>
                        <a:prstGeom prst="rect">
                          <a:avLst/>
                        </a:prstGeom>
                      </p:spPr>
                    </p:pic>
                  </p:oleObj>
                </mc:Fallback>
              </mc:AlternateContent>
            </a:graphicData>
          </a:graphic>
        </p:graphicFrame>
      </p:grpSp>
      <p:graphicFrame>
        <p:nvGraphicFramePr>
          <p:cNvPr id="14" name="对象 13"/>
          <p:cNvGraphicFramePr>
            <a:graphicFrameLocks noChangeAspect="1"/>
          </p:cNvGraphicFramePr>
          <p:nvPr>
            <p:extLst>
              <p:ext uri="{D42A27DB-BD31-4B8C-83A1-F6EECF244321}">
                <p14:modId xmlns:p14="http://schemas.microsoft.com/office/powerpoint/2010/main" val="2384438419"/>
              </p:ext>
            </p:extLst>
          </p:nvPr>
        </p:nvGraphicFramePr>
        <p:xfrm>
          <a:off x="2534451" y="4789632"/>
          <a:ext cx="3002749" cy="744682"/>
        </p:xfrm>
        <a:graphic>
          <a:graphicData uri="http://schemas.openxmlformats.org/presentationml/2006/ole">
            <mc:AlternateContent xmlns:mc="http://schemas.openxmlformats.org/markup-compatibility/2006">
              <mc:Choice xmlns:v="urn:schemas-microsoft-com:vml" Requires="v">
                <p:oleObj spid="_x0000_s12865" name="Equation" r:id="rId9" imgW="1587500" imgH="393700" progId="Equation.DSMT4">
                  <p:embed/>
                </p:oleObj>
              </mc:Choice>
              <mc:Fallback>
                <p:oleObj name="Equation" r:id="rId9" imgW="1587500" imgH="393700" progId="Equation.DSMT4">
                  <p:embed/>
                  <p:pic>
                    <p:nvPicPr>
                      <p:cNvPr id="0" name=""/>
                      <p:cNvPicPr/>
                      <p:nvPr/>
                    </p:nvPicPr>
                    <p:blipFill>
                      <a:blip r:embed="rId10"/>
                      <a:stretch>
                        <a:fillRect/>
                      </a:stretch>
                    </p:blipFill>
                    <p:spPr>
                      <a:xfrm>
                        <a:off x="2534451" y="4789632"/>
                        <a:ext cx="3002749" cy="744682"/>
                      </a:xfrm>
                      <a:prstGeom prst="rect">
                        <a:avLst/>
                      </a:prstGeom>
                    </p:spPr>
                  </p:pic>
                </p:oleObj>
              </mc:Fallback>
            </mc:AlternateContent>
          </a:graphicData>
        </a:graphic>
      </p:graphicFrame>
    </p:spTree>
    <p:extLst>
      <p:ext uri="{BB962C8B-B14F-4D97-AF65-F5344CB8AC3E}">
        <p14:creationId xmlns:p14="http://schemas.microsoft.com/office/powerpoint/2010/main" val="3414567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Ingredients</a:t>
            </a:r>
          </a:p>
          <a:p>
            <a:pPr lvl="1"/>
            <a:r>
              <a:rPr kumimoji="1" lang="en-US" altLang="zh-CN" dirty="0" err="1" smtClean="0"/>
              <a:t>Hadamard</a:t>
            </a:r>
            <a:r>
              <a:rPr kumimoji="1" lang="en-US" altLang="zh-CN" dirty="0" smtClean="0"/>
              <a:t> Gate</a:t>
            </a:r>
          </a:p>
          <a:p>
            <a:pPr lvl="1"/>
            <a:endParaRPr kumimoji="1" lang="en-US" altLang="zh-CN" dirty="0"/>
          </a:p>
          <a:p>
            <a:pPr lvl="1"/>
            <a:endParaRPr kumimoji="1" lang="en-US" altLang="zh-CN" dirty="0" smtClean="0"/>
          </a:p>
          <a:p>
            <a:pPr lvl="1"/>
            <a:endParaRPr kumimoji="1" lang="en-US" altLang="zh-CN" dirty="0"/>
          </a:p>
          <a:p>
            <a:pPr lvl="1"/>
            <a:endParaRPr kumimoji="1" lang="en-US" altLang="zh-CN" dirty="0" smtClean="0"/>
          </a:p>
          <a:p>
            <a:pPr lvl="1"/>
            <a:r>
              <a:rPr kumimoji="1" lang="en-US" altLang="zh-CN" dirty="0" smtClean="0"/>
              <a:t>Controlled Phase Gate</a:t>
            </a:r>
          </a:p>
          <a:p>
            <a:pPr marL="361950" lvl="1" indent="0">
              <a:buNone/>
            </a:pPr>
            <a:endParaRPr kumimoji="1" lang="en-US" altLang="zh-CN" dirty="0"/>
          </a:p>
          <a:p>
            <a:pPr lvl="1"/>
            <a:endParaRPr kumimoji="1" lang="en-US" altLang="zh-CN" dirty="0" smtClean="0"/>
          </a:p>
        </p:txBody>
      </p:sp>
      <p:sp>
        <p:nvSpPr>
          <p:cNvPr id="3" name="幻灯片编号占位符 2"/>
          <p:cNvSpPr>
            <a:spLocks noGrp="1"/>
          </p:cNvSpPr>
          <p:nvPr>
            <p:ph type="sldNum" sz="quarter" idx="12"/>
          </p:nvPr>
        </p:nvSpPr>
        <p:spPr/>
        <p:txBody>
          <a:bodyPr/>
          <a:lstStyle/>
          <a:p>
            <a:fld id="{6C6AE60A-B69C-4790-82F7-3882EDF23186}" type="slidenum">
              <a:rPr lang="de-DE" smtClean="0"/>
              <a:t>17</a:t>
            </a:fld>
            <a:endParaRPr lang="de-DE"/>
          </a:p>
        </p:txBody>
      </p:sp>
      <p:sp>
        <p:nvSpPr>
          <p:cNvPr id="4" name="标题 3"/>
          <p:cNvSpPr>
            <a:spLocks noGrp="1"/>
          </p:cNvSpPr>
          <p:nvPr>
            <p:ph type="title"/>
          </p:nvPr>
        </p:nvSpPr>
        <p:spPr/>
        <p:txBody>
          <a:bodyPr/>
          <a:lstStyle/>
          <a:p>
            <a:r>
              <a:rPr kumimoji="1" lang="en-US" altLang="zh-CN" dirty="0" smtClean="0"/>
              <a:t>Quantum Fourier Transform</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19" name="对象 18"/>
          <p:cNvGraphicFramePr>
            <a:graphicFrameLocks noChangeAspect="1"/>
          </p:cNvGraphicFramePr>
          <p:nvPr>
            <p:extLst>
              <p:ext uri="{D42A27DB-BD31-4B8C-83A1-F6EECF244321}">
                <p14:modId xmlns:p14="http://schemas.microsoft.com/office/powerpoint/2010/main" val="3218727277"/>
              </p:ext>
            </p:extLst>
          </p:nvPr>
        </p:nvGraphicFramePr>
        <p:xfrm>
          <a:off x="6153150" y="3021013"/>
          <a:ext cx="2860675" cy="455612"/>
        </p:xfrm>
        <a:graphic>
          <a:graphicData uri="http://schemas.openxmlformats.org/presentationml/2006/ole">
            <mc:AlternateContent xmlns:mc="http://schemas.openxmlformats.org/markup-compatibility/2006">
              <mc:Choice xmlns:v="urn:schemas-microsoft-com:vml" Requires="v">
                <p:oleObj spid="_x0000_s94313" name="Equation" r:id="rId3" imgW="1752600" imgH="279400" progId="Equation.DSMT4">
                  <p:embed/>
                </p:oleObj>
              </mc:Choice>
              <mc:Fallback>
                <p:oleObj name="Equation" r:id="rId3" imgW="1752600" imgH="279400" progId="Equation.DSMT4">
                  <p:embed/>
                  <p:pic>
                    <p:nvPicPr>
                      <p:cNvPr id="0" name=""/>
                      <p:cNvPicPr/>
                      <p:nvPr/>
                    </p:nvPicPr>
                    <p:blipFill>
                      <a:blip r:embed="rId4"/>
                      <a:stretch>
                        <a:fillRect/>
                      </a:stretch>
                    </p:blipFill>
                    <p:spPr>
                      <a:xfrm>
                        <a:off x="6153150" y="3021013"/>
                        <a:ext cx="2860675" cy="455612"/>
                      </a:xfrm>
                      <a:prstGeom prst="rect">
                        <a:avLst/>
                      </a:prstGeom>
                    </p:spPr>
                  </p:pic>
                </p:oleObj>
              </mc:Fallback>
            </mc:AlternateContent>
          </a:graphicData>
        </a:graphic>
      </p:graphicFrame>
      <p:grpSp>
        <p:nvGrpSpPr>
          <p:cNvPr id="63" name="组 62"/>
          <p:cNvGrpSpPr/>
          <p:nvPr/>
        </p:nvGrpSpPr>
        <p:grpSpPr>
          <a:xfrm>
            <a:off x="3491540" y="2395318"/>
            <a:ext cx="2352767" cy="1520825"/>
            <a:chOff x="3246438" y="2484438"/>
            <a:chExt cx="2352767" cy="1520825"/>
          </a:xfrm>
        </p:grpSpPr>
        <p:graphicFrame>
          <p:nvGraphicFramePr>
            <p:cNvPr id="21" name="对象 20"/>
            <p:cNvGraphicFramePr>
              <a:graphicFrameLocks noChangeAspect="1"/>
            </p:cNvGraphicFramePr>
            <p:nvPr>
              <p:extLst>
                <p:ext uri="{D42A27DB-BD31-4B8C-83A1-F6EECF244321}">
                  <p14:modId xmlns:p14="http://schemas.microsoft.com/office/powerpoint/2010/main" val="1778820798"/>
                </p:ext>
              </p:extLst>
            </p:nvPr>
          </p:nvGraphicFramePr>
          <p:xfrm>
            <a:off x="3246438" y="3157538"/>
            <a:ext cx="696912" cy="347662"/>
          </p:xfrm>
          <a:graphic>
            <a:graphicData uri="http://schemas.openxmlformats.org/presentationml/2006/ole">
              <mc:AlternateContent xmlns:mc="http://schemas.openxmlformats.org/markup-compatibility/2006">
                <mc:Choice xmlns:v="urn:schemas-microsoft-com:vml" Requires="v">
                  <p:oleObj spid="_x0000_s94314" name="Equation" r:id="rId5" imgW="304800" imgH="152400" progId="Equation.DSMT4">
                    <p:embed/>
                  </p:oleObj>
                </mc:Choice>
                <mc:Fallback>
                  <p:oleObj name="Equation" r:id="rId5" imgW="304800" imgH="152400" progId="Equation.DSMT4">
                    <p:embed/>
                    <p:pic>
                      <p:nvPicPr>
                        <p:cNvPr id="0" name=""/>
                        <p:cNvPicPr/>
                        <p:nvPr/>
                      </p:nvPicPr>
                      <p:blipFill>
                        <a:blip r:embed="rId6"/>
                        <a:stretch>
                          <a:fillRect/>
                        </a:stretch>
                      </p:blipFill>
                      <p:spPr>
                        <a:xfrm>
                          <a:off x="3246438" y="3157538"/>
                          <a:ext cx="696912" cy="347662"/>
                        </a:xfrm>
                        <a:prstGeom prst="rect">
                          <a:avLst/>
                        </a:prstGeom>
                      </p:spPr>
                    </p:pic>
                  </p:oleObj>
                </mc:Fallback>
              </mc:AlternateContent>
            </a:graphicData>
          </a:graphic>
        </p:graphicFrame>
        <p:grpSp>
          <p:nvGrpSpPr>
            <p:cNvPr id="27" name="组 26"/>
            <p:cNvGrpSpPr/>
            <p:nvPr/>
          </p:nvGrpSpPr>
          <p:grpSpPr>
            <a:xfrm>
              <a:off x="4040987" y="2484438"/>
              <a:ext cx="1558218" cy="1520825"/>
              <a:chOff x="4029846" y="2484438"/>
              <a:chExt cx="1558218" cy="1520825"/>
            </a:xfrm>
          </p:grpSpPr>
          <p:graphicFrame>
            <p:nvGraphicFramePr>
              <p:cNvPr id="22" name="对象 21"/>
              <p:cNvGraphicFramePr>
                <a:graphicFrameLocks noChangeAspect="1"/>
              </p:cNvGraphicFramePr>
              <p:nvPr>
                <p:extLst>
                  <p:ext uri="{D42A27DB-BD31-4B8C-83A1-F6EECF244321}">
                    <p14:modId xmlns:p14="http://schemas.microsoft.com/office/powerpoint/2010/main" val="2574849626"/>
                  </p:ext>
                </p:extLst>
              </p:nvPr>
            </p:nvGraphicFramePr>
            <p:xfrm>
              <a:off x="4343337" y="2852738"/>
              <a:ext cx="1244727" cy="1152525"/>
            </p:xfrm>
            <a:graphic>
              <a:graphicData uri="http://schemas.openxmlformats.org/presentationml/2006/ole">
                <mc:AlternateContent xmlns:mc="http://schemas.openxmlformats.org/markup-compatibility/2006">
                  <mc:Choice xmlns:v="urn:schemas-microsoft-com:vml" Requires="v">
                    <p:oleObj spid="_x0000_s94315" name="Equation" r:id="rId7" imgW="1028700" imgH="952500" progId="Equation.DSMT4">
                      <p:embed/>
                    </p:oleObj>
                  </mc:Choice>
                  <mc:Fallback>
                    <p:oleObj name="Equation" r:id="rId7" imgW="1028700" imgH="952500" progId="Equation.DSMT4">
                      <p:embed/>
                      <p:pic>
                        <p:nvPicPr>
                          <p:cNvPr id="0" name=""/>
                          <p:cNvPicPr/>
                          <p:nvPr/>
                        </p:nvPicPr>
                        <p:blipFill>
                          <a:blip r:embed="rId8"/>
                          <a:stretch>
                            <a:fillRect/>
                          </a:stretch>
                        </p:blipFill>
                        <p:spPr>
                          <a:xfrm>
                            <a:off x="4343337" y="2852738"/>
                            <a:ext cx="1244727" cy="1152525"/>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3819707107"/>
                  </p:ext>
                </p:extLst>
              </p:nvPr>
            </p:nvGraphicFramePr>
            <p:xfrm>
              <a:off x="4029846" y="3003619"/>
              <a:ext cx="347709" cy="368163"/>
            </p:xfrm>
            <a:graphic>
              <a:graphicData uri="http://schemas.openxmlformats.org/presentationml/2006/ole">
                <mc:AlternateContent xmlns:mc="http://schemas.openxmlformats.org/markup-compatibility/2006">
                  <mc:Choice xmlns:v="urn:schemas-microsoft-com:vml" Requires="v">
                    <p:oleObj spid="_x0000_s94316" name="Equation" r:id="rId9" imgW="215900" imgH="228600" progId="Equation.DSMT4">
                      <p:embed/>
                    </p:oleObj>
                  </mc:Choice>
                  <mc:Fallback>
                    <p:oleObj name="Equation" r:id="rId9" imgW="215900" imgH="228600" progId="Equation.DSMT4">
                      <p:embed/>
                      <p:pic>
                        <p:nvPicPr>
                          <p:cNvPr id="0" name=""/>
                          <p:cNvPicPr/>
                          <p:nvPr/>
                        </p:nvPicPr>
                        <p:blipFill>
                          <a:blip r:embed="rId10"/>
                          <a:stretch>
                            <a:fillRect/>
                          </a:stretch>
                        </p:blipFill>
                        <p:spPr>
                          <a:xfrm>
                            <a:off x="4029846" y="3003619"/>
                            <a:ext cx="347709" cy="368163"/>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3270299633"/>
                  </p:ext>
                </p:extLst>
              </p:nvPr>
            </p:nvGraphicFramePr>
            <p:xfrm>
              <a:off x="4048125" y="3575050"/>
              <a:ext cx="309563" cy="368300"/>
            </p:xfrm>
            <a:graphic>
              <a:graphicData uri="http://schemas.openxmlformats.org/presentationml/2006/ole">
                <mc:AlternateContent xmlns:mc="http://schemas.openxmlformats.org/markup-compatibility/2006">
                  <mc:Choice xmlns:v="urn:schemas-microsoft-com:vml" Requires="v">
                    <p:oleObj spid="_x0000_s94317" name="Equation" r:id="rId11" imgW="190500" imgH="228600" progId="Equation.DSMT4">
                      <p:embed/>
                    </p:oleObj>
                  </mc:Choice>
                  <mc:Fallback>
                    <p:oleObj name="Equation" r:id="rId11" imgW="190500" imgH="228600" progId="Equation.DSMT4">
                      <p:embed/>
                      <p:pic>
                        <p:nvPicPr>
                          <p:cNvPr id="0" name=""/>
                          <p:cNvPicPr/>
                          <p:nvPr/>
                        </p:nvPicPr>
                        <p:blipFill>
                          <a:blip r:embed="rId12"/>
                          <a:stretch>
                            <a:fillRect/>
                          </a:stretch>
                        </p:blipFill>
                        <p:spPr>
                          <a:xfrm>
                            <a:off x="4048125" y="3575050"/>
                            <a:ext cx="309563" cy="368300"/>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491859081"/>
                  </p:ext>
                </p:extLst>
              </p:nvPr>
            </p:nvGraphicFramePr>
            <p:xfrm>
              <a:off x="4572000" y="2484575"/>
              <a:ext cx="347709" cy="368163"/>
            </p:xfrm>
            <a:graphic>
              <a:graphicData uri="http://schemas.openxmlformats.org/presentationml/2006/ole">
                <mc:AlternateContent xmlns:mc="http://schemas.openxmlformats.org/markup-compatibility/2006">
                  <mc:Choice xmlns:v="urn:schemas-microsoft-com:vml" Requires="v">
                    <p:oleObj spid="_x0000_s94318" name="Equation" r:id="rId13" imgW="215900" imgH="228600" progId="Equation.DSMT4">
                      <p:embed/>
                    </p:oleObj>
                  </mc:Choice>
                  <mc:Fallback>
                    <p:oleObj name="Equation" r:id="rId13" imgW="215900" imgH="228600" progId="Equation.DSMT4">
                      <p:embed/>
                      <p:pic>
                        <p:nvPicPr>
                          <p:cNvPr id="0" name=""/>
                          <p:cNvPicPr/>
                          <p:nvPr/>
                        </p:nvPicPr>
                        <p:blipFill>
                          <a:blip r:embed="rId10"/>
                          <a:stretch>
                            <a:fillRect/>
                          </a:stretch>
                        </p:blipFill>
                        <p:spPr>
                          <a:xfrm>
                            <a:off x="4572000" y="2484575"/>
                            <a:ext cx="347709" cy="368163"/>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4224674925"/>
                  </p:ext>
                </p:extLst>
              </p:nvPr>
            </p:nvGraphicFramePr>
            <p:xfrm>
              <a:off x="5089525" y="2484438"/>
              <a:ext cx="309563" cy="368300"/>
            </p:xfrm>
            <a:graphic>
              <a:graphicData uri="http://schemas.openxmlformats.org/presentationml/2006/ole">
                <mc:AlternateContent xmlns:mc="http://schemas.openxmlformats.org/markup-compatibility/2006">
                  <mc:Choice xmlns:v="urn:schemas-microsoft-com:vml" Requires="v">
                    <p:oleObj spid="_x0000_s94319" name="Equation" r:id="rId14" imgW="190500" imgH="228600" progId="Equation.DSMT4">
                      <p:embed/>
                    </p:oleObj>
                  </mc:Choice>
                  <mc:Fallback>
                    <p:oleObj name="Equation" r:id="rId14" imgW="190500" imgH="228600" progId="Equation.DSMT4">
                      <p:embed/>
                      <p:pic>
                        <p:nvPicPr>
                          <p:cNvPr id="0" name=""/>
                          <p:cNvPicPr/>
                          <p:nvPr/>
                        </p:nvPicPr>
                        <p:blipFill>
                          <a:blip r:embed="rId12"/>
                          <a:stretch>
                            <a:fillRect/>
                          </a:stretch>
                        </p:blipFill>
                        <p:spPr>
                          <a:xfrm>
                            <a:off x="5089525" y="2484438"/>
                            <a:ext cx="309563" cy="368300"/>
                          </a:xfrm>
                          <a:prstGeom prst="rect">
                            <a:avLst/>
                          </a:prstGeom>
                        </p:spPr>
                      </p:pic>
                    </p:oleObj>
                  </mc:Fallback>
                </mc:AlternateContent>
              </a:graphicData>
            </a:graphic>
          </p:graphicFrame>
        </p:grpSp>
      </p:grpSp>
      <p:grpSp>
        <p:nvGrpSpPr>
          <p:cNvPr id="62" name="组 61"/>
          <p:cNvGrpSpPr/>
          <p:nvPr/>
        </p:nvGrpSpPr>
        <p:grpSpPr>
          <a:xfrm>
            <a:off x="2868844" y="4257089"/>
            <a:ext cx="3293881" cy="2051637"/>
            <a:chOff x="3160411" y="4257089"/>
            <a:chExt cx="3293881" cy="2051637"/>
          </a:xfrm>
        </p:grpSpPr>
        <p:graphicFrame>
          <p:nvGraphicFramePr>
            <p:cNvPr id="46" name="对象 45"/>
            <p:cNvGraphicFramePr>
              <a:graphicFrameLocks noChangeAspect="1"/>
            </p:cNvGraphicFramePr>
            <p:nvPr>
              <p:extLst>
                <p:ext uri="{D42A27DB-BD31-4B8C-83A1-F6EECF244321}">
                  <p14:modId xmlns:p14="http://schemas.microsoft.com/office/powerpoint/2010/main" val="3313206639"/>
                </p:ext>
              </p:extLst>
            </p:nvPr>
          </p:nvGraphicFramePr>
          <p:xfrm>
            <a:off x="3160411" y="4930347"/>
            <a:ext cx="748649" cy="479136"/>
          </p:xfrm>
          <a:graphic>
            <a:graphicData uri="http://schemas.openxmlformats.org/presentationml/2006/ole">
              <mc:AlternateContent xmlns:mc="http://schemas.openxmlformats.org/markup-compatibility/2006">
                <mc:Choice xmlns:v="urn:schemas-microsoft-com:vml" Requires="v">
                  <p:oleObj spid="_x0000_s94320" name="Equation" r:id="rId15" imgW="317500" imgH="203200" progId="Equation.DSMT4">
                    <p:embed/>
                  </p:oleObj>
                </mc:Choice>
                <mc:Fallback>
                  <p:oleObj name="Equation" r:id="rId15" imgW="317500" imgH="203200" progId="Equation.DSMT4">
                    <p:embed/>
                    <p:pic>
                      <p:nvPicPr>
                        <p:cNvPr id="0" name=""/>
                        <p:cNvPicPr/>
                        <p:nvPr/>
                      </p:nvPicPr>
                      <p:blipFill>
                        <a:blip r:embed="rId16"/>
                        <a:stretch>
                          <a:fillRect/>
                        </a:stretch>
                      </p:blipFill>
                      <p:spPr>
                        <a:xfrm>
                          <a:off x="3160411" y="4930347"/>
                          <a:ext cx="748649" cy="479136"/>
                        </a:xfrm>
                        <a:prstGeom prst="rect">
                          <a:avLst/>
                        </a:prstGeom>
                      </p:spPr>
                    </p:pic>
                  </p:oleObj>
                </mc:Fallback>
              </mc:AlternateContent>
            </a:graphicData>
          </a:graphic>
        </p:graphicFrame>
        <p:graphicFrame>
          <p:nvGraphicFramePr>
            <p:cNvPr id="47" name="对象 46"/>
            <p:cNvGraphicFramePr>
              <a:graphicFrameLocks noChangeAspect="1"/>
            </p:cNvGraphicFramePr>
            <p:nvPr>
              <p:extLst>
                <p:ext uri="{D42A27DB-BD31-4B8C-83A1-F6EECF244321}">
                  <p14:modId xmlns:p14="http://schemas.microsoft.com/office/powerpoint/2010/main" val="4211070079"/>
                </p:ext>
              </p:extLst>
            </p:nvPr>
          </p:nvGraphicFramePr>
          <p:xfrm>
            <a:off x="4302267" y="4554537"/>
            <a:ext cx="2152025" cy="1754189"/>
          </p:xfrm>
          <a:graphic>
            <a:graphicData uri="http://schemas.openxmlformats.org/presentationml/2006/ole">
              <mc:AlternateContent xmlns:mc="http://schemas.openxmlformats.org/markup-compatibility/2006">
                <mc:Choice xmlns:v="urn:schemas-microsoft-com:vml" Requires="v">
                  <p:oleObj spid="_x0000_s94321" name="Equation" r:id="rId17" imgW="1244600" imgH="1016000" progId="Equation.DSMT4">
                    <p:embed/>
                  </p:oleObj>
                </mc:Choice>
                <mc:Fallback>
                  <p:oleObj name="Equation" r:id="rId17" imgW="1244600" imgH="1016000" progId="Equation.DSMT4">
                    <p:embed/>
                    <p:pic>
                      <p:nvPicPr>
                        <p:cNvPr id="0" name=""/>
                        <p:cNvPicPr/>
                        <p:nvPr/>
                      </p:nvPicPr>
                      <p:blipFill>
                        <a:blip r:embed="rId18"/>
                        <a:stretch>
                          <a:fillRect/>
                        </a:stretch>
                      </p:blipFill>
                      <p:spPr>
                        <a:xfrm>
                          <a:off x="4302267" y="4554537"/>
                          <a:ext cx="2152025" cy="1754189"/>
                        </a:xfrm>
                        <a:prstGeom prst="rect">
                          <a:avLst/>
                        </a:prstGeom>
                      </p:spPr>
                    </p:pic>
                  </p:oleObj>
                </mc:Fallback>
              </mc:AlternateContent>
            </a:graphicData>
          </a:graphic>
        </p:graphicFrame>
        <p:graphicFrame>
          <p:nvGraphicFramePr>
            <p:cNvPr id="48" name="对象 47"/>
            <p:cNvGraphicFramePr>
              <a:graphicFrameLocks noChangeAspect="1"/>
            </p:cNvGraphicFramePr>
            <p:nvPr>
              <p:extLst>
                <p:ext uri="{D42A27DB-BD31-4B8C-83A1-F6EECF244321}">
                  <p14:modId xmlns:p14="http://schemas.microsoft.com/office/powerpoint/2010/main" val="1012449464"/>
                </p:ext>
              </p:extLst>
            </p:nvPr>
          </p:nvGraphicFramePr>
          <p:xfrm>
            <a:off x="3883025" y="4614863"/>
            <a:ext cx="469900" cy="368300"/>
          </p:xfrm>
          <a:graphic>
            <a:graphicData uri="http://schemas.openxmlformats.org/presentationml/2006/ole">
              <mc:AlternateContent xmlns:mc="http://schemas.openxmlformats.org/markup-compatibility/2006">
                <mc:Choice xmlns:v="urn:schemas-microsoft-com:vml" Requires="v">
                  <p:oleObj spid="_x0000_s94322" name="Equation" r:id="rId19" imgW="292100" imgH="228600" progId="Equation.DSMT4">
                    <p:embed/>
                  </p:oleObj>
                </mc:Choice>
                <mc:Fallback>
                  <p:oleObj name="Equation" r:id="rId19" imgW="292100" imgH="228600" progId="Equation.DSMT4">
                    <p:embed/>
                    <p:pic>
                      <p:nvPicPr>
                        <p:cNvPr id="0" name=""/>
                        <p:cNvPicPr/>
                        <p:nvPr/>
                      </p:nvPicPr>
                      <p:blipFill>
                        <a:blip r:embed="rId20"/>
                        <a:stretch>
                          <a:fillRect/>
                        </a:stretch>
                      </p:blipFill>
                      <p:spPr>
                        <a:xfrm>
                          <a:off x="3883025" y="4614863"/>
                          <a:ext cx="469900" cy="368300"/>
                        </a:xfrm>
                        <a:prstGeom prst="rect">
                          <a:avLst/>
                        </a:prstGeom>
                      </p:spPr>
                    </p:pic>
                  </p:oleObj>
                </mc:Fallback>
              </mc:AlternateContent>
            </a:graphicData>
          </a:graphic>
        </p:graphicFrame>
        <p:graphicFrame>
          <p:nvGraphicFramePr>
            <p:cNvPr id="49" name="对象 48"/>
            <p:cNvGraphicFramePr>
              <a:graphicFrameLocks noChangeAspect="1"/>
            </p:cNvGraphicFramePr>
            <p:nvPr>
              <p:extLst>
                <p:ext uri="{D42A27DB-BD31-4B8C-83A1-F6EECF244321}">
                  <p14:modId xmlns:p14="http://schemas.microsoft.com/office/powerpoint/2010/main" val="117139468"/>
                </p:ext>
              </p:extLst>
            </p:nvPr>
          </p:nvGraphicFramePr>
          <p:xfrm>
            <a:off x="3892550" y="4962525"/>
            <a:ext cx="449263" cy="368300"/>
          </p:xfrm>
          <a:graphic>
            <a:graphicData uri="http://schemas.openxmlformats.org/presentationml/2006/ole">
              <mc:AlternateContent xmlns:mc="http://schemas.openxmlformats.org/markup-compatibility/2006">
                <mc:Choice xmlns:v="urn:schemas-microsoft-com:vml" Requires="v">
                  <p:oleObj spid="_x0000_s94323" name="Equation" r:id="rId21" imgW="279400" imgH="228600" progId="Equation.DSMT4">
                    <p:embed/>
                  </p:oleObj>
                </mc:Choice>
                <mc:Fallback>
                  <p:oleObj name="Equation" r:id="rId21" imgW="279400" imgH="228600" progId="Equation.DSMT4">
                    <p:embed/>
                    <p:pic>
                      <p:nvPicPr>
                        <p:cNvPr id="0" name=""/>
                        <p:cNvPicPr/>
                        <p:nvPr/>
                      </p:nvPicPr>
                      <p:blipFill>
                        <a:blip r:embed="rId22"/>
                        <a:stretch>
                          <a:fillRect/>
                        </a:stretch>
                      </p:blipFill>
                      <p:spPr>
                        <a:xfrm>
                          <a:off x="3892550" y="4962525"/>
                          <a:ext cx="449263" cy="368300"/>
                        </a:xfrm>
                        <a:prstGeom prst="rect">
                          <a:avLst/>
                        </a:prstGeom>
                      </p:spPr>
                    </p:pic>
                  </p:oleObj>
                </mc:Fallback>
              </mc:AlternateContent>
            </a:graphicData>
          </a:graphic>
        </p:graphicFrame>
        <p:graphicFrame>
          <p:nvGraphicFramePr>
            <p:cNvPr id="50" name="对象 49"/>
            <p:cNvGraphicFramePr>
              <a:graphicFrameLocks noChangeAspect="1"/>
            </p:cNvGraphicFramePr>
            <p:nvPr>
              <p:extLst>
                <p:ext uri="{D42A27DB-BD31-4B8C-83A1-F6EECF244321}">
                  <p14:modId xmlns:p14="http://schemas.microsoft.com/office/powerpoint/2010/main" val="1617401889"/>
                </p:ext>
              </p:extLst>
            </p:nvPr>
          </p:nvGraphicFramePr>
          <p:xfrm>
            <a:off x="3892550" y="5330825"/>
            <a:ext cx="449263" cy="368300"/>
          </p:xfrm>
          <a:graphic>
            <a:graphicData uri="http://schemas.openxmlformats.org/presentationml/2006/ole">
              <mc:AlternateContent xmlns:mc="http://schemas.openxmlformats.org/markup-compatibility/2006">
                <mc:Choice xmlns:v="urn:schemas-microsoft-com:vml" Requires="v">
                  <p:oleObj spid="_x0000_s94324" name="Equation" r:id="rId23" imgW="279400" imgH="228600" progId="Equation.DSMT4">
                    <p:embed/>
                  </p:oleObj>
                </mc:Choice>
                <mc:Fallback>
                  <p:oleObj name="Equation" r:id="rId23" imgW="279400" imgH="228600" progId="Equation.DSMT4">
                    <p:embed/>
                    <p:pic>
                      <p:nvPicPr>
                        <p:cNvPr id="0" name=""/>
                        <p:cNvPicPr/>
                        <p:nvPr/>
                      </p:nvPicPr>
                      <p:blipFill>
                        <a:blip r:embed="rId24"/>
                        <a:stretch>
                          <a:fillRect/>
                        </a:stretch>
                      </p:blipFill>
                      <p:spPr>
                        <a:xfrm>
                          <a:off x="3892550" y="5330825"/>
                          <a:ext cx="449263" cy="368300"/>
                        </a:xfrm>
                        <a:prstGeom prst="rect">
                          <a:avLst/>
                        </a:prstGeom>
                      </p:spPr>
                    </p:pic>
                  </p:oleObj>
                </mc:Fallback>
              </mc:AlternateContent>
            </a:graphicData>
          </a:graphic>
        </p:graphicFrame>
        <p:graphicFrame>
          <p:nvGraphicFramePr>
            <p:cNvPr id="51" name="对象 50"/>
            <p:cNvGraphicFramePr>
              <a:graphicFrameLocks noChangeAspect="1"/>
            </p:cNvGraphicFramePr>
            <p:nvPr>
              <p:extLst>
                <p:ext uri="{D42A27DB-BD31-4B8C-83A1-F6EECF244321}">
                  <p14:modId xmlns:p14="http://schemas.microsoft.com/office/powerpoint/2010/main" val="1845738401"/>
                </p:ext>
              </p:extLst>
            </p:nvPr>
          </p:nvGraphicFramePr>
          <p:xfrm>
            <a:off x="3917950" y="5865813"/>
            <a:ext cx="428625" cy="368300"/>
          </p:xfrm>
          <a:graphic>
            <a:graphicData uri="http://schemas.openxmlformats.org/presentationml/2006/ole">
              <mc:AlternateContent xmlns:mc="http://schemas.openxmlformats.org/markup-compatibility/2006">
                <mc:Choice xmlns:v="urn:schemas-microsoft-com:vml" Requires="v">
                  <p:oleObj spid="_x0000_s94325" name="Equation" r:id="rId25" imgW="266700" imgH="228600" progId="Equation.DSMT4">
                    <p:embed/>
                  </p:oleObj>
                </mc:Choice>
                <mc:Fallback>
                  <p:oleObj name="Equation" r:id="rId25" imgW="266700" imgH="228600" progId="Equation.DSMT4">
                    <p:embed/>
                    <p:pic>
                      <p:nvPicPr>
                        <p:cNvPr id="0" name=""/>
                        <p:cNvPicPr/>
                        <p:nvPr/>
                      </p:nvPicPr>
                      <p:blipFill>
                        <a:blip r:embed="rId26"/>
                        <a:stretch>
                          <a:fillRect/>
                        </a:stretch>
                      </p:blipFill>
                      <p:spPr>
                        <a:xfrm>
                          <a:off x="3917950" y="5865813"/>
                          <a:ext cx="428625" cy="368300"/>
                        </a:xfrm>
                        <a:prstGeom prst="rect">
                          <a:avLst/>
                        </a:prstGeom>
                      </p:spPr>
                    </p:pic>
                  </p:oleObj>
                </mc:Fallback>
              </mc:AlternateContent>
            </a:graphicData>
          </a:graphic>
        </p:graphicFrame>
        <p:graphicFrame>
          <p:nvGraphicFramePr>
            <p:cNvPr id="52" name="对象 51"/>
            <p:cNvGraphicFramePr>
              <a:graphicFrameLocks noChangeAspect="1"/>
            </p:cNvGraphicFramePr>
            <p:nvPr>
              <p:extLst>
                <p:ext uri="{D42A27DB-BD31-4B8C-83A1-F6EECF244321}">
                  <p14:modId xmlns:p14="http://schemas.microsoft.com/office/powerpoint/2010/main" val="3477555311"/>
                </p:ext>
              </p:extLst>
            </p:nvPr>
          </p:nvGraphicFramePr>
          <p:xfrm>
            <a:off x="4448939" y="4257089"/>
            <a:ext cx="469900" cy="368300"/>
          </p:xfrm>
          <a:graphic>
            <a:graphicData uri="http://schemas.openxmlformats.org/presentationml/2006/ole">
              <mc:AlternateContent xmlns:mc="http://schemas.openxmlformats.org/markup-compatibility/2006">
                <mc:Choice xmlns:v="urn:schemas-microsoft-com:vml" Requires="v">
                  <p:oleObj spid="_x0000_s94326" name="Equation" r:id="rId27" imgW="292100" imgH="228600" progId="Equation.DSMT4">
                    <p:embed/>
                  </p:oleObj>
                </mc:Choice>
                <mc:Fallback>
                  <p:oleObj name="Equation" r:id="rId27" imgW="292100" imgH="228600" progId="Equation.DSMT4">
                    <p:embed/>
                    <p:pic>
                      <p:nvPicPr>
                        <p:cNvPr id="0" name=""/>
                        <p:cNvPicPr/>
                        <p:nvPr/>
                      </p:nvPicPr>
                      <p:blipFill>
                        <a:blip r:embed="rId20"/>
                        <a:stretch>
                          <a:fillRect/>
                        </a:stretch>
                      </p:blipFill>
                      <p:spPr>
                        <a:xfrm>
                          <a:off x="4448939" y="4257089"/>
                          <a:ext cx="469900" cy="368300"/>
                        </a:xfrm>
                        <a:prstGeom prst="rect">
                          <a:avLst/>
                        </a:prstGeom>
                      </p:spPr>
                    </p:pic>
                  </p:oleObj>
                </mc:Fallback>
              </mc:AlternateContent>
            </a:graphicData>
          </a:graphic>
        </p:graphicFrame>
        <p:graphicFrame>
          <p:nvGraphicFramePr>
            <p:cNvPr id="53" name="对象 52"/>
            <p:cNvGraphicFramePr>
              <a:graphicFrameLocks noChangeAspect="1"/>
            </p:cNvGraphicFramePr>
            <p:nvPr>
              <p:extLst>
                <p:ext uri="{D42A27DB-BD31-4B8C-83A1-F6EECF244321}">
                  <p14:modId xmlns:p14="http://schemas.microsoft.com/office/powerpoint/2010/main" val="590537388"/>
                </p:ext>
              </p:extLst>
            </p:nvPr>
          </p:nvGraphicFramePr>
          <p:xfrm>
            <a:off x="4864893" y="4257089"/>
            <a:ext cx="449263" cy="368300"/>
          </p:xfrm>
          <a:graphic>
            <a:graphicData uri="http://schemas.openxmlformats.org/presentationml/2006/ole">
              <mc:AlternateContent xmlns:mc="http://schemas.openxmlformats.org/markup-compatibility/2006">
                <mc:Choice xmlns:v="urn:schemas-microsoft-com:vml" Requires="v">
                  <p:oleObj spid="_x0000_s94327" name="Equation" r:id="rId28" imgW="279400" imgH="228600" progId="Equation.DSMT4">
                    <p:embed/>
                  </p:oleObj>
                </mc:Choice>
                <mc:Fallback>
                  <p:oleObj name="Equation" r:id="rId28" imgW="279400" imgH="228600" progId="Equation.DSMT4">
                    <p:embed/>
                    <p:pic>
                      <p:nvPicPr>
                        <p:cNvPr id="0" name=""/>
                        <p:cNvPicPr/>
                        <p:nvPr/>
                      </p:nvPicPr>
                      <p:blipFill>
                        <a:blip r:embed="rId22"/>
                        <a:stretch>
                          <a:fillRect/>
                        </a:stretch>
                      </p:blipFill>
                      <p:spPr>
                        <a:xfrm>
                          <a:off x="4864893" y="4257089"/>
                          <a:ext cx="449263" cy="368300"/>
                        </a:xfrm>
                        <a:prstGeom prst="rect">
                          <a:avLst/>
                        </a:prstGeom>
                      </p:spPr>
                    </p:pic>
                  </p:oleObj>
                </mc:Fallback>
              </mc:AlternateContent>
            </a:graphicData>
          </a:graphic>
        </p:graphicFrame>
        <p:graphicFrame>
          <p:nvGraphicFramePr>
            <p:cNvPr id="54" name="对象 53"/>
            <p:cNvGraphicFramePr>
              <a:graphicFrameLocks noChangeAspect="1"/>
            </p:cNvGraphicFramePr>
            <p:nvPr>
              <p:extLst>
                <p:ext uri="{D42A27DB-BD31-4B8C-83A1-F6EECF244321}">
                  <p14:modId xmlns:p14="http://schemas.microsoft.com/office/powerpoint/2010/main" val="1193191764"/>
                </p:ext>
              </p:extLst>
            </p:nvPr>
          </p:nvGraphicFramePr>
          <p:xfrm>
            <a:off x="5302145" y="4257089"/>
            <a:ext cx="449263" cy="368300"/>
          </p:xfrm>
          <a:graphic>
            <a:graphicData uri="http://schemas.openxmlformats.org/presentationml/2006/ole">
              <mc:AlternateContent xmlns:mc="http://schemas.openxmlformats.org/markup-compatibility/2006">
                <mc:Choice xmlns:v="urn:schemas-microsoft-com:vml" Requires="v">
                  <p:oleObj spid="_x0000_s94328" name="Equation" r:id="rId29" imgW="279400" imgH="228600" progId="Equation.DSMT4">
                    <p:embed/>
                  </p:oleObj>
                </mc:Choice>
                <mc:Fallback>
                  <p:oleObj name="Equation" r:id="rId29" imgW="279400" imgH="228600" progId="Equation.DSMT4">
                    <p:embed/>
                    <p:pic>
                      <p:nvPicPr>
                        <p:cNvPr id="0" name=""/>
                        <p:cNvPicPr/>
                        <p:nvPr/>
                      </p:nvPicPr>
                      <p:blipFill>
                        <a:blip r:embed="rId24"/>
                        <a:stretch>
                          <a:fillRect/>
                        </a:stretch>
                      </p:blipFill>
                      <p:spPr>
                        <a:xfrm>
                          <a:off x="5302145" y="4257089"/>
                          <a:ext cx="449263" cy="368300"/>
                        </a:xfrm>
                        <a:prstGeom prst="rect">
                          <a:avLst/>
                        </a:prstGeom>
                      </p:spPr>
                    </p:pic>
                  </p:oleObj>
                </mc:Fallback>
              </mc:AlternateContent>
            </a:graphicData>
          </a:graphic>
        </p:graphicFrame>
        <p:graphicFrame>
          <p:nvGraphicFramePr>
            <p:cNvPr id="55" name="对象 54"/>
            <p:cNvGraphicFramePr>
              <a:graphicFrameLocks noChangeAspect="1"/>
            </p:cNvGraphicFramePr>
            <p:nvPr>
              <p:extLst>
                <p:ext uri="{D42A27DB-BD31-4B8C-83A1-F6EECF244321}">
                  <p14:modId xmlns:p14="http://schemas.microsoft.com/office/powerpoint/2010/main" val="138488194"/>
                </p:ext>
              </p:extLst>
            </p:nvPr>
          </p:nvGraphicFramePr>
          <p:xfrm>
            <a:off x="5775520" y="4257089"/>
            <a:ext cx="428625" cy="368300"/>
          </p:xfrm>
          <a:graphic>
            <a:graphicData uri="http://schemas.openxmlformats.org/presentationml/2006/ole">
              <mc:AlternateContent xmlns:mc="http://schemas.openxmlformats.org/markup-compatibility/2006">
                <mc:Choice xmlns:v="urn:schemas-microsoft-com:vml" Requires="v">
                  <p:oleObj spid="_x0000_s94329" name="Equation" r:id="rId30" imgW="266700" imgH="228600" progId="Equation.DSMT4">
                    <p:embed/>
                  </p:oleObj>
                </mc:Choice>
                <mc:Fallback>
                  <p:oleObj name="Equation" r:id="rId30" imgW="266700" imgH="228600" progId="Equation.DSMT4">
                    <p:embed/>
                    <p:pic>
                      <p:nvPicPr>
                        <p:cNvPr id="0" name=""/>
                        <p:cNvPicPr/>
                        <p:nvPr/>
                      </p:nvPicPr>
                      <p:blipFill>
                        <a:blip r:embed="rId26"/>
                        <a:stretch>
                          <a:fillRect/>
                        </a:stretch>
                      </p:blipFill>
                      <p:spPr>
                        <a:xfrm>
                          <a:off x="5775520" y="4257089"/>
                          <a:ext cx="428625" cy="368300"/>
                        </a:xfrm>
                        <a:prstGeom prst="rect">
                          <a:avLst/>
                        </a:prstGeom>
                      </p:spPr>
                    </p:pic>
                  </p:oleObj>
                </mc:Fallback>
              </mc:AlternateContent>
            </a:graphicData>
          </a:graphic>
        </p:graphicFrame>
      </p:grpSp>
      <p:grpSp>
        <p:nvGrpSpPr>
          <p:cNvPr id="66" name="组 65"/>
          <p:cNvGrpSpPr/>
          <p:nvPr/>
        </p:nvGrpSpPr>
        <p:grpSpPr>
          <a:xfrm>
            <a:off x="520701" y="3081338"/>
            <a:ext cx="2239962" cy="395287"/>
            <a:chOff x="969963" y="3081338"/>
            <a:chExt cx="2239962" cy="395287"/>
          </a:xfrm>
        </p:grpSpPr>
        <p:grpSp>
          <p:nvGrpSpPr>
            <p:cNvPr id="12" name="组 11"/>
            <p:cNvGrpSpPr/>
            <p:nvPr/>
          </p:nvGrpSpPr>
          <p:grpSpPr>
            <a:xfrm>
              <a:off x="1355210" y="3087287"/>
              <a:ext cx="1409160" cy="381783"/>
              <a:chOff x="1992225" y="3020447"/>
              <a:chExt cx="1409160" cy="381783"/>
            </a:xfrm>
          </p:grpSpPr>
          <p:grpSp>
            <p:nvGrpSpPr>
              <p:cNvPr id="9" name="组 8"/>
              <p:cNvGrpSpPr/>
              <p:nvPr/>
            </p:nvGrpSpPr>
            <p:grpSpPr>
              <a:xfrm>
                <a:off x="2491009" y="3020447"/>
                <a:ext cx="399671" cy="381783"/>
                <a:chOff x="2503709" y="3109347"/>
                <a:chExt cx="399671" cy="381783"/>
              </a:xfrm>
            </p:grpSpPr>
            <p:sp>
              <p:nvSpPr>
                <p:cNvPr id="7" name="矩形 6"/>
                <p:cNvSpPr/>
                <p:nvPr/>
              </p:nvSpPr>
              <p:spPr>
                <a:xfrm>
                  <a:off x="2503709" y="3124791"/>
                  <a:ext cx="399671" cy="366339"/>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2524812" y="3109347"/>
                  <a:ext cx="330077" cy="300033"/>
                </a:xfrm>
                <a:prstGeom prst="rect">
                  <a:avLst/>
                </a:prstGeom>
                <a:noFill/>
              </p:spPr>
              <p:txBody>
                <a:bodyPr wrap="none" rtlCol="0">
                  <a:spAutoFit/>
                </a:bodyPr>
                <a:lstStyle/>
                <a:p>
                  <a:r>
                    <a:rPr kumimoji="1" lang="en-US" altLang="zh-CN" dirty="0" smtClean="0"/>
                    <a:t>H</a:t>
                  </a:r>
                  <a:endParaRPr kumimoji="1" lang="zh-CN" altLang="en-US" dirty="0"/>
                </a:p>
              </p:txBody>
            </p:sp>
          </p:grpSp>
          <p:cxnSp>
            <p:nvCxnSpPr>
              <p:cNvPr id="10" name="直线连接符 9"/>
              <p:cNvCxnSpPr/>
              <p:nvPr/>
            </p:nvCxnSpPr>
            <p:spPr>
              <a:xfrm>
                <a:off x="1992225" y="3212310"/>
                <a:ext cx="491140"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a:off x="2910245" y="3215685"/>
                <a:ext cx="491140"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56" name="对象 55"/>
            <p:cNvGraphicFramePr>
              <a:graphicFrameLocks noChangeAspect="1"/>
            </p:cNvGraphicFramePr>
            <p:nvPr>
              <p:extLst>
                <p:ext uri="{D42A27DB-BD31-4B8C-83A1-F6EECF244321}">
                  <p14:modId xmlns:p14="http://schemas.microsoft.com/office/powerpoint/2010/main" val="506003192"/>
                </p:ext>
              </p:extLst>
            </p:nvPr>
          </p:nvGraphicFramePr>
          <p:xfrm>
            <a:off x="969963" y="3087688"/>
            <a:ext cx="388937" cy="388937"/>
          </p:xfrm>
          <a:graphic>
            <a:graphicData uri="http://schemas.openxmlformats.org/presentationml/2006/ole">
              <mc:AlternateContent xmlns:mc="http://schemas.openxmlformats.org/markup-compatibility/2006">
                <mc:Choice xmlns:v="urn:schemas-microsoft-com:vml" Requires="v">
                  <p:oleObj spid="_x0000_s94330" name="Equation" r:id="rId31" imgW="241300" imgH="241300" progId="Equation.DSMT4">
                    <p:embed/>
                  </p:oleObj>
                </mc:Choice>
                <mc:Fallback>
                  <p:oleObj name="Equation" r:id="rId31" imgW="241300" imgH="241300" progId="Equation.DSMT4">
                    <p:embed/>
                    <p:pic>
                      <p:nvPicPr>
                        <p:cNvPr id="0" name=""/>
                        <p:cNvPicPr/>
                        <p:nvPr/>
                      </p:nvPicPr>
                      <p:blipFill>
                        <a:blip r:embed="rId32"/>
                        <a:stretch>
                          <a:fillRect/>
                        </a:stretch>
                      </p:blipFill>
                      <p:spPr>
                        <a:xfrm>
                          <a:off x="969963" y="3087688"/>
                          <a:ext cx="388937" cy="388937"/>
                        </a:xfrm>
                        <a:prstGeom prst="rect">
                          <a:avLst/>
                        </a:prstGeom>
                      </p:spPr>
                    </p:pic>
                  </p:oleObj>
                </mc:Fallback>
              </mc:AlternateContent>
            </a:graphicData>
          </a:graphic>
        </p:graphicFrame>
        <p:graphicFrame>
          <p:nvGraphicFramePr>
            <p:cNvPr id="57" name="对象 56"/>
            <p:cNvGraphicFramePr>
              <a:graphicFrameLocks noChangeAspect="1"/>
            </p:cNvGraphicFramePr>
            <p:nvPr>
              <p:extLst>
                <p:ext uri="{D42A27DB-BD31-4B8C-83A1-F6EECF244321}">
                  <p14:modId xmlns:p14="http://schemas.microsoft.com/office/powerpoint/2010/main" val="1380849820"/>
                </p:ext>
              </p:extLst>
            </p:nvPr>
          </p:nvGraphicFramePr>
          <p:xfrm>
            <a:off x="2760663" y="3081338"/>
            <a:ext cx="449262" cy="388937"/>
          </p:xfrm>
          <a:graphic>
            <a:graphicData uri="http://schemas.openxmlformats.org/presentationml/2006/ole">
              <mc:AlternateContent xmlns:mc="http://schemas.openxmlformats.org/markup-compatibility/2006">
                <mc:Choice xmlns:v="urn:schemas-microsoft-com:vml" Requires="v">
                  <p:oleObj spid="_x0000_s94331" name="Equation" r:id="rId33" imgW="279400" imgH="241300" progId="Equation.DSMT4">
                    <p:embed/>
                  </p:oleObj>
                </mc:Choice>
                <mc:Fallback>
                  <p:oleObj name="Equation" r:id="rId33" imgW="279400" imgH="241300" progId="Equation.DSMT4">
                    <p:embed/>
                    <p:pic>
                      <p:nvPicPr>
                        <p:cNvPr id="0" name=""/>
                        <p:cNvPicPr/>
                        <p:nvPr/>
                      </p:nvPicPr>
                      <p:blipFill>
                        <a:blip r:embed="rId34"/>
                        <a:stretch>
                          <a:fillRect/>
                        </a:stretch>
                      </p:blipFill>
                      <p:spPr>
                        <a:xfrm>
                          <a:off x="2760663" y="3081338"/>
                          <a:ext cx="449262" cy="388937"/>
                        </a:xfrm>
                        <a:prstGeom prst="rect">
                          <a:avLst/>
                        </a:prstGeom>
                      </p:spPr>
                    </p:pic>
                  </p:oleObj>
                </mc:Fallback>
              </mc:AlternateContent>
            </a:graphicData>
          </a:graphic>
        </p:graphicFrame>
      </p:grpSp>
      <p:grpSp>
        <p:nvGrpSpPr>
          <p:cNvPr id="65" name="组 64"/>
          <p:cNvGrpSpPr/>
          <p:nvPr/>
        </p:nvGrpSpPr>
        <p:grpSpPr>
          <a:xfrm>
            <a:off x="531552" y="4776992"/>
            <a:ext cx="2352052" cy="1055546"/>
            <a:chOff x="876923" y="4776992"/>
            <a:chExt cx="2352052" cy="1055546"/>
          </a:xfrm>
        </p:grpSpPr>
        <p:grpSp>
          <p:nvGrpSpPr>
            <p:cNvPr id="45" name="组 44"/>
            <p:cNvGrpSpPr/>
            <p:nvPr/>
          </p:nvGrpSpPr>
          <p:grpSpPr>
            <a:xfrm>
              <a:off x="1337632" y="4776992"/>
              <a:ext cx="1410624" cy="811308"/>
              <a:chOff x="1337632" y="4776992"/>
              <a:chExt cx="1410624" cy="811308"/>
            </a:xfrm>
          </p:grpSpPr>
          <p:grpSp>
            <p:nvGrpSpPr>
              <p:cNvPr id="36" name="组 35"/>
              <p:cNvGrpSpPr/>
              <p:nvPr/>
            </p:nvGrpSpPr>
            <p:grpSpPr>
              <a:xfrm>
                <a:off x="1337632" y="4776992"/>
                <a:ext cx="1409160" cy="392923"/>
                <a:chOff x="1992225" y="3009307"/>
                <a:chExt cx="1409160" cy="392923"/>
              </a:xfrm>
            </p:grpSpPr>
            <p:grpSp>
              <p:nvGrpSpPr>
                <p:cNvPr id="37" name="组 36"/>
                <p:cNvGrpSpPr/>
                <p:nvPr/>
              </p:nvGrpSpPr>
              <p:grpSpPr>
                <a:xfrm>
                  <a:off x="2489830" y="3009307"/>
                  <a:ext cx="428322" cy="392923"/>
                  <a:chOff x="2502530" y="3098207"/>
                  <a:chExt cx="428322" cy="392923"/>
                </a:xfrm>
              </p:grpSpPr>
              <p:sp>
                <p:nvSpPr>
                  <p:cNvPr id="40" name="矩形 39"/>
                  <p:cNvSpPr/>
                  <p:nvPr/>
                </p:nvSpPr>
                <p:spPr>
                  <a:xfrm>
                    <a:off x="2503709" y="3124791"/>
                    <a:ext cx="399671" cy="366339"/>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文本框 40"/>
                  <p:cNvSpPr txBox="1"/>
                  <p:nvPr/>
                </p:nvSpPr>
                <p:spPr>
                  <a:xfrm>
                    <a:off x="2502530" y="3098207"/>
                    <a:ext cx="428322" cy="369332"/>
                  </a:xfrm>
                  <a:prstGeom prst="rect">
                    <a:avLst/>
                  </a:prstGeom>
                  <a:noFill/>
                </p:spPr>
                <p:txBody>
                  <a:bodyPr wrap="none" rtlCol="0">
                    <a:spAutoFit/>
                  </a:bodyPr>
                  <a:lstStyle/>
                  <a:p>
                    <a:r>
                      <a:rPr kumimoji="1" lang="en-US" altLang="zh-CN" dirty="0" err="1" smtClean="0"/>
                      <a:t>R</a:t>
                    </a:r>
                    <a:r>
                      <a:rPr kumimoji="1" lang="en-US" altLang="zh-CN" baseline="-25000" dirty="0" err="1" smtClean="0"/>
                      <a:t>k</a:t>
                    </a:r>
                    <a:endParaRPr kumimoji="1" lang="zh-CN" altLang="en-US" dirty="0"/>
                  </a:p>
                </p:txBody>
              </p:sp>
            </p:grpSp>
            <p:cxnSp>
              <p:nvCxnSpPr>
                <p:cNvPr id="38" name="直线连接符 37"/>
                <p:cNvCxnSpPr/>
                <p:nvPr/>
              </p:nvCxnSpPr>
              <p:spPr>
                <a:xfrm>
                  <a:off x="1992225" y="3212310"/>
                  <a:ext cx="491140"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线连接符 38"/>
                <p:cNvCxnSpPr/>
                <p:nvPr/>
              </p:nvCxnSpPr>
              <p:spPr>
                <a:xfrm>
                  <a:off x="2910245" y="3215685"/>
                  <a:ext cx="491140"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2" name="直线连接符 41"/>
              <p:cNvCxnSpPr/>
              <p:nvPr/>
            </p:nvCxnSpPr>
            <p:spPr>
              <a:xfrm>
                <a:off x="1346976" y="5584925"/>
                <a:ext cx="1401280"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线连接符 43"/>
              <p:cNvCxnSpPr/>
              <p:nvPr/>
            </p:nvCxnSpPr>
            <p:spPr>
              <a:xfrm flipV="1">
                <a:off x="2013465" y="5168604"/>
                <a:ext cx="0" cy="419696"/>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58" name="对象 57"/>
            <p:cNvGraphicFramePr>
              <a:graphicFrameLocks noChangeAspect="1"/>
            </p:cNvGraphicFramePr>
            <p:nvPr>
              <p:extLst>
                <p:ext uri="{D42A27DB-BD31-4B8C-83A1-F6EECF244321}">
                  <p14:modId xmlns:p14="http://schemas.microsoft.com/office/powerpoint/2010/main" val="975104333"/>
                </p:ext>
              </p:extLst>
            </p:nvPr>
          </p:nvGraphicFramePr>
          <p:xfrm>
            <a:off x="876923" y="4793974"/>
            <a:ext cx="449262" cy="388937"/>
          </p:xfrm>
          <a:graphic>
            <a:graphicData uri="http://schemas.openxmlformats.org/presentationml/2006/ole">
              <mc:AlternateContent xmlns:mc="http://schemas.openxmlformats.org/markup-compatibility/2006">
                <mc:Choice xmlns:v="urn:schemas-microsoft-com:vml" Requires="v">
                  <p:oleObj spid="_x0000_s94332" name="Equation" r:id="rId35" imgW="279400" imgH="241300" progId="Equation.DSMT4">
                    <p:embed/>
                  </p:oleObj>
                </mc:Choice>
                <mc:Fallback>
                  <p:oleObj name="Equation" r:id="rId35" imgW="279400" imgH="241300" progId="Equation.DSMT4">
                    <p:embed/>
                    <p:pic>
                      <p:nvPicPr>
                        <p:cNvPr id="0" name=""/>
                        <p:cNvPicPr/>
                        <p:nvPr/>
                      </p:nvPicPr>
                      <p:blipFill>
                        <a:blip r:embed="rId34"/>
                        <a:stretch>
                          <a:fillRect/>
                        </a:stretch>
                      </p:blipFill>
                      <p:spPr>
                        <a:xfrm>
                          <a:off x="876923" y="4793974"/>
                          <a:ext cx="449262" cy="388937"/>
                        </a:xfrm>
                        <a:prstGeom prst="rect">
                          <a:avLst/>
                        </a:prstGeom>
                      </p:spPr>
                    </p:pic>
                  </p:oleObj>
                </mc:Fallback>
              </mc:AlternateContent>
            </a:graphicData>
          </a:graphic>
        </p:graphicFrame>
        <p:graphicFrame>
          <p:nvGraphicFramePr>
            <p:cNvPr id="59" name="对象 58"/>
            <p:cNvGraphicFramePr>
              <a:graphicFrameLocks noChangeAspect="1"/>
            </p:cNvGraphicFramePr>
            <p:nvPr>
              <p:extLst>
                <p:ext uri="{D42A27DB-BD31-4B8C-83A1-F6EECF244321}">
                  <p14:modId xmlns:p14="http://schemas.microsoft.com/office/powerpoint/2010/main" val="2731841788"/>
                </p:ext>
              </p:extLst>
            </p:nvPr>
          </p:nvGraphicFramePr>
          <p:xfrm>
            <a:off x="889000" y="5373688"/>
            <a:ext cx="409575" cy="388937"/>
          </p:xfrm>
          <a:graphic>
            <a:graphicData uri="http://schemas.openxmlformats.org/presentationml/2006/ole">
              <mc:AlternateContent xmlns:mc="http://schemas.openxmlformats.org/markup-compatibility/2006">
                <mc:Choice xmlns:v="urn:schemas-microsoft-com:vml" Requires="v">
                  <p:oleObj spid="_x0000_s94333" name="Equation" r:id="rId36" imgW="254000" imgH="241300" progId="Equation.DSMT4">
                    <p:embed/>
                  </p:oleObj>
                </mc:Choice>
                <mc:Fallback>
                  <p:oleObj name="Equation" r:id="rId36" imgW="254000" imgH="241300" progId="Equation.DSMT4">
                    <p:embed/>
                    <p:pic>
                      <p:nvPicPr>
                        <p:cNvPr id="0" name=""/>
                        <p:cNvPicPr/>
                        <p:nvPr/>
                      </p:nvPicPr>
                      <p:blipFill>
                        <a:blip r:embed="rId37"/>
                        <a:stretch>
                          <a:fillRect/>
                        </a:stretch>
                      </p:blipFill>
                      <p:spPr>
                        <a:xfrm>
                          <a:off x="889000" y="5373688"/>
                          <a:ext cx="409575" cy="388937"/>
                        </a:xfrm>
                        <a:prstGeom prst="rect">
                          <a:avLst/>
                        </a:prstGeom>
                      </p:spPr>
                    </p:pic>
                  </p:oleObj>
                </mc:Fallback>
              </mc:AlternateContent>
            </a:graphicData>
          </a:graphic>
        </p:graphicFrame>
        <p:graphicFrame>
          <p:nvGraphicFramePr>
            <p:cNvPr id="60" name="对象 59"/>
            <p:cNvGraphicFramePr>
              <a:graphicFrameLocks noChangeAspect="1"/>
            </p:cNvGraphicFramePr>
            <p:nvPr>
              <p:extLst>
                <p:ext uri="{D42A27DB-BD31-4B8C-83A1-F6EECF244321}">
                  <p14:modId xmlns:p14="http://schemas.microsoft.com/office/powerpoint/2010/main" val="3495436489"/>
                </p:ext>
              </p:extLst>
            </p:nvPr>
          </p:nvGraphicFramePr>
          <p:xfrm>
            <a:off x="2746792" y="5443601"/>
            <a:ext cx="409575" cy="388937"/>
          </p:xfrm>
          <a:graphic>
            <a:graphicData uri="http://schemas.openxmlformats.org/presentationml/2006/ole">
              <mc:AlternateContent xmlns:mc="http://schemas.openxmlformats.org/markup-compatibility/2006">
                <mc:Choice xmlns:v="urn:schemas-microsoft-com:vml" Requires="v">
                  <p:oleObj spid="_x0000_s94334" name="Equation" r:id="rId38" imgW="254000" imgH="241300" progId="Equation.DSMT4">
                    <p:embed/>
                  </p:oleObj>
                </mc:Choice>
                <mc:Fallback>
                  <p:oleObj name="Equation" r:id="rId38" imgW="254000" imgH="241300" progId="Equation.DSMT4">
                    <p:embed/>
                    <p:pic>
                      <p:nvPicPr>
                        <p:cNvPr id="0" name=""/>
                        <p:cNvPicPr/>
                        <p:nvPr/>
                      </p:nvPicPr>
                      <p:blipFill>
                        <a:blip r:embed="rId37"/>
                        <a:stretch>
                          <a:fillRect/>
                        </a:stretch>
                      </p:blipFill>
                      <p:spPr>
                        <a:xfrm>
                          <a:off x="2746792" y="5443601"/>
                          <a:ext cx="409575" cy="388937"/>
                        </a:xfrm>
                        <a:prstGeom prst="rect">
                          <a:avLst/>
                        </a:prstGeom>
                      </p:spPr>
                    </p:pic>
                  </p:oleObj>
                </mc:Fallback>
              </mc:AlternateContent>
            </a:graphicData>
          </a:graphic>
        </p:graphicFrame>
        <p:graphicFrame>
          <p:nvGraphicFramePr>
            <p:cNvPr id="61" name="对象 60"/>
            <p:cNvGraphicFramePr>
              <a:graphicFrameLocks noChangeAspect="1"/>
            </p:cNvGraphicFramePr>
            <p:nvPr>
              <p:extLst>
                <p:ext uri="{D42A27DB-BD31-4B8C-83A1-F6EECF244321}">
                  <p14:modId xmlns:p14="http://schemas.microsoft.com/office/powerpoint/2010/main" val="1811894364"/>
                </p:ext>
              </p:extLst>
            </p:nvPr>
          </p:nvGraphicFramePr>
          <p:xfrm>
            <a:off x="2738438" y="4822825"/>
            <a:ext cx="490537" cy="388938"/>
          </p:xfrm>
          <a:graphic>
            <a:graphicData uri="http://schemas.openxmlformats.org/presentationml/2006/ole">
              <mc:AlternateContent xmlns:mc="http://schemas.openxmlformats.org/markup-compatibility/2006">
                <mc:Choice xmlns:v="urn:schemas-microsoft-com:vml" Requires="v">
                  <p:oleObj spid="_x0000_s94335" name="Equation" r:id="rId39" imgW="304800" imgH="241300" progId="Equation.DSMT4">
                    <p:embed/>
                  </p:oleObj>
                </mc:Choice>
                <mc:Fallback>
                  <p:oleObj name="Equation" r:id="rId39" imgW="304800" imgH="241300" progId="Equation.DSMT4">
                    <p:embed/>
                    <p:pic>
                      <p:nvPicPr>
                        <p:cNvPr id="0" name=""/>
                        <p:cNvPicPr/>
                        <p:nvPr/>
                      </p:nvPicPr>
                      <p:blipFill>
                        <a:blip r:embed="rId40"/>
                        <a:stretch>
                          <a:fillRect/>
                        </a:stretch>
                      </p:blipFill>
                      <p:spPr>
                        <a:xfrm>
                          <a:off x="2738438" y="4822825"/>
                          <a:ext cx="490537" cy="388938"/>
                        </a:xfrm>
                        <a:prstGeom prst="rect">
                          <a:avLst/>
                        </a:prstGeom>
                      </p:spPr>
                    </p:pic>
                  </p:oleObj>
                </mc:Fallback>
              </mc:AlternateContent>
            </a:graphicData>
          </a:graphic>
        </p:graphicFrame>
      </p:grpSp>
      <p:graphicFrame>
        <p:nvGraphicFramePr>
          <p:cNvPr id="64" name="对象 63"/>
          <p:cNvGraphicFramePr>
            <a:graphicFrameLocks noChangeAspect="1"/>
          </p:cNvGraphicFramePr>
          <p:nvPr>
            <p:extLst>
              <p:ext uri="{D42A27DB-BD31-4B8C-83A1-F6EECF244321}">
                <p14:modId xmlns:p14="http://schemas.microsoft.com/office/powerpoint/2010/main" val="2931216875"/>
              </p:ext>
            </p:extLst>
          </p:nvPr>
        </p:nvGraphicFramePr>
        <p:xfrm>
          <a:off x="6113349" y="5103813"/>
          <a:ext cx="3067050" cy="454025"/>
        </p:xfrm>
        <a:graphic>
          <a:graphicData uri="http://schemas.openxmlformats.org/presentationml/2006/ole">
            <mc:AlternateContent xmlns:mc="http://schemas.openxmlformats.org/markup-compatibility/2006">
              <mc:Choice xmlns:v="urn:schemas-microsoft-com:vml" Requires="v">
                <p:oleObj spid="_x0000_s94336" name="Equation" r:id="rId41" imgW="1879600" imgH="279400" progId="Equation.DSMT4">
                  <p:embed/>
                </p:oleObj>
              </mc:Choice>
              <mc:Fallback>
                <p:oleObj name="Equation" r:id="rId41" imgW="1879600" imgH="279400" progId="Equation.DSMT4">
                  <p:embed/>
                  <p:pic>
                    <p:nvPicPr>
                      <p:cNvPr id="0" name=""/>
                      <p:cNvPicPr/>
                      <p:nvPr/>
                    </p:nvPicPr>
                    <p:blipFill>
                      <a:blip r:embed="rId42"/>
                      <a:stretch>
                        <a:fillRect/>
                      </a:stretch>
                    </p:blipFill>
                    <p:spPr>
                      <a:xfrm>
                        <a:off x="6113349" y="5103813"/>
                        <a:ext cx="3067050" cy="454025"/>
                      </a:xfrm>
                      <a:prstGeom prst="rect">
                        <a:avLst/>
                      </a:prstGeom>
                    </p:spPr>
                  </p:pic>
                </p:oleObj>
              </mc:Fallback>
            </mc:AlternateContent>
          </a:graphicData>
        </a:graphic>
      </p:graphicFrame>
      <p:sp>
        <p:nvSpPr>
          <p:cNvPr id="67" name="文本框 66"/>
          <p:cNvSpPr txBox="1"/>
          <p:nvPr/>
        </p:nvSpPr>
        <p:spPr>
          <a:xfrm>
            <a:off x="6488614" y="4992808"/>
            <a:ext cx="408919" cy="338554"/>
          </a:xfrm>
          <a:prstGeom prst="rect">
            <a:avLst/>
          </a:prstGeom>
          <a:noFill/>
        </p:spPr>
        <p:txBody>
          <a:bodyPr wrap="none" rtlCol="0">
            <a:spAutoFit/>
          </a:bodyPr>
          <a:lstStyle/>
          <a:p>
            <a:r>
              <a:rPr kumimoji="1" lang="en-US" altLang="zh-CN" sz="1600" dirty="0" smtClean="0"/>
              <a:t>R</a:t>
            </a:r>
            <a:r>
              <a:rPr kumimoji="1" lang="en-US" altLang="zh-CN" sz="1600" baseline="-25000" dirty="0"/>
              <a:t>2</a:t>
            </a:r>
            <a:endParaRPr kumimoji="1" lang="zh-CN" altLang="en-US" sz="1600" dirty="0"/>
          </a:p>
        </p:txBody>
      </p:sp>
    </p:spTree>
    <p:extLst>
      <p:ext uri="{BB962C8B-B14F-4D97-AF65-F5344CB8AC3E}">
        <p14:creationId xmlns:p14="http://schemas.microsoft.com/office/powerpoint/2010/main" val="12093265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18</a:t>
            </a:fld>
            <a:endParaRPr lang="de-DE"/>
          </a:p>
        </p:txBody>
      </p:sp>
      <p:sp>
        <p:nvSpPr>
          <p:cNvPr id="4" name="标题 3"/>
          <p:cNvSpPr>
            <a:spLocks noGrp="1"/>
          </p:cNvSpPr>
          <p:nvPr>
            <p:ph type="title"/>
          </p:nvPr>
        </p:nvSpPr>
        <p:spPr/>
        <p:txBody>
          <a:bodyPr/>
          <a:lstStyle/>
          <a:p>
            <a:r>
              <a:rPr kumimoji="1" lang="en-US" altLang="zh-CN" dirty="0" smtClean="0"/>
              <a:t>Quantum Fourier Transform</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pSp>
        <p:nvGrpSpPr>
          <p:cNvPr id="30" name="组 29"/>
          <p:cNvGrpSpPr/>
          <p:nvPr/>
        </p:nvGrpSpPr>
        <p:grpSpPr>
          <a:xfrm>
            <a:off x="620181" y="2096574"/>
            <a:ext cx="7317443" cy="459024"/>
            <a:chOff x="774835" y="2150680"/>
            <a:chExt cx="7317443" cy="459024"/>
          </a:xfrm>
        </p:grpSpPr>
        <p:grpSp>
          <p:nvGrpSpPr>
            <p:cNvPr id="26" name="组 25"/>
            <p:cNvGrpSpPr/>
            <p:nvPr/>
          </p:nvGrpSpPr>
          <p:grpSpPr>
            <a:xfrm>
              <a:off x="1079794" y="2150680"/>
              <a:ext cx="2779126" cy="459024"/>
              <a:chOff x="1803959" y="2273220"/>
              <a:chExt cx="2779126" cy="459024"/>
            </a:xfrm>
          </p:grpSpPr>
          <p:grpSp>
            <p:nvGrpSpPr>
              <p:cNvPr id="12" name="组 11"/>
              <p:cNvGrpSpPr/>
              <p:nvPr/>
            </p:nvGrpSpPr>
            <p:grpSpPr>
              <a:xfrm>
                <a:off x="1803959" y="2296355"/>
                <a:ext cx="399671" cy="381783"/>
                <a:chOff x="1404732" y="3087287"/>
                <a:chExt cx="399671" cy="381783"/>
              </a:xfrm>
            </p:grpSpPr>
            <p:sp>
              <p:nvSpPr>
                <p:cNvPr id="10" name="矩形 9"/>
                <p:cNvSpPr/>
                <p:nvPr/>
              </p:nvSpPr>
              <p:spPr>
                <a:xfrm>
                  <a:off x="1404732" y="3102731"/>
                  <a:ext cx="399671" cy="366339"/>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p:cNvSpPr txBox="1"/>
                <p:nvPr/>
              </p:nvSpPr>
              <p:spPr>
                <a:xfrm>
                  <a:off x="1425835" y="3087287"/>
                  <a:ext cx="330077" cy="300033"/>
                </a:xfrm>
                <a:prstGeom prst="rect">
                  <a:avLst/>
                </a:prstGeom>
                <a:noFill/>
              </p:spPr>
              <p:txBody>
                <a:bodyPr wrap="none" rtlCol="0">
                  <a:spAutoFit/>
                </a:bodyPr>
                <a:lstStyle/>
                <a:p>
                  <a:r>
                    <a:rPr kumimoji="1" lang="en-US" altLang="zh-CN" dirty="0" smtClean="0"/>
                    <a:t>H</a:t>
                  </a:r>
                  <a:endParaRPr kumimoji="1" lang="zh-CN" altLang="en-US" dirty="0"/>
                </a:p>
              </p:txBody>
            </p:sp>
          </p:grpSp>
          <p:grpSp>
            <p:nvGrpSpPr>
              <p:cNvPr id="15" name="组 14"/>
              <p:cNvGrpSpPr/>
              <p:nvPr/>
            </p:nvGrpSpPr>
            <p:grpSpPr>
              <a:xfrm>
                <a:off x="2513041" y="2311799"/>
                <a:ext cx="436951" cy="369332"/>
                <a:chOff x="3849964" y="3738958"/>
                <a:chExt cx="436951" cy="369332"/>
              </a:xfrm>
            </p:grpSpPr>
            <p:sp>
              <p:nvSpPr>
                <p:cNvPr id="13" name="文本框 12"/>
                <p:cNvSpPr txBox="1"/>
                <p:nvPr/>
              </p:nvSpPr>
              <p:spPr>
                <a:xfrm>
                  <a:off x="3849964" y="3738958"/>
                  <a:ext cx="436951" cy="369332"/>
                </a:xfrm>
                <a:prstGeom prst="rect">
                  <a:avLst/>
                </a:prstGeom>
                <a:noFill/>
              </p:spPr>
              <p:txBody>
                <a:bodyPr wrap="none" rtlCol="0">
                  <a:spAutoFit/>
                </a:bodyPr>
                <a:lstStyle/>
                <a:p>
                  <a:r>
                    <a:rPr kumimoji="1" lang="en-US" altLang="zh-CN" dirty="0" smtClean="0"/>
                    <a:t>R</a:t>
                  </a:r>
                  <a:r>
                    <a:rPr kumimoji="1" lang="en-US" altLang="zh-CN" baseline="-25000" dirty="0"/>
                    <a:t>2</a:t>
                  </a:r>
                  <a:endParaRPr kumimoji="1" lang="zh-CN" altLang="en-US" dirty="0"/>
                </a:p>
              </p:txBody>
            </p:sp>
            <p:sp>
              <p:nvSpPr>
                <p:cNvPr id="14" name="矩形 13"/>
                <p:cNvSpPr/>
                <p:nvPr/>
              </p:nvSpPr>
              <p:spPr>
                <a:xfrm>
                  <a:off x="3878615" y="3738958"/>
                  <a:ext cx="399671" cy="366339"/>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cxnSp>
            <p:nvCxnSpPr>
              <p:cNvPr id="16" name="直线连接符 15"/>
              <p:cNvCxnSpPr/>
              <p:nvPr/>
            </p:nvCxnSpPr>
            <p:spPr>
              <a:xfrm>
                <a:off x="2215261" y="2491592"/>
                <a:ext cx="304959"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p:nvCxnSpPr>
            <p:spPr>
              <a:xfrm>
                <a:off x="2960963" y="2491592"/>
                <a:ext cx="229120"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144099" y="2273220"/>
                <a:ext cx="461665" cy="459024"/>
              </a:xfrm>
              <a:prstGeom prst="rect">
                <a:avLst/>
              </a:prstGeom>
              <a:noFill/>
              <a:scene3d>
                <a:camera prst="orthographicFront">
                  <a:rot lat="0" lon="0" rev="5400000"/>
                </a:camera>
                <a:lightRig rig="threePt" dir="t"/>
              </a:scene3d>
            </p:spPr>
            <p:txBody>
              <a:bodyPr vert="eaVert" wrap="square" rtlCol="0">
                <a:spAutoFit/>
              </a:bodyPr>
              <a:lstStyle/>
              <a:p>
                <a:r>
                  <a:rPr kumimoji="1" lang="zh-CN" altLang="zh-CN" dirty="0" smtClean="0"/>
                  <a:t>…</a:t>
                </a:r>
                <a:endParaRPr kumimoji="1" lang="zh-CN" altLang="en-US" dirty="0"/>
              </a:p>
            </p:txBody>
          </p:sp>
          <p:grpSp>
            <p:nvGrpSpPr>
              <p:cNvPr id="19" name="组 18"/>
              <p:cNvGrpSpPr/>
              <p:nvPr/>
            </p:nvGrpSpPr>
            <p:grpSpPr>
              <a:xfrm>
                <a:off x="3434172" y="2314080"/>
                <a:ext cx="522386" cy="369332"/>
                <a:chOff x="3849964" y="3738958"/>
                <a:chExt cx="522386" cy="369332"/>
              </a:xfrm>
            </p:grpSpPr>
            <p:sp>
              <p:nvSpPr>
                <p:cNvPr id="20" name="文本框 19"/>
                <p:cNvSpPr txBox="1"/>
                <p:nvPr/>
              </p:nvSpPr>
              <p:spPr>
                <a:xfrm>
                  <a:off x="3849964" y="3738958"/>
                  <a:ext cx="522386" cy="369332"/>
                </a:xfrm>
                <a:prstGeom prst="rect">
                  <a:avLst/>
                </a:prstGeom>
                <a:noFill/>
              </p:spPr>
              <p:txBody>
                <a:bodyPr wrap="none" rtlCol="0">
                  <a:spAutoFit/>
                </a:bodyPr>
                <a:lstStyle/>
                <a:p>
                  <a:r>
                    <a:rPr kumimoji="1" lang="en-US" altLang="zh-CN" dirty="0" smtClean="0"/>
                    <a:t>R</a:t>
                  </a:r>
                  <a:r>
                    <a:rPr kumimoji="1" lang="en-US" altLang="zh-CN" baseline="-25000" dirty="0" smtClean="0"/>
                    <a:t>l-1</a:t>
                  </a:r>
                  <a:endParaRPr kumimoji="1" lang="zh-CN" altLang="en-US" dirty="0"/>
                </a:p>
              </p:txBody>
            </p:sp>
            <p:sp>
              <p:nvSpPr>
                <p:cNvPr id="21" name="矩形 20"/>
                <p:cNvSpPr/>
                <p:nvPr/>
              </p:nvSpPr>
              <p:spPr>
                <a:xfrm>
                  <a:off x="3878615" y="3738958"/>
                  <a:ext cx="399671" cy="366339"/>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nvGrpSpPr>
              <p:cNvPr id="22" name="组 21"/>
              <p:cNvGrpSpPr/>
              <p:nvPr/>
            </p:nvGrpSpPr>
            <p:grpSpPr>
              <a:xfrm>
                <a:off x="4154763" y="2321660"/>
                <a:ext cx="428322" cy="369332"/>
                <a:chOff x="3849964" y="3738958"/>
                <a:chExt cx="428322" cy="369332"/>
              </a:xfrm>
            </p:grpSpPr>
            <p:sp>
              <p:nvSpPr>
                <p:cNvPr id="23" name="文本框 22"/>
                <p:cNvSpPr txBox="1"/>
                <p:nvPr/>
              </p:nvSpPr>
              <p:spPr>
                <a:xfrm>
                  <a:off x="3849964" y="3738958"/>
                  <a:ext cx="385555" cy="369332"/>
                </a:xfrm>
                <a:prstGeom prst="rect">
                  <a:avLst/>
                </a:prstGeom>
                <a:noFill/>
              </p:spPr>
              <p:txBody>
                <a:bodyPr wrap="none" rtlCol="0">
                  <a:spAutoFit/>
                </a:bodyPr>
                <a:lstStyle/>
                <a:p>
                  <a:r>
                    <a:rPr kumimoji="1" lang="en-US" altLang="zh-CN" dirty="0" err="1" smtClean="0"/>
                    <a:t>R</a:t>
                  </a:r>
                  <a:r>
                    <a:rPr kumimoji="1" lang="en-US" altLang="zh-CN" baseline="-25000" dirty="0" err="1" smtClean="0"/>
                    <a:t>l</a:t>
                  </a:r>
                  <a:endParaRPr kumimoji="1" lang="zh-CN" altLang="en-US" dirty="0"/>
                </a:p>
              </p:txBody>
            </p:sp>
            <p:sp>
              <p:nvSpPr>
                <p:cNvPr id="24" name="矩形 23"/>
                <p:cNvSpPr/>
                <p:nvPr/>
              </p:nvSpPr>
              <p:spPr>
                <a:xfrm>
                  <a:off x="3878615" y="3738958"/>
                  <a:ext cx="399671" cy="366339"/>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cxnSp>
            <p:nvCxnSpPr>
              <p:cNvPr id="25" name="直线连接符 24"/>
              <p:cNvCxnSpPr/>
              <p:nvPr/>
            </p:nvCxnSpPr>
            <p:spPr>
              <a:xfrm>
                <a:off x="3862494" y="2498803"/>
                <a:ext cx="304959"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7" name="直线连接符 26"/>
            <p:cNvCxnSpPr/>
            <p:nvPr/>
          </p:nvCxnSpPr>
          <p:spPr>
            <a:xfrm>
              <a:off x="774835" y="2365583"/>
              <a:ext cx="304959"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线连接符 27"/>
            <p:cNvCxnSpPr/>
            <p:nvPr/>
          </p:nvCxnSpPr>
          <p:spPr>
            <a:xfrm flipV="1">
              <a:off x="3858920" y="2372427"/>
              <a:ext cx="4233358" cy="82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1" name="组 30"/>
          <p:cNvGrpSpPr/>
          <p:nvPr/>
        </p:nvGrpSpPr>
        <p:grpSpPr>
          <a:xfrm>
            <a:off x="620181" y="3024885"/>
            <a:ext cx="7317443" cy="459024"/>
            <a:chOff x="-2073541" y="2150680"/>
            <a:chExt cx="7317443" cy="459024"/>
          </a:xfrm>
        </p:grpSpPr>
        <p:grpSp>
          <p:nvGrpSpPr>
            <p:cNvPr id="32" name="组 31"/>
            <p:cNvGrpSpPr/>
            <p:nvPr/>
          </p:nvGrpSpPr>
          <p:grpSpPr>
            <a:xfrm>
              <a:off x="1079794" y="2150680"/>
              <a:ext cx="2152599" cy="459024"/>
              <a:chOff x="1803959" y="2273220"/>
              <a:chExt cx="2152599" cy="459024"/>
            </a:xfrm>
          </p:grpSpPr>
          <p:grpSp>
            <p:nvGrpSpPr>
              <p:cNvPr id="35" name="组 34"/>
              <p:cNvGrpSpPr/>
              <p:nvPr/>
            </p:nvGrpSpPr>
            <p:grpSpPr>
              <a:xfrm>
                <a:off x="1803959" y="2296355"/>
                <a:ext cx="399671" cy="381783"/>
                <a:chOff x="1404732" y="3087287"/>
                <a:chExt cx="399671" cy="381783"/>
              </a:xfrm>
            </p:grpSpPr>
            <p:sp>
              <p:nvSpPr>
                <p:cNvPr id="49" name="矩形 48"/>
                <p:cNvSpPr/>
                <p:nvPr/>
              </p:nvSpPr>
              <p:spPr>
                <a:xfrm>
                  <a:off x="1404732" y="3102731"/>
                  <a:ext cx="399671" cy="366339"/>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文本框 49"/>
                <p:cNvSpPr txBox="1"/>
                <p:nvPr/>
              </p:nvSpPr>
              <p:spPr>
                <a:xfrm>
                  <a:off x="1425835" y="3087287"/>
                  <a:ext cx="330077" cy="300033"/>
                </a:xfrm>
                <a:prstGeom prst="rect">
                  <a:avLst/>
                </a:prstGeom>
                <a:noFill/>
              </p:spPr>
              <p:txBody>
                <a:bodyPr wrap="none" rtlCol="0">
                  <a:spAutoFit/>
                </a:bodyPr>
                <a:lstStyle/>
                <a:p>
                  <a:r>
                    <a:rPr kumimoji="1" lang="en-US" altLang="zh-CN" dirty="0" smtClean="0"/>
                    <a:t>H</a:t>
                  </a:r>
                  <a:endParaRPr kumimoji="1" lang="zh-CN" altLang="en-US" dirty="0"/>
                </a:p>
              </p:txBody>
            </p:sp>
          </p:grpSp>
          <p:cxnSp>
            <p:nvCxnSpPr>
              <p:cNvPr id="37" name="直线连接符 36"/>
              <p:cNvCxnSpPr/>
              <p:nvPr/>
            </p:nvCxnSpPr>
            <p:spPr>
              <a:xfrm>
                <a:off x="2215261" y="2491592"/>
                <a:ext cx="304959"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线连接符 37"/>
              <p:cNvCxnSpPr/>
              <p:nvPr/>
            </p:nvCxnSpPr>
            <p:spPr>
              <a:xfrm>
                <a:off x="3233703" y="2491592"/>
                <a:ext cx="229120"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2486780" y="2273220"/>
                <a:ext cx="461665" cy="459024"/>
              </a:xfrm>
              <a:prstGeom prst="rect">
                <a:avLst/>
              </a:prstGeom>
              <a:noFill/>
              <a:scene3d>
                <a:camera prst="orthographicFront">
                  <a:rot lat="0" lon="0" rev="5400000"/>
                </a:camera>
                <a:lightRig rig="threePt" dir="t"/>
              </a:scene3d>
            </p:spPr>
            <p:txBody>
              <a:bodyPr vert="eaVert" wrap="square" rtlCol="0">
                <a:spAutoFit/>
              </a:bodyPr>
              <a:lstStyle/>
              <a:p>
                <a:r>
                  <a:rPr kumimoji="1" lang="zh-CN" altLang="zh-CN" dirty="0" smtClean="0"/>
                  <a:t>…</a:t>
                </a:r>
                <a:endParaRPr kumimoji="1" lang="zh-CN" altLang="en-US" dirty="0"/>
              </a:p>
            </p:txBody>
          </p:sp>
          <p:grpSp>
            <p:nvGrpSpPr>
              <p:cNvPr id="40" name="组 39"/>
              <p:cNvGrpSpPr/>
              <p:nvPr/>
            </p:nvGrpSpPr>
            <p:grpSpPr>
              <a:xfrm>
                <a:off x="3434172" y="2314080"/>
                <a:ext cx="522386" cy="369332"/>
                <a:chOff x="3849964" y="3738958"/>
                <a:chExt cx="522386" cy="369332"/>
              </a:xfrm>
            </p:grpSpPr>
            <p:sp>
              <p:nvSpPr>
                <p:cNvPr id="45" name="文本框 44"/>
                <p:cNvSpPr txBox="1"/>
                <p:nvPr/>
              </p:nvSpPr>
              <p:spPr>
                <a:xfrm>
                  <a:off x="3849964" y="3738958"/>
                  <a:ext cx="522386" cy="369332"/>
                </a:xfrm>
                <a:prstGeom prst="rect">
                  <a:avLst/>
                </a:prstGeom>
                <a:noFill/>
              </p:spPr>
              <p:txBody>
                <a:bodyPr wrap="none" rtlCol="0">
                  <a:spAutoFit/>
                </a:bodyPr>
                <a:lstStyle/>
                <a:p>
                  <a:r>
                    <a:rPr kumimoji="1" lang="en-US" altLang="zh-CN" dirty="0" smtClean="0"/>
                    <a:t>R</a:t>
                  </a:r>
                  <a:r>
                    <a:rPr kumimoji="1" lang="en-US" altLang="zh-CN" baseline="-25000" dirty="0" smtClean="0"/>
                    <a:t>l-1</a:t>
                  </a:r>
                  <a:endParaRPr kumimoji="1" lang="zh-CN" altLang="en-US" dirty="0"/>
                </a:p>
              </p:txBody>
            </p:sp>
            <p:sp>
              <p:nvSpPr>
                <p:cNvPr id="46" name="矩形 45"/>
                <p:cNvSpPr/>
                <p:nvPr/>
              </p:nvSpPr>
              <p:spPr>
                <a:xfrm>
                  <a:off x="3878615" y="3738958"/>
                  <a:ext cx="399671" cy="366339"/>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cxnSp>
          <p:nvCxnSpPr>
            <p:cNvPr id="33" name="直线连接符 32"/>
            <p:cNvCxnSpPr/>
            <p:nvPr/>
          </p:nvCxnSpPr>
          <p:spPr>
            <a:xfrm>
              <a:off x="-2073541" y="2365583"/>
              <a:ext cx="3153335"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线连接符 33"/>
            <p:cNvCxnSpPr/>
            <p:nvPr/>
          </p:nvCxnSpPr>
          <p:spPr>
            <a:xfrm flipV="1">
              <a:off x="3138329" y="2365583"/>
              <a:ext cx="2105573" cy="6844"/>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组 50"/>
          <p:cNvGrpSpPr/>
          <p:nvPr/>
        </p:nvGrpSpPr>
        <p:grpSpPr>
          <a:xfrm>
            <a:off x="620181" y="4105040"/>
            <a:ext cx="7317443" cy="384776"/>
            <a:chOff x="-4280541" y="2173815"/>
            <a:chExt cx="7317443" cy="384776"/>
          </a:xfrm>
        </p:grpSpPr>
        <p:grpSp>
          <p:nvGrpSpPr>
            <p:cNvPr id="52" name="组 51"/>
            <p:cNvGrpSpPr/>
            <p:nvPr/>
          </p:nvGrpSpPr>
          <p:grpSpPr>
            <a:xfrm>
              <a:off x="1079794" y="2173815"/>
              <a:ext cx="1957108" cy="384776"/>
              <a:chOff x="1803959" y="2296355"/>
              <a:chExt cx="1957108" cy="384776"/>
            </a:xfrm>
          </p:grpSpPr>
          <p:grpSp>
            <p:nvGrpSpPr>
              <p:cNvPr id="55" name="组 54"/>
              <p:cNvGrpSpPr/>
              <p:nvPr/>
            </p:nvGrpSpPr>
            <p:grpSpPr>
              <a:xfrm>
                <a:off x="1803959" y="2296355"/>
                <a:ext cx="399671" cy="381783"/>
                <a:chOff x="1404732" y="3087287"/>
                <a:chExt cx="399671" cy="381783"/>
              </a:xfrm>
            </p:grpSpPr>
            <p:sp>
              <p:nvSpPr>
                <p:cNvPr id="65" name="矩形 64"/>
                <p:cNvSpPr/>
                <p:nvPr/>
              </p:nvSpPr>
              <p:spPr>
                <a:xfrm>
                  <a:off x="1404732" y="3102731"/>
                  <a:ext cx="399671" cy="366339"/>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6" name="文本框 65"/>
                <p:cNvSpPr txBox="1"/>
                <p:nvPr/>
              </p:nvSpPr>
              <p:spPr>
                <a:xfrm>
                  <a:off x="1425835" y="3087287"/>
                  <a:ext cx="330077" cy="300033"/>
                </a:xfrm>
                <a:prstGeom prst="rect">
                  <a:avLst/>
                </a:prstGeom>
                <a:noFill/>
              </p:spPr>
              <p:txBody>
                <a:bodyPr wrap="none" rtlCol="0">
                  <a:spAutoFit/>
                </a:bodyPr>
                <a:lstStyle/>
                <a:p>
                  <a:r>
                    <a:rPr kumimoji="1" lang="en-US" altLang="zh-CN" dirty="0" smtClean="0"/>
                    <a:t>H</a:t>
                  </a:r>
                  <a:endParaRPr kumimoji="1" lang="zh-CN" altLang="en-US" dirty="0"/>
                </a:p>
              </p:txBody>
            </p:sp>
          </p:grpSp>
          <p:grpSp>
            <p:nvGrpSpPr>
              <p:cNvPr id="56" name="组 55"/>
              <p:cNvGrpSpPr/>
              <p:nvPr/>
            </p:nvGrpSpPr>
            <p:grpSpPr>
              <a:xfrm>
                <a:off x="2513041" y="2311799"/>
                <a:ext cx="436951" cy="369332"/>
                <a:chOff x="3849964" y="3738958"/>
                <a:chExt cx="436951" cy="369332"/>
              </a:xfrm>
            </p:grpSpPr>
            <p:sp>
              <p:nvSpPr>
                <p:cNvPr id="63" name="文本框 62"/>
                <p:cNvSpPr txBox="1"/>
                <p:nvPr/>
              </p:nvSpPr>
              <p:spPr>
                <a:xfrm>
                  <a:off x="3849964" y="3738958"/>
                  <a:ext cx="436951" cy="369332"/>
                </a:xfrm>
                <a:prstGeom prst="rect">
                  <a:avLst/>
                </a:prstGeom>
                <a:noFill/>
              </p:spPr>
              <p:txBody>
                <a:bodyPr wrap="none" rtlCol="0">
                  <a:spAutoFit/>
                </a:bodyPr>
                <a:lstStyle/>
                <a:p>
                  <a:r>
                    <a:rPr kumimoji="1" lang="en-US" altLang="zh-CN" dirty="0" smtClean="0"/>
                    <a:t>R</a:t>
                  </a:r>
                  <a:r>
                    <a:rPr kumimoji="1" lang="en-US" altLang="zh-CN" baseline="-25000" dirty="0"/>
                    <a:t>2</a:t>
                  </a:r>
                  <a:endParaRPr kumimoji="1" lang="zh-CN" altLang="en-US" dirty="0"/>
                </a:p>
              </p:txBody>
            </p:sp>
            <p:sp>
              <p:nvSpPr>
                <p:cNvPr id="64" name="矩形 63"/>
                <p:cNvSpPr/>
                <p:nvPr/>
              </p:nvSpPr>
              <p:spPr>
                <a:xfrm>
                  <a:off x="3878615" y="3738958"/>
                  <a:ext cx="399671" cy="366339"/>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cxnSp>
            <p:nvCxnSpPr>
              <p:cNvPr id="57" name="直线连接符 56"/>
              <p:cNvCxnSpPr/>
              <p:nvPr/>
            </p:nvCxnSpPr>
            <p:spPr>
              <a:xfrm>
                <a:off x="2215261" y="2491592"/>
                <a:ext cx="304959"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线连接符 57"/>
              <p:cNvCxnSpPr/>
              <p:nvPr/>
            </p:nvCxnSpPr>
            <p:spPr>
              <a:xfrm>
                <a:off x="2960963" y="2491592"/>
                <a:ext cx="800104"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3" name="直线连接符 52"/>
            <p:cNvCxnSpPr/>
            <p:nvPr/>
          </p:nvCxnSpPr>
          <p:spPr>
            <a:xfrm>
              <a:off x="-4280541" y="2365583"/>
              <a:ext cx="5360335"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7" name="组 66"/>
          <p:cNvGrpSpPr/>
          <p:nvPr/>
        </p:nvGrpSpPr>
        <p:grpSpPr>
          <a:xfrm>
            <a:off x="620181" y="5081792"/>
            <a:ext cx="7317443" cy="381783"/>
            <a:chOff x="-5521388" y="2173815"/>
            <a:chExt cx="7317443" cy="381783"/>
          </a:xfrm>
        </p:grpSpPr>
        <p:grpSp>
          <p:nvGrpSpPr>
            <p:cNvPr id="68" name="组 67"/>
            <p:cNvGrpSpPr/>
            <p:nvPr/>
          </p:nvGrpSpPr>
          <p:grpSpPr>
            <a:xfrm>
              <a:off x="1079794" y="2173815"/>
              <a:ext cx="716261" cy="381783"/>
              <a:chOff x="1803959" y="2296355"/>
              <a:chExt cx="716261" cy="381783"/>
            </a:xfrm>
          </p:grpSpPr>
          <p:grpSp>
            <p:nvGrpSpPr>
              <p:cNvPr id="70" name="组 69"/>
              <p:cNvGrpSpPr/>
              <p:nvPr/>
            </p:nvGrpSpPr>
            <p:grpSpPr>
              <a:xfrm>
                <a:off x="1803959" y="2296355"/>
                <a:ext cx="399671" cy="381783"/>
                <a:chOff x="1404732" y="3087287"/>
                <a:chExt cx="399671" cy="381783"/>
              </a:xfrm>
            </p:grpSpPr>
            <p:sp>
              <p:nvSpPr>
                <p:cNvPr id="76" name="矩形 75"/>
                <p:cNvSpPr/>
                <p:nvPr/>
              </p:nvSpPr>
              <p:spPr>
                <a:xfrm>
                  <a:off x="1404732" y="3102731"/>
                  <a:ext cx="399671" cy="366339"/>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文本框 76"/>
                <p:cNvSpPr txBox="1"/>
                <p:nvPr/>
              </p:nvSpPr>
              <p:spPr>
                <a:xfrm>
                  <a:off x="1425835" y="3087287"/>
                  <a:ext cx="330077" cy="300033"/>
                </a:xfrm>
                <a:prstGeom prst="rect">
                  <a:avLst/>
                </a:prstGeom>
                <a:noFill/>
              </p:spPr>
              <p:txBody>
                <a:bodyPr wrap="none" rtlCol="0">
                  <a:spAutoFit/>
                </a:bodyPr>
                <a:lstStyle/>
                <a:p>
                  <a:r>
                    <a:rPr kumimoji="1" lang="en-US" altLang="zh-CN" dirty="0" smtClean="0"/>
                    <a:t>H</a:t>
                  </a:r>
                  <a:endParaRPr kumimoji="1" lang="zh-CN" altLang="en-US" dirty="0"/>
                </a:p>
              </p:txBody>
            </p:sp>
          </p:grpSp>
          <p:cxnSp>
            <p:nvCxnSpPr>
              <p:cNvPr id="72" name="直线连接符 71"/>
              <p:cNvCxnSpPr/>
              <p:nvPr/>
            </p:nvCxnSpPr>
            <p:spPr>
              <a:xfrm>
                <a:off x="2215261" y="2491592"/>
                <a:ext cx="304959"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9" name="直线连接符 68"/>
            <p:cNvCxnSpPr/>
            <p:nvPr/>
          </p:nvCxnSpPr>
          <p:spPr>
            <a:xfrm>
              <a:off x="-5521388" y="2365583"/>
              <a:ext cx="6601182" cy="33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4" name="直线连接符 83"/>
          <p:cNvCxnSpPr>
            <a:endCxn id="13" idx="2"/>
          </p:cNvCxnSpPr>
          <p:nvPr/>
        </p:nvCxnSpPr>
        <p:spPr>
          <a:xfrm flipH="1" flipV="1">
            <a:off x="1852698" y="2504485"/>
            <a:ext cx="4794" cy="730248"/>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4803589" y="3063182"/>
            <a:ext cx="399671" cy="366339"/>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7" name="矩形 86"/>
          <p:cNvSpPr/>
          <p:nvPr/>
        </p:nvSpPr>
        <p:spPr>
          <a:xfrm>
            <a:off x="4765575" y="3040364"/>
            <a:ext cx="522386" cy="369332"/>
          </a:xfrm>
          <a:prstGeom prst="rect">
            <a:avLst/>
          </a:prstGeom>
        </p:spPr>
        <p:txBody>
          <a:bodyPr wrap="none">
            <a:spAutoFit/>
          </a:bodyPr>
          <a:lstStyle/>
          <a:p>
            <a:r>
              <a:rPr kumimoji="1" lang="en-US" altLang="zh-CN" dirty="0"/>
              <a:t>R</a:t>
            </a:r>
            <a:r>
              <a:rPr kumimoji="1" lang="en-US" altLang="zh-CN" baseline="-25000" dirty="0"/>
              <a:t>l</a:t>
            </a:r>
            <a:r>
              <a:rPr kumimoji="1" lang="en-US" altLang="zh-CN" baseline="-25000" dirty="0" smtClean="0"/>
              <a:t>-2</a:t>
            </a:r>
            <a:endParaRPr kumimoji="1" lang="zh-CN" altLang="en-US" dirty="0"/>
          </a:p>
        </p:txBody>
      </p:sp>
      <p:sp>
        <p:nvSpPr>
          <p:cNvPr id="88" name="文本框 87"/>
          <p:cNvSpPr txBox="1"/>
          <p:nvPr/>
        </p:nvSpPr>
        <p:spPr>
          <a:xfrm>
            <a:off x="405649" y="3633128"/>
            <a:ext cx="461665" cy="459024"/>
          </a:xfrm>
          <a:prstGeom prst="rect">
            <a:avLst/>
          </a:prstGeom>
          <a:noFill/>
        </p:spPr>
        <p:txBody>
          <a:bodyPr vert="eaVert" wrap="square" rtlCol="0">
            <a:spAutoFit/>
          </a:bodyPr>
          <a:lstStyle/>
          <a:p>
            <a:r>
              <a:rPr kumimoji="1" lang="zh-CN" altLang="zh-CN" dirty="0" smtClean="0"/>
              <a:t>…</a:t>
            </a:r>
            <a:endParaRPr kumimoji="1" lang="zh-CN" altLang="en-US" dirty="0"/>
          </a:p>
        </p:txBody>
      </p:sp>
      <p:cxnSp>
        <p:nvCxnSpPr>
          <p:cNvPr id="89" name="直线连接符 88"/>
          <p:cNvCxnSpPr/>
          <p:nvPr/>
        </p:nvCxnSpPr>
        <p:spPr>
          <a:xfrm flipH="1" flipV="1">
            <a:off x="2748940" y="2501492"/>
            <a:ext cx="4794" cy="1802160"/>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线连接符 90"/>
          <p:cNvCxnSpPr/>
          <p:nvPr/>
        </p:nvCxnSpPr>
        <p:spPr>
          <a:xfrm flipH="1" flipV="1">
            <a:off x="3504431" y="2522493"/>
            <a:ext cx="25601" cy="2725885"/>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线连接符 93"/>
          <p:cNvCxnSpPr>
            <a:endCxn id="86" idx="2"/>
          </p:cNvCxnSpPr>
          <p:nvPr/>
        </p:nvCxnSpPr>
        <p:spPr>
          <a:xfrm flipV="1">
            <a:off x="5003425" y="3429521"/>
            <a:ext cx="0" cy="867287"/>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直线连接符 95"/>
          <p:cNvCxnSpPr>
            <a:endCxn id="46" idx="2"/>
          </p:cNvCxnSpPr>
          <p:nvPr/>
        </p:nvCxnSpPr>
        <p:spPr>
          <a:xfrm flipH="1" flipV="1">
            <a:off x="5632216" y="3432084"/>
            <a:ext cx="20958" cy="1841477"/>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直线连接符 104"/>
          <p:cNvCxnSpPr>
            <a:endCxn id="63" idx="2"/>
          </p:cNvCxnSpPr>
          <p:nvPr/>
        </p:nvCxnSpPr>
        <p:spPr>
          <a:xfrm flipV="1">
            <a:off x="6908074" y="4489816"/>
            <a:ext cx="0" cy="783744"/>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4" name="对象 113"/>
          <p:cNvGraphicFramePr>
            <a:graphicFrameLocks noChangeAspect="1"/>
          </p:cNvGraphicFramePr>
          <p:nvPr>
            <p:extLst>
              <p:ext uri="{D42A27DB-BD31-4B8C-83A1-F6EECF244321}">
                <p14:modId xmlns:p14="http://schemas.microsoft.com/office/powerpoint/2010/main" val="1308697659"/>
              </p:ext>
            </p:extLst>
          </p:nvPr>
        </p:nvGraphicFramePr>
        <p:xfrm>
          <a:off x="211180" y="2102547"/>
          <a:ext cx="388937" cy="388937"/>
        </p:xfrm>
        <a:graphic>
          <a:graphicData uri="http://schemas.openxmlformats.org/presentationml/2006/ole">
            <mc:AlternateContent xmlns:mc="http://schemas.openxmlformats.org/markup-compatibility/2006">
              <mc:Choice xmlns:v="urn:schemas-microsoft-com:vml" Requires="v">
                <p:oleObj spid="_x0000_s93266" name="Equation" r:id="rId3" imgW="241300" imgH="241300" progId="Equation.DSMT4">
                  <p:embed/>
                </p:oleObj>
              </mc:Choice>
              <mc:Fallback>
                <p:oleObj name="Equation" r:id="rId3" imgW="241300" imgH="241300" progId="Equation.DSMT4">
                  <p:embed/>
                  <p:pic>
                    <p:nvPicPr>
                      <p:cNvPr id="0" name=""/>
                      <p:cNvPicPr/>
                      <p:nvPr/>
                    </p:nvPicPr>
                    <p:blipFill>
                      <a:blip r:embed="rId4"/>
                      <a:stretch>
                        <a:fillRect/>
                      </a:stretch>
                    </p:blipFill>
                    <p:spPr>
                      <a:xfrm>
                        <a:off x="211180" y="2102547"/>
                        <a:ext cx="388937" cy="388937"/>
                      </a:xfrm>
                      <a:prstGeom prst="rect">
                        <a:avLst/>
                      </a:prstGeom>
                    </p:spPr>
                  </p:pic>
                </p:oleObj>
              </mc:Fallback>
            </mc:AlternateContent>
          </a:graphicData>
        </a:graphic>
      </p:graphicFrame>
      <p:graphicFrame>
        <p:nvGraphicFramePr>
          <p:cNvPr id="115" name="对象 114"/>
          <p:cNvGraphicFramePr>
            <a:graphicFrameLocks noChangeAspect="1"/>
          </p:cNvGraphicFramePr>
          <p:nvPr>
            <p:extLst>
              <p:ext uri="{D42A27DB-BD31-4B8C-83A1-F6EECF244321}">
                <p14:modId xmlns:p14="http://schemas.microsoft.com/office/powerpoint/2010/main" val="2273099703"/>
              </p:ext>
            </p:extLst>
          </p:nvPr>
        </p:nvGraphicFramePr>
        <p:xfrm>
          <a:off x="201613" y="3021013"/>
          <a:ext cx="409575" cy="388937"/>
        </p:xfrm>
        <a:graphic>
          <a:graphicData uri="http://schemas.openxmlformats.org/presentationml/2006/ole">
            <mc:AlternateContent xmlns:mc="http://schemas.openxmlformats.org/markup-compatibility/2006">
              <mc:Choice xmlns:v="urn:schemas-microsoft-com:vml" Requires="v">
                <p:oleObj spid="_x0000_s93267" name="Equation" r:id="rId5" imgW="254000" imgH="241300" progId="Equation.DSMT4">
                  <p:embed/>
                </p:oleObj>
              </mc:Choice>
              <mc:Fallback>
                <p:oleObj name="Equation" r:id="rId5" imgW="254000" imgH="241300" progId="Equation.DSMT4">
                  <p:embed/>
                  <p:pic>
                    <p:nvPicPr>
                      <p:cNvPr id="0" name=""/>
                      <p:cNvPicPr/>
                      <p:nvPr/>
                    </p:nvPicPr>
                    <p:blipFill>
                      <a:blip r:embed="rId6"/>
                      <a:stretch>
                        <a:fillRect/>
                      </a:stretch>
                    </p:blipFill>
                    <p:spPr>
                      <a:xfrm>
                        <a:off x="201613" y="3021013"/>
                        <a:ext cx="409575" cy="388937"/>
                      </a:xfrm>
                      <a:prstGeom prst="rect">
                        <a:avLst/>
                      </a:prstGeom>
                    </p:spPr>
                  </p:pic>
                </p:oleObj>
              </mc:Fallback>
            </mc:AlternateContent>
          </a:graphicData>
        </a:graphic>
      </p:graphicFrame>
      <p:graphicFrame>
        <p:nvGraphicFramePr>
          <p:cNvPr id="116" name="对象 115"/>
          <p:cNvGraphicFramePr>
            <a:graphicFrameLocks noChangeAspect="1"/>
          </p:cNvGraphicFramePr>
          <p:nvPr>
            <p:extLst>
              <p:ext uri="{D42A27DB-BD31-4B8C-83A1-F6EECF244321}">
                <p14:modId xmlns:p14="http://schemas.microsoft.com/office/powerpoint/2010/main" val="1304514084"/>
              </p:ext>
            </p:extLst>
          </p:nvPr>
        </p:nvGraphicFramePr>
        <p:xfrm>
          <a:off x="139700" y="4108450"/>
          <a:ext cx="531813" cy="388938"/>
        </p:xfrm>
        <a:graphic>
          <a:graphicData uri="http://schemas.openxmlformats.org/presentationml/2006/ole">
            <mc:AlternateContent xmlns:mc="http://schemas.openxmlformats.org/markup-compatibility/2006">
              <mc:Choice xmlns:v="urn:schemas-microsoft-com:vml" Requires="v">
                <p:oleObj spid="_x0000_s93268" name="Equation" r:id="rId7" imgW="330200" imgH="241300" progId="Equation.DSMT4">
                  <p:embed/>
                </p:oleObj>
              </mc:Choice>
              <mc:Fallback>
                <p:oleObj name="Equation" r:id="rId7" imgW="330200" imgH="241300" progId="Equation.DSMT4">
                  <p:embed/>
                  <p:pic>
                    <p:nvPicPr>
                      <p:cNvPr id="0" name=""/>
                      <p:cNvPicPr/>
                      <p:nvPr/>
                    </p:nvPicPr>
                    <p:blipFill>
                      <a:blip r:embed="rId8"/>
                      <a:stretch>
                        <a:fillRect/>
                      </a:stretch>
                    </p:blipFill>
                    <p:spPr>
                      <a:xfrm>
                        <a:off x="139700" y="4108450"/>
                        <a:ext cx="531813" cy="388938"/>
                      </a:xfrm>
                      <a:prstGeom prst="rect">
                        <a:avLst/>
                      </a:prstGeom>
                    </p:spPr>
                  </p:pic>
                </p:oleObj>
              </mc:Fallback>
            </mc:AlternateContent>
          </a:graphicData>
        </a:graphic>
      </p:graphicFrame>
      <p:graphicFrame>
        <p:nvGraphicFramePr>
          <p:cNvPr id="117" name="对象 116"/>
          <p:cNvGraphicFramePr>
            <a:graphicFrameLocks noChangeAspect="1"/>
          </p:cNvGraphicFramePr>
          <p:nvPr>
            <p:extLst>
              <p:ext uri="{D42A27DB-BD31-4B8C-83A1-F6EECF244321}">
                <p14:modId xmlns:p14="http://schemas.microsoft.com/office/powerpoint/2010/main" val="1740023915"/>
              </p:ext>
            </p:extLst>
          </p:nvPr>
        </p:nvGraphicFramePr>
        <p:xfrm>
          <a:off x="221506" y="5072077"/>
          <a:ext cx="388937" cy="388937"/>
        </p:xfrm>
        <a:graphic>
          <a:graphicData uri="http://schemas.openxmlformats.org/presentationml/2006/ole">
            <mc:AlternateContent xmlns:mc="http://schemas.openxmlformats.org/markup-compatibility/2006">
              <mc:Choice xmlns:v="urn:schemas-microsoft-com:vml" Requires="v">
                <p:oleObj spid="_x0000_s93269" name="Equation" r:id="rId9" imgW="241300" imgH="241300" progId="Equation.DSMT4">
                  <p:embed/>
                </p:oleObj>
              </mc:Choice>
              <mc:Fallback>
                <p:oleObj name="Equation" r:id="rId9" imgW="241300" imgH="241300" progId="Equation.DSMT4">
                  <p:embed/>
                  <p:pic>
                    <p:nvPicPr>
                      <p:cNvPr id="0" name=""/>
                      <p:cNvPicPr/>
                      <p:nvPr/>
                    </p:nvPicPr>
                    <p:blipFill>
                      <a:blip r:embed="rId10"/>
                      <a:stretch>
                        <a:fillRect/>
                      </a:stretch>
                    </p:blipFill>
                    <p:spPr>
                      <a:xfrm>
                        <a:off x="221506" y="5072077"/>
                        <a:ext cx="388937" cy="388937"/>
                      </a:xfrm>
                      <a:prstGeom prst="rect">
                        <a:avLst/>
                      </a:prstGeom>
                    </p:spPr>
                  </p:pic>
                </p:oleObj>
              </mc:Fallback>
            </mc:AlternateContent>
          </a:graphicData>
        </a:graphic>
      </p:graphicFrame>
      <p:graphicFrame>
        <p:nvGraphicFramePr>
          <p:cNvPr id="118" name="对象 117"/>
          <p:cNvGraphicFramePr>
            <a:graphicFrameLocks noChangeAspect="1"/>
          </p:cNvGraphicFramePr>
          <p:nvPr>
            <p:extLst>
              <p:ext uri="{D42A27DB-BD31-4B8C-83A1-F6EECF244321}">
                <p14:modId xmlns:p14="http://schemas.microsoft.com/office/powerpoint/2010/main" val="3034575179"/>
              </p:ext>
            </p:extLst>
          </p:nvPr>
        </p:nvGraphicFramePr>
        <p:xfrm>
          <a:off x="6761163" y="1905000"/>
          <a:ext cx="1741487" cy="393700"/>
        </p:xfrm>
        <a:graphic>
          <a:graphicData uri="http://schemas.openxmlformats.org/presentationml/2006/ole">
            <mc:AlternateContent xmlns:mc="http://schemas.openxmlformats.org/markup-compatibility/2006">
              <mc:Choice xmlns:v="urn:schemas-microsoft-com:vml" Requires="v">
                <p:oleObj spid="_x0000_s93270" name="Equation" r:id="rId11" imgW="1066800" imgH="241300" progId="Equation.DSMT4">
                  <p:embed/>
                </p:oleObj>
              </mc:Choice>
              <mc:Fallback>
                <p:oleObj name="Equation" r:id="rId11" imgW="1066800" imgH="241300" progId="Equation.DSMT4">
                  <p:embed/>
                  <p:pic>
                    <p:nvPicPr>
                      <p:cNvPr id="0" name=""/>
                      <p:cNvPicPr/>
                      <p:nvPr/>
                    </p:nvPicPr>
                    <p:blipFill>
                      <a:blip r:embed="rId12"/>
                      <a:stretch>
                        <a:fillRect/>
                      </a:stretch>
                    </p:blipFill>
                    <p:spPr>
                      <a:xfrm>
                        <a:off x="6761163" y="1905000"/>
                        <a:ext cx="1741487" cy="393700"/>
                      </a:xfrm>
                      <a:prstGeom prst="rect">
                        <a:avLst/>
                      </a:prstGeom>
                    </p:spPr>
                  </p:pic>
                </p:oleObj>
              </mc:Fallback>
            </mc:AlternateContent>
          </a:graphicData>
        </a:graphic>
      </p:graphicFrame>
      <p:graphicFrame>
        <p:nvGraphicFramePr>
          <p:cNvPr id="119" name="对象 118"/>
          <p:cNvGraphicFramePr>
            <a:graphicFrameLocks noChangeAspect="1"/>
          </p:cNvGraphicFramePr>
          <p:nvPr>
            <p:extLst>
              <p:ext uri="{D42A27DB-BD31-4B8C-83A1-F6EECF244321}">
                <p14:modId xmlns:p14="http://schemas.microsoft.com/office/powerpoint/2010/main" val="1994266524"/>
              </p:ext>
            </p:extLst>
          </p:nvPr>
        </p:nvGraphicFramePr>
        <p:xfrm>
          <a:off x="6811963" y="2857500"/>
          <a:ext cx="1638300" cy="393700"/>
        </p:xfrm>
        <a:graphic>
          <a:graphicData uri="http://schemas.openxmlformats.org/presentationml/2006/ole">
            <mc:AlternateContent xmlns:mc="http://schemas.openxmlformats.org/markup-compatibility/2006">
              <mc:Choice xmlns:v="urn:schemas-microsoft-com:vml" Requires="v">
                <p:oleObj spid="_x0000_s93271" name="Equation" r:id="rId13" imgW="1003300" imgH="241300" progId="Equation.DSMT4">
                  <p:embed/>
                </p:oleObj>
              </mc:Choice>
              <mc:Fallback>
                <p:oleObj name="Equation" r:id="rId13" imgW="1003300" imgH="241300" progId="Equation.DSMT4">
                  <p:embed/>
                  <p:pic>
                    <p:nvPicPr>
                      <p:cNvPr id="0" name=""/>
                      <p:cNvPicPr/>
                      <p:nvPr/>
                    </p:nvPicPr>
                    <p:blipFill>
                      <a:blip r:embed="rId14"/>
                      <a:stretch>
                        <a:fillRect/>
                      </a:stretch>
                    </p:blipFill>
                    <p:spPr>
                      <a:xfrm>
                        <a:off x="6811963" y="2857500"/>
                        <a:ext cx="1638300" cy="393700"/>
                      </a:xfrm>
                      <a:prstGeom prst="rect">
                        <a:avLst/>
                      </a:prstGeom>
                    </p:spPr>
                  </p:pic>
                </p:oleObj>
              </mc:Fallback>
            </mc:AlternateContent>
          </a:graphicData>
        </a:graphic>
      </p:graphicFrame>
      <p:graphicFrame>
        <p:nvGraphicFramePr>
          <p:cNvPr id="120" name="对象 119"/>
          <p:cNvGraphicFramePr>
            <a:graphicFrameLocks noChangeAspect="1"/>
          </p:cNvGraphicFramePr>
          <p:nvPr>
            <p:extLst>
              <p:ext uri="{D42A27DB-BD31-4B8C-83A1-F6EECF244321}">
                <p14:modId xmlns:p14="http://schemas.microsoft.com/office/powerpoint/2010/main" val="2775491614"/>
              </p:ext>
            </p:extLst>
          </p:nvPr>
        </p:nvGraphicFramePr>
        <p:xfrm>
          <a:off x="6881813" y="3698875"/>
          <a:ext cx="1595437" cy="393700"/>
        </p:xfrm>
        <a:graphic>
          <a:graphicData uri="http://schemas.openxmlformats.org/presentationml/2006/ole">
            <mc:AlternateContent xmlns:mc="http://schemas.openxmlformats.org/markup-compatibility/2006">
              <mc:Choice xmlns:v="urn:schemas-microsoft-com:vml" Requires="v">
                <p:oleObj spid="_x0000_s93272" name="Equation" r:id="rId15" imgW="977900" imgH="241300" progId="Equation.DSMT4">
                  <p:embed/>
                </p:oleObj>
              </mc:Choice>
              <mc:Fallback>
                <p:oleObj name="Equation" r:id="rId15" imgW="977900" imgH="241300" progId="Equation.DSMT4">
                  <p:embed/>
                  <p:pic>
                    <p:nvPicPr>
                      <p:cNvPr id="0" name=""/>
                      <p:cNvPicPr/>
                      <p:nvPr/>
                    </p:nvPicPr>
                    <p:blipFill>
                      <a:blip r:embed="rId16"/>
                      <a:stretch>
                        <a:fillRect/>
                      </a:stretch>
                    </p:blipFill>
                    <p:spPr>
                      <a:xfrm>
                        <a:off x="6881813" y="3698875"/>
                        <a:ext cx="1595437" cy="393700"/>
                      </a:xfrm>
                      <a:prstGeom prst="rect">
                        <a:avLst/>
                      </a:prstGeom>
                    </p:spPr>
                  </p:pic>
                </p:oleObj>
              </mc:Fallback>
            </mc:AlternateContent>
          </a:graphicData>
        </a:graphic>
      </p:graphicFrame>
      <p:graphicFrame>
        <p:nvGraphicFramePr>
          <p:cNvPr id="121" name="对象 120"/>
          <p:cNvGraphicFramePr>
            <a:graphicFrameLocks noChangeAspect="1"/>
          </p:cNvGraphicFramePr>
          <p:nvPr>
            <p:extLst>
              <p:ext uri="{D42A27DB-BD31-4B8C-83A1-F6EECF244321}">
                <p14:modId xmlns:p14="http://schemas.microsoft.com/office/powerpoint/2010/main" val="2467625184"/>
              </p:ext>
            </p:extLst>
          </p:nvPr>
        </p:nvGraphicFramePr>
        <p:xfrm>
          <a:off x="7058025" y="4678363"/>
          <a:ext cx="1389063" cy="393700"/>
        </p:xfrm>
        <a:graphic>
          <a:graphicData uri="http://schemas.openxmlformats.org/presentationml/2006/ole">
            <mc:AlternateContent xmlns:mc="http://schemas.openxmlformats.org/markup-compatibility/2006">
              <mc:Choice xmlns:v="urn:schemas-microsoft-com:vml" Requires="v">
                <p:oleObj spid="_x0000_s93273" name="Equation" r:id="rId17" imgW="850900" imgH="241300" progId="Equation.DSMT4">
                  <p:embed/>
                </p:oleObj>
              </mc:Choice>
              <mc:Fallback>
                <p:oleObj name="Equation" r:id="rId17" imgW="850900" imgH="241300" progId="Equation.DSMT4">
                  <p:embed/>
                  <p:pic>
                    <p:nvPicPr>
                      <p:cNvPr id="0" name=""/>
                      <p:cNvPicPr/>
                      <p:nvPr/>
                    </p:nvPicPr>
                    <p:blipFill>
                      <a:blip r:embed="rId18"/>
                      <a:stretch>
                        <a:fillRect/>
                      </a:stretch>
                    </p:blipFill>
                    <p:spPr>
                      <a:xfrm>
                        <a:off x="7058025" y="4678363"/>
                        <a:ext cx="1389063" cy="393700"/>
                      </a:xfrm>
                      <a:prstGeom prst="rect">
                        <a:avLst/>
                      </a:prstGeom>
                    </p:spPr>
                  </p:pic>
                </p:oleObj>
              </mc:Fallback>
            </mc:AlternateContent>
          </a:graphicData>
        </a:graphic>
      </p:graphicFrame>
      <p:graphicFrame>
        <p:nvGraphicFramePr>
          <p:cNvPr id="122" name="对象 121"/>
          <p:cNvGraphicFramePr>
            <a:graphicFrameLocks noChangeAspect="1"/>
          </p:cNvGraphicFramePr>
          <p:nvPr>
            <p:extLst>
              <p:ext uri="{D42A27DB-BD31-4B8C-83A1-F6EECF244321}">
                <p14:modId xmlns:p14="http://schemas.microsoft.com/office/powerpoint/2010/main" val="3245457657"/>
              </p:ext>
            </p:extLst>
          </p:nvPr>
        </p:nvGraphicFramePr>
        <p:xfrm>
          <a:off x="374650" y="5568950"/>
          <a:ext cx="6642100" cy="895350"/>
        </p:xfrm>
        <a:graphic>
          <a:graphicData uri="http://schemas.openxmlformats.org/presentationml/2006/ole">
            <mc:AlternateContent xmlns:mc="http://schemas.openxmlformats.org/markup-compatibility/2006">
              <mc:Choice xmlns:v="urn:schemas-microsoft-com:vml" Requires="v">
                <p:oleObj spid="_x0000_s93274" name="Equation" r:id="rId19" imgW="4051300" imgH="546100" progId="Equation.DSMT4">
                  <p:embed/>
                </p:oleObj>
              </mc:Choice>
              <mc:Fallback>
                <p:oleObj name="Equation" r:id="rId19" imgW="4051300" imgH="546100" progId="Equation.DSMT4">
                  <p:embed/>
                  <p:pic>
                    <p:nvPicPr>
                      <p:cNvPr id="0" name=""/>
                      <p:cNvPicPr/>
                      <p:nvPr/>
                    </p:nvPicPr>
                    <p:blipFill>
                      <a:blip r:embed="rId20"/>
                      <a:stretch>
                        <a:fillRect/>
                      </a:stretch>
                    </p:blipFill>
                    <p:spPr>
                      <a:xfrm>
                        <a:off x="374650" y="5568950"/>
                        <a:ext cx="6642100" cy="895350"/>
                      </a:xfrm>
                      <a:prstGeom prst="rect">
                        <a:avLst/>
                      </a:prstGeom>
                    </p:spPr>
                  </p:pic>
                </p:oleObj>
              </mc:Fallback>
            </mc:AlternateContent>
          </a:graphicData>
        </a:graphic>
      </p:graphicFrame>
    </p:spTree>
    <p:extLst>
      <p:ext uri="{BB962C8B-B14F-4D97-AF65-F5344CB8AC3E}">
        <p14:creationId xmlns:p14="http://schemas.microsoft.com/office/powerpoint/2010/main" val="33868856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Compare the output of the above circuit</a:t>
            </a:r>
          </a:p>
          <a:p>
            <a:endParaRPr kumimoji="1" lang="en-US" altLang="zh-CN" dirty="0"/>
          </a:p>
          <a:p>
            <a:endParaRPr kumimoji="1" lang="en-US" altLang="zh-CN" dirty="0" smtClean="0"/>
          </a:p>
          <a:p>
            <a:endParaRPr kumimoji="1" lang="en-US" altLang="zh-CN" dirty="0"/>
          </a:p>
          <a:p>
            <a:r>
              <a:rPr kumimoji="1" lang="en-US" altLang="zh-CN" dirty="0" smtClean="0"/>
              <a:t>With the definition of Quantum Fourier Transform</a:t>
            </a:r>
          </a:p>
          <a:p>
            <a:endParaRPr kumimoji="1" lang="en-US" altLang="zh-CN" dirty="0"/>
          </a:p>
          <a:p>
            <a:endParaRPr kumimoji="1" lang="en-US" altLang="zh-CN" dirty="0" smtClean="0"/>
          </a:p>
          <a:p>
            <a:endParaRPr kumimoji="1" lang="en-US" altLang="zh-CN" dirty="0"/>
          </a:p>
          <a:p>
            <a:pPr lvl="1"/>
            <a:r>
              <a:rPr kumimoji="1" lang="en-US" altLang="zh-CN" dirty="0" smtClean="0">
                <a:sym typeface="Wingdings"/>
              </a:rPr>
              <a:t>Use at most l/2 swap gates to change the order</a:t>
            </a:r>
          </a:p>
          <a:p>
            <a:pPr lvl="1"/>
            <a:r>
              <a:rPr kumimoji="1" lang="en-US" altLang="zh-CN" dirty="0" smtClean="0">
                <a:sym typeface="Wingdings"/>
              </a:rPr>
              <a:t>Read in reverse order</a:t>
            </a:r>
          </a:p>
          <a:p>
            <a:pPr marL="361950" lvl="1" indent="0">
              <a:buNone/>
            </a:pPr>
            <a:endParaRPr kumimoji="1" lang="en-US" altLang="zh-CN" dirty="0">
              <a:sym typeface="Wingdings"/>
            </a:endParaRPr>
          </a:p>
        </p:txBody>
      </p:sp>
      <p:sp>
        <p:nvSpPr>
          <p:cNvPr id="3" name="幻灯片编号占位符 2"/>
          <p:cNvSpPr>
            <a:spLocks noGrp="1"/>
          </p:cNvSpPr>
          <p:nvPr>
            <p:ph type="sldNum" sz="quarter" idx="12"/>
          </p:nvPr>
        </p:nvSpPr>
        <p:spPr/>
        <p:txBody>
          <a:bodyPr/>
          <a:lstStyle/>
          <a:p>
            <a:fld id="{6C6AE60A-B69C-4790-82F7-3882EDF23186}" type="slidenum">
              <a:rPr lang="de-DE" smtClean="0"/>
              <a:t>19</a:t>
            </a:fld>
            <a:endParaRPr lang="de-DE"/>
          </a:p>
        </p:txBody>
      </p:sp>
      <p:sp>
        <p:nvSpPr>
          <p:cNvPr id="4" name="标题 3"/>
          <p:cNvSpPr>
            <a:spLocks noGrp="1"/>
          </p:cNvSpPr>
          <p:nvPr>
            <p:ph type="title"/>
          </p:nvPr>
        </p:nvSpPr>
        <p:spPr/>
        <p:txBody>
          <a:bodyPr/>
          <a:lstStyle/>
          <a:p>
            <a:r>
              <a:rPr kumimoji="1" lang="en-US" altLang="zh-CN" dirty="0" smtClean="0"/>
              <a:t>Quantum Fourier Transform</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4240837187"/>
              </p:ext>
            </p:extLst>
          </p:nvPr>
        </p:nvGraphicFramePr>
        <p:xfrm>
          <a:off x="1201738" y="2662238"/>
          <a:ext cx="6642100" cy="895350"/>
        </p:xfrm>
        <a:graphic>
          <a:graphicData uri="http://schemas.openxmlformats.org/presentationml/2006/ole">
            <mc:AlternateContent xmlns:mc="http://schemas.openxmlformats.org/markup-compatibility/2006">
              <mc:Choice xmlns:v="urn:schemas-microsoft-com:vml" Requires="v">
                <p:oleObj spid="_x0000_s15609" name="Equation" r:id="rId3" imgW="4051300" imgH="546100" progId="Equation.DSMT4">
                  <p:embed/>
                </p:oleObj>
              </mc:Choice>
              <mc:Fallback>
                <p:oleObj name="Equation" r:id="rId3" imgW="4051300" imgH="546100" progId="Equation.DSMT4">
                  <p:embed/>
                  <p:pic>
                    <p:nvPicPr>
                      <p:cNvPr id="0" name=""/>
                      <p:cNvPicPr/>
                      <p:nvPr/>
                    </p:nvPicPr>
                    <p:blipFill>
                      <a:blip r:embed="rId4"/>
                      <a:stretch>
                        <a:fillRect/>
                      </a:stretch>
                    </p:blipFill>
                    <p:spPr>
                      <a:xfrm>
                        <a:off x="1201738" y="2662238"/>
                        <a:ext cx="6642100" cy="8953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773603589"/>
              </p:ext>
            </p:extLst>
          </p:nvPr>
        </p:nvGraphicFramePr>
        <p:xfrm>
          <a:off x="1212850" y="4314825"/>
          <a:ext cx="6642100" cy="895350"/>
        </p:xfrm>
        <a:graphic>
          <a:graphicData uri="http://schemas.openxmlformats.org/presentationml/2006/ole">
            <mc:AlternateContent xmlns:mc="http://schemas.openxmlformats.org/markup-compatibility/2006">
              <mc:Choice xmlns:v="urn:schemas-microsoft-com:vml" Requires="v">
                <p:oleObj spid="_x0000_s15610" name="Equation" r:id="rId5" imgW="4051300" imgH="546100" progId="Equation.DSMT4">
                  <p:embed/>
                </p:oleObj>
              </mc:Choice>
              <mc:Fallback>
                <p:oleObj name="Equation" r:id="rId5" imgW="4051300" imgH="546100" progId="Equation.DSMT4">
                  <p:embed/>
                  <p:pic>
                    <p:nvPicPr>
                      <p:cNvPr id="0" name=""/>
                      <p:cNvPicPr/>
                      <p:nvPr/>
                    </p:nvPicPr>
                    <p:blipFill>
                      <a:blip r:embed="rId6"/>
                      <a:stretch>
                        <a:fillRect/>
                      </a:stretch>
                    </p:blipFill>
                    <p:spPr>
                      <a:xfrm>
                        <a:off x="1212850" y="4314825"/>
                        <a:ext cx="6642100" cy="895350"/>
                      </a:xfrm>
                      <a:prstGeom prst="rect">
                        <a:avLst/>
                      </a:prstGeom>
                    </p:spPr>
                  </p:pic>
                </p:oleObj>
              </mc:Fallback>
            </mc:AlternateContent>
          </a:graphicData>
        </a:graphic>
      </p:graphicFrame>
      <p:pic>
        <p:nvPicPr>
          <p:cNvPr id="9" name="图片 8" descr="Screen Shot 2014-05-25 at 18.50.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6738" y="5766243"/>
            <a:ext cx="1720516" cy="958015"/>
          </a:xfrm>
          <a:prstGeom prst="rect">
            <a:avLst/>
          </a:prstGeom>
        </p:spPr>
      </p:pic>
    </p:spTree>
    <p:extLst>
      <p:ext uri="{BB962C8B-B14F-4D97-AF65-F5344CB8AC3E}">
        <p14:creationId xmlns:p14="http://schemas.microsoft.com/office/powerpoint/2010/main" val="312355477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err="1" smtClean="0"/>
              <a:t>Introduction</a:t>
            </a:r>
            <a:endParaRPr lang="de-CH" dirty="0" smtClean="0"/>
          </a:p>
          <a:p>
            <a:r>
              <a:rPr lang="de-CH" dirty="0" smtClean="0"/>
              <a:t>Order-</a:t>
            </a:r>
            <a:r>
              <a:rPr lang="de-CH" dirty="0" err="1" smtClean="0"/>
              <a:t>finding</a:t>
            </a:r>
            <a:r>
              <a:rPr lang="de-CH" dirty="0" smtClean="0"/>
              <a:t> </a:t>
            </a:r>
            <a:r>
              <a:rPr lang="de-CH" dirty="0" err="1" smtClean="0"/>
              <a:t>Algorithm</a:t>
            </a:r>
            <a:endParaRPr lang="de-CH" dirty="0" smtClean="0"/>
          </a:p>
          <a:p>
            <a:pPr lvl="1"/>
            <a:r>
              <a:rPr lang="de-CH" dirty="0" smtClean="0"/>
              <a:t>Superposition State </a:t>
            </a:r>
            <a:r>
              <a:rPr lang="de-CH" dirty="0" err="1" smtClean="0"/>
              <a:t>Preparation</a:t>
            </a:r>
            <a:endParaRPr lang="de-CH" dirty="0" smtClean="0"/>
          </a:p>
          <a:p>
            <a:pPr lvl="1"/>
            <a:r>
              <a:rPr lang="de-CH" dirty="0" smtClean="0"/>
              <a:t>Modular </a:t>
            </a:r>
            <a:r>
              <a:rPr lang="de-CH" dirty="0" err="1" smtClean="0"/>
              <a:t>Exponentiation</a:t>
            </a:r>
            <a:endParaRPr lang="de-CH" dirty="0" smtClean="0"/>
          </a:p>
          <a:p>
            <a:pPr lvl="1"/>
            <a:r>
              <a:rPr lang="de-CH" dirty="0" smtClean="0"/>
              <a:t>Quantum Fourier Transform</a:t>
            </a:r>
          </a:p>
          <a:p>
            <a:pPr lvl="1"/>
            <a:r>
              <a:rPr lang="de-CH" dirty="0" smtClean="0"/>
              <a:t>Measurement </a:t>
            </a:r>
            <a:r>
              <a:rPr lang="de-CH" dirty="0" err="1" smtClean="0"/>
              <a:t>and</a:t>
            </a:r>
            <a:r>
              <a:rPr lang="de-CH" dirty="0" smtClean="0"/>
              <a:t> </a:t>
            </a:r>
            <a:r>
              <a:rPr lang="de-CH" dirty="0" err="1" smtClean="0"/>
              <a:t>Estimating</a:t>
            </a:r>
            <a:r>
              <a:rPr lang="de-CH" dirty="0" smtClean="0"/>
              <a:t> </a:t>
            </a:r>
            <a:r>
              <a:rPr lang="de-CH" dirty="0" err="1" smtClean="0"/>
              <a:t>r</a:t>
            </a:r>
            <a:endParaRPr lang="de-CH" dirty="0"/>
          </a:p>
          <a:p>
            <a:r>
              <a:rPr lang="de-CH" dirty="0" err="1" smtClean="0"/>
              <a:t>Example</a:t>
            </a:r>
            <a:r>
              <a:rPr lang="de-CH" dirty="0" smtClean="0"/>
              <a:t>: </a:t>
            </a:r>
            <a:r>
              <a:rPr lang="de-CH" dirty="0" err="1" smtClean="0"/>
              <a:t>Factorizing</a:t>
            </a:r>
            <a:r>
              <a:rPr lang="de-CH" smtClean="0"/>
              <a:t> 21</a:t>
            </a:r>
            <a:endParaRPr lang="de-CH" dirty="0" smtClean="0"/>
          </a:p>
          <a:p>
            <a:r>
              <a:rPr lang="de-CH" dirty="0" smtClean="0"/>
              <a:t>Summary</a:t>
            </a:r>
          </a:p>
        </p:txBody>
      </p:sp>
      <p:sp>
        <p:nvSpPr>
          <p:cNvPr id="3" name="Datumsplatzhalter 2"/>
          <p:cNvSpPr>
            <a:spLocks noGrp="1"/>
          </p:cNvSpPr>
          <p:nvPr>
            <p:ph type="dt" sz="half" idx="10"/>
          </p:nvPr>
        </p:nvSpPr>
        <p:spPr>
          <a:xfrm>
            <a:off x="7937624" y="6308726"/>
            <a:ext cx="612068" cy="468312"/>
          </a:xfrm>
        </p:spPr>
        <p:txBody>
          <a:bodyPr/>
          <a:lstStyle/>
          <a:p>
            <a:fld id="{3B2F6CB8-9391-4BED-909F-C47A979AE1C4}" type="datetime1">
              <a:rPr lang="de-DE" smtClean="0"/>
              <a:t>22/06/14</a:t>
            </a:fld>
            <a:endParaRPr lang="de-DE"/>
          </a:p>
        </p:txBody>
      </p:sp>
      <p:sp>
        <p:nvSpPr>
          <p:cNvPr id="4" name="Fußzeilenplatzhalter 3"/>
          <p:cNvSpPr>
            <a:spLocks noGrp="1"/>
          </p:cNvSpPr>
          <p:nvPr>
            <p:ph type="ftr" sz="quarter" idx="11"/>
          </p:nvPr>
        </p:nvSpPr>
        <p:spPr>
          <a:xfrm>
            <a:off x="4572000" y="6308726"/>
            <a:ext cx="3208613" cy="468312"/>
          </a:xfrm>
        </p:spPr>
        <p:txBody>
          <a:bodyPr/>
          <a:lstStyle/>
          <a:p>
            <a:r>
              <a:rPr lang="de-DE" smtClean="0"/>
              <a:t>((Vorname Nachname))</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2</a:t>
            </a:fld>
            <a:endParaRPr lang="de-DE"/>
          </a:p>
        </p:txBody>
      </p:sp>
      <p:sp>
        <p:nvSpPr>
          <p:cNvPr id="6" name="Titel 5"/>
          <p:cNvSpPr>
            <a:spLocks noGrp="1"/>
          </p:cNvSpPr>
          <p:nvPr>
            <p:ph type="title"/>
          </p:nvPr>
        </p:nvSpPr>
        <p:spPr/>
        <p:txBody>
          <a:bodyPr/>
          <a:lstStyle/>
          <a:p>
            <a:r>
              <a:rPr lang="de-CH" dirty="0" smtClean="0"/>
              <a:t>Outline</a:t>
            </a:r>
            <a:endParaRPr lang="de-CH" dirty="0"/>
          </a:p>
        </p:txBody>
      </p:sp>
    </p:spTree>
    <p:extLst>
      <p:ext uri="{BB962C8B-B14F-4D97-AF65-F5344CB8AC3E}">
        <p14:creationId xmlns:p14="http://schemas.microsoft.com/office/powerpoint/2010/main" val="24706986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Goal:</a:t>
            </a:r>
          </a:p>
          <a:p>
            <a:pPr lvl="1"/>
            <a:r>
              <a:rPr kumimoji="1" lang="en-US" altLang="zh-CN" dirty="0" smtClean="0"/>
              <a:t>Measure the state of the two registers</a:t>
            </a:r>
          </a:p>
          <a:p>
            <a:pPr lvl="1"/>
            <a:r>
              <a:rPr kumimoji="1" lang="en-US" altLang="zh-CN" dirty="0" smtClean="0"/>
              <a:t>Estimate r from the measured state </a:t>
            </a:r>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20</a:t>
            </a:fld>
            <a:endParaRPr lang="de-DE"/>
          </a:p>
        </p:txBody>
      </p:sp>
      <p:sp>
        <p:nvSpPr>
          <p:cNvPr id="4" name="标题 3"/>
          <p:cNvSpPr>
            <a:spLocks noGrp="1"/>
          </p:cNvSpPr>
          <p:nvPr>
            <p:ph type="title"/>
          </p:nvPr>
        </p:nvSpPr>
        <p:spPr/>
        <p:txBody>
          <a:bodyPr/>
          <a:lstStyle/>
          <a:p>
            <a:r>
              <a:rPr kumimoji="1" lang="en-US" altLang="zh-CN" dirty="0" smtClean="0"/>
              <a:t>Measurement and Estimating r</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1969623611"/>
              </p:ext>
            </p:extLst>
          </p:nvPr>
        </p:nvGraphicFramePr>
        <p:xfrm>
          <a:off x="5116175" y="2776856"/>
          <a:ext cx="359982" cy="404979"/>
        </p:xfrm>
        <a:graphic>
          <a:graphicData uri="http://schemas.openxmlformats.org/presentationml/2006/ole">
            <mc:AlternateContent xmlns:mc="http://schemas.openxmlformats.org/markup-compatibility/2006">
              <mc:Choice xmlns:v="urn:schemas-microsoft-com:vml" Requires="v">
                <p:oleObj spid="_x0000_s19581" name="Equation" r:id="rId3" imgW="203200" imgH="228600" progId="Equation.DSMT4">
                  <p:embed/>
                </p:oleObj>
              </mc:Choice>
              <mc:Fallback>
                <p:oleObj name="Equation" r:id="rId3" imgW="203200" imgH="228600" progId="Equation.DSMT4">
                  <p:embed/>
                  <p:pic>
                    <p:nvPicPr>
                      <p:cNvPr id="0" name=""/>
                      <p:cNvPicPr/>
                      <p:nvPr/>
                    </p:nvPicPr>
                    <p:blipFill>
                      <a:blip r:embed="rId4"/>
                      <a:stretch>
                        <a:fillRect/>
                      </a:stretch>
                    </p:blipFill>
                    <p:spPr>
                      <a:xfrm>
                        <a:off x="5116175" y="2776856"/>
                        <a:ext cx="359982" cy="404979"/>
                      </a:xfrm>
                      <a:prstGeom prst="rect">
                        <a:avLst/>
                      </a:prstGeom>
                    </p:spPr>
                  </p:pic>
                </p:oleObj>
              </mc:Fallback>
            </mc:AlternateContent>
          </a:graphicData>
        </a:graphic>
      </p:graphicFrame>
    </p:spTree>
    <p:extLst>
      <p:ext uri="{BB962C8B-B14F-4D97-AF65-F5344CB8AC3E}">
        <p14:creationId xmlns:p14="http://schemas.microsoft.com/office/powerpoint/2010/main" val="4711902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21</a:t>
            </a:fld>
            <a:endParaRPr lang="de-DE"/>
          </a:p>
        </p:txBody>
      </p:sp>
      <p:sp>
        <p:nvSpPr>
          <p:cNvPr id="4" name="标题 3"/>
          <p:cNvSpPr>
            <a:spLocks noGrp="1"/>
          </p:cNvSpPr>
          <p:nvPr>
            <p:ph type="title"/>
          </p:nvPr>
        </p:nvSpPr>
        <p:spPr/>
        <p:txBody>
          <a:bodyPr/>
          <a:lstStyle/>
          <a:p>
            <a:r>
              <a:rPr kumimoji="1" lang="en-US" altLang="zh-CN" dirty="0" smtClean="0"/>
              <a:t>Measurement and Estimating r</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1739729979"/>
              </p:ext>
            </p:extLst>
          </p:nvPr>
        </p:nvGraphicFramePr>
        <p:xfrm>
          <a:off x="1317625" y="2628900"/>
          <a:ext cx="4899025" cy="954088"/>
        </p:xfrm>
        <a:graphic>
          <a:graphicData uri="http://schemas.openxmlformats.org/presentationml/2006/ole">
            <mc:AlternateContent xmlns:mc="http://schemas.openxmlformats.org/markup-compatibility/2006">
              <mc:Choice xmlns:v="urn:schemas-microsoft-com:vml" Requires="v">
                <p:oleObj spid="_x0000_s18789" name="Equation" r:id="rId3" imgW="2286000" imgH="444500" progId="Equation.DSMT4">
                  <p:embed/>
                </p:oleObj>
              </mc:Choice>
              <mc:Fallback>
                <p:oleObj name="Equation" r:id="rId3" imgW="2286000" imgH="444500" progId="Equation.DSMT4">
                  <p:embed/>
                  <p:pic>
                    <p:nvPicPr>
                      <p:cNvPr id="0" name=""/>
                      <p:cNvPicPr/>
                      <p:nvPr/>
                    </p:nvPicPr>
                    <p:blipFill>
                      <a:blip r:embed="rId4"/>
                      <a:stretch>
                        <a:fillRect/>
                      </a:stretch>
                    </p:blipFill>
                    <p:spPr>
                      <a:xfrm>
                        <a:off x="1317625" y="2628900"/>
                        <a:ext cx="4899025" cy="954088"/>
                      </a:xfrm>
                      <a:prstGeom prst="rect">
                        <a:avLst/>
                      </a:prstGeom>
                    </p:spPr>
                  </p:pic>
                </p:oleObj>
              </mc:Fallback>
            </mc:AlternateContent>
          </a:graphicData>
        </a:graphic>
      </p:graphicFrame>
      <p:sp>
        <p:nvSpPr>
          <p:cNvPr id="9" name="文本框 8"/>
          <p:cNvSpPr txBox="1"/>
          <p:nvPr/>
        </p:nvSpPr>
        <p:spPr>
          <a:xfrm>
            <a:off x="561272" y="3855384"/>
            <a:ext cx="5822538" cy="369332"/>
          </a:xfrm>
          <a:prstGeom prst="rect">
            <a:avLst/>
          </a:prstGeom>
          <a:noFill/>
        </p:spPr>
        <p:txBody>
          <a:bodyPr wrap="square" rtlCol="0">
            <a:spAutoFit/>
          </a:bodyPr>
          <a:lstStyle/>
          <a:p>
            <a:r>
              <a:rPr kumimoji="1" lang="en-US" altLang="zh-CN" dirty="0" smtClean="0"/>
              <a:t>Has a probability                                                  to get</a:t>
            </a:r>
            <a:endParaRPr kumimoji="1" lang="zh-CN" altLang="en-US" dirty="0"/>
          </a:p>
        </p:txBody>
      </p:sp>
      <p:graphicFrame>
        <p:nvGraphicFramePr>
          <p:cNvPr id="10" name="对象 9"/>
          <p:cNvGraphicFramePr>
            <a:graphicFrameLocks noChangeAspect="1"/>
          </p:cNvGraphicFramePr>
          <p:nvPr>
            <p:extLst>
              <p:ext uri="{D42A27DB-BD31-4B8C-83A1-F6EECF244321}">
                <p14:modId xmlns:p14="http://schemas.microsoft.com/office/powerpoint/2010/main" val="3487629253"/>
              </p:ext>
            </p:extLst>
          </p:nvPr>
        </p:nvGraphicFramePr>
        <p:xfrm>
          <a:off x="6127750" y="3727450"/>
          <a:ext cx="2089150" cy="612775"/>
        </p:xfrm>
        <a:graphic>
          <a:graphicData uri="http://schemas.openxmlformats.org/presentationml/2006/ole">
            <mc:AlternateContent xmlns:mc="http://schemas.openxmlformats.org/markup-compatibility/2006">
              <mc:Choice xmlns:v="urn:schemas-microsoft-com:vml" Requires="v">
                <p:oleObj spid="_x0000_s18790" name="Equation" r:id="rId5" imgW="952500" imgH="279400" progId="Equation.DSMT4">
                  <p:embed/>
                </p:oleObj>
              </mc:Choice>
              <mc:Fallback>
                <p:oleObj name="Equation" r:id="rId5" imgW="952500" imgH="279400" progId="Equation.DSMT4">
                  <p:embed/>
                  <p:pic>
                    <p:nvPicPr>
                      <p:cNvPr id="0" name=""/>
                      <p:cNvPicPr/>
                      <p:nvPr/>
                    </p:nvPicPr>
                    <p:blipFill>
                      <a:blip r:embed="rId6"/>
                      <a:stretch>
                        <a:fillRect/>
                      </a:stretch>
                    </p:blipFill>
                    <p:spPr>
                      <a:xfrm>
                        <a:off x="6127750" y="3727450"/>
                        <a:ext cx="2089150" cy="6127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700119170"/>
              </p:ext>
            </p:extLst>
          </p:nvPr>
        </p:nvGraphicFramePr>
        <p:xfrm>
          <a:off x="2487952" y="3442487"/>
          <a:ext cx="2885699" cy="1116167"/>
        </p:xfrm>
        <a:graphic>
          <a:graphicData uri="http://schemas.openxmlformats.org/presentationml/2006/ole">
            <mc:AlternateContent xmlns:mc="http://schemas.openxmlformats.org/markup-compatibility/2006">
              <mc:Choice xmlns:v="urn:schemas-microsoft-com:vml" Requires="v">
                <p:oleObj spid="_x0000_s18791" name="Equation" r:id="rId7" imgW="1346200" imgH="520700" progId="Equation.DSMT4">
                  <p:embed/>
                </p:oleObj>
              </mc:Choice>
              <mc:Fallback>
                <p:oleObj name="Equation" r:id="rId7" imgW="1346200" imgH="520700" progId="Equation.DSMT4">
                  <p:embed/>
                  <p:pic>
                    <p:nvPicPr>
                      <p:cNvPr id="0" name=""/>
                      <p:cNvPicPr/>
                      <p:nvPr/>
                    </p:nvPicPr>
                    <p:blipFill>
                      <a:blip r:embed="rId8"/>
                      <a:stretch>
                        <a:fillRect/>
                      </a:stretch>
                    </p:blipFill>
                    <p:spPr>
                      <a:xfrm>
                        <a:off x="2487952" y="3442487"/>
                        <a:ext cx="2885699" cy="1116167"/>
                      </a:xfrm>
                      <a:prstGeom prst="rect">
                        <a:avLst/>
                      </a:prstGeom>
                    </p:spPr>
                  </p:pic>
                </p:oleObj>
              </mc:Fallback>
            </mc:AlternateContent>
          </a:graphicData>
        </a:graphic>
      </p:graphicFrame>
      <p:sp>
        <p:nvSpPr>
          <p:cNvPr id="12" name="文本框 11"/>
          <p:cNvSpPr txBox="1"/>
          <p:nvPr/>
        </p:nvSpPr>
        <p:spPr>
          <a:xfrm>
            <a:off x="384365" y="2282325"/>
            <a:ext cx="2462167" cy="369332"/>
          </a:xfrm>
          <a:prstGeom prst="rect">
            <a:avLst/>
          </a:prstGeom>
          <a:noFill/>
        </p:spPr>
        <p:txBody>
          <a:bodyPr wrap="square" rtlCol="0">
            <a:spAutoFit/>
          </a:bodyPr>
          <a:lstStyle/>
          <a:p>
            <a:r>
              <a:rPr kumimoji="1" lang="en-US" altLang="zh-CN" dirty="0" smtClean="0"/>
              <a:t>Final state:</a:t>
            </a:r>
            <a:endParaRPr kumimoji="1" lang="zh-CN" altLang="en-US" dirty="0"/>
          </a:p>
        </p:txBody>
      </p:sp>
    </p:spTree>
    <p:extLst>
      <p:ext uri="{BB962C8B-B14F-4D97-AF65-F5344CB8AC3E}">
        <p14:creationId xmlns:p14="http://schemas.microsoft.com/office/powerpoint/2010/main" val="249700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Probability</a:t>
            </a:r>
          </a:p>
          <a:p>
            <a:endParaRPr kumimoji="1" lang="en-US" altLang="zh-CN" dirty="0"/>
          </a:p>
          <a:p>
            <a:endParaRPr kumimoji="1" lang="en-US" altLang="zh-CN" dirty="0" smtClean="0"/>
          </a:p>
          <a:p>
            <a:endParaRPr kumimoji="1" lang="en-US" altLang="zh-CN" dirty="0"/>
          </a:p>
          <a:p>
            <a:pPr lvl="1"/>
            <a:r>
              <a:rPr kumimoji="1" lang="en-US" altLang="zh-CN" dirty="0" smtClean="0"/>
              <a:t>Because the order of x is r, this sum is over all a satisfying</a:t>
            </a:r>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22</a:t>
            </a:fld>
            <a:endParaRPr lang="de-DE"/>
          </a:p>
        </p:txBody>
      </p:sp>
      <p:sp>
        <p:nvSpPr>
          <p:cNvPr id="4" name="标题 3"/>
          <p:cNvSpPr>
            <a:spLocks noGrp="1"/>
          </p:cNvSpPr>
          <p:nvPr>
            <p:ph type="title"/>
          </p:nvPr>
        </p:nvSpPr>
        <p:spPr/>
        <p:txBody>
          <a:bodyPr/>
          <a:lstStyle/>
          <a:p>
            <a:r>
              <a:rPr kumimoji="1" lang="en-US" altLang="zh-CN" dirty="0"/>
              <a:t>Measurement and Estimating r</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457282362"/>
              </p:ext>
            </p:extLst>
          </p:nvPr>
        </p:nvGraphicFramePr>
        <p:xfrm>
          <a:off x="1686301" y="2517875"/>
          <a:ext cx="2885699" cy="1116167"/>
        </p:xfrm>
        <a:graphic>
          <a:graphicData uri="http://schemas.openxmlformats.org/presentationml/2006/ole">
            <mc:AlternateContent xmlns:mc="http://schemas.openxmlformats.org/markup-compatibility/2006">
              <mc:Choice xmlns:v="urn:schemas-microsoft-com:vml" Requires="v">
                <p:oleObj spid="_x0000_s20895" name="Equation" r:id="rId3" imgW="1346200" imgH="520700" progId="Equation.DSMT4">
                  <p:embed/>
                </p:oleObj>
              </mc:Choice>
              <mc:Fallback>
                <p:oleObj name="Equation" r:id="rId3" imgW="1346200" imgH="520700" progId="Equation.DSMT4">
                  <p:embed/>
                  <p:pic>
                    <p:nvPicPr>
                      <p:cNvPr id="0" name=""/>
                      <p:cNvPicPr/>
                      <p:nvPr/>
                    </p:nvPicPr>
                    <p:blipFill>
                      <a:blip r:embed="rId4"/>
                      <a:stretch>
                        <a:fillRect/>
                      </a:stretch>
                    </p:blipFill>
                    <p:spPr>
                      <a:xfrm>
                        <a:off x="1686301" y="2517875"/>
                        <a:ext cx="2885699" cy="111616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042197754"/>
              </p:ext>
            </p:extLst>
          </p:nvPr>
        </p:nvGraphicFramePr>
        <p:xfrm>
          <a:off x="7714027" y="3714066"/>
          <a:ext cx="1106123" cy="287592"/>
        </p:xfrm>
        <a:graphic>
          <a:graphicData uri="http://schemas.openxmlformats.org/presentationml/2006/ole">
            <mc:AlternateContent xmlns:mc="http://schemas.openxmlformats.org/markup-compatibility/2006">
              <mc:Choice xmlns:v="urn:schemas-microsoft-com:vml" Requires="v">
                <p:oleObj spid="_x0000_s20896" name="Equation" r:id="rId5" imgW="635000" imgH="165100" progId="Equation.DSMT4">
                  <p:embed/>
                </p:oleObj>
              </mc:Choice>
              <mc:Fallback>
                <p:oleObj name="Equation" r:id="rId5" imgW="635000" imgH="165100" progId="Equation.DSMT4">
                  <p:embed/>
                  <p:pic>
                    <p:nvPicPr>
                      <p:cNvPr id="0" name=""/>
                      <p:cNvPicPr/>
                      <p:nvPr/>
                    </p:nvPicPr>
                    <p:blipFill>
                      <a:blip r:embed="rId6"/>
                      <a:stretch>
                        <a:fillRect/>
                      </a:stretch>
                    </p:blipFill>
                    <p:spPr>
                      <a:xfrm>
                        <a:off x="7714027" y="3714066"/>
                        <a:ext cx="1106123" cy="28759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774896861"/>
              </p:ext>
            </p:extLst>
          </p:nvPr>
        </p:nvGraphicFramePr>
        <p:xfrm>
          <a:off x="690563" y="4298950"/>
          <a:ext cx="8177212" cy="1104900"/>
        </p:xfrm>
        <a:graphic>
          <a:graphicData uri="http://schemas.openxmlformats.org/presentationml/2006/ole">
            <mc:AlternateContent xmlns:mc="http://schemas.openxmlformats.org/markup-compatibility/2006">
              <mc:Choice xmlns:v="urn:schemas-microsoft-com:vml" Requires="v">
                <p:oleObj spid="_x0000_s20897" name="Equation" r:id="rId7" imgW="4038600" imgH="546100" progId="Equation.DSMT4">
                  <p:embed/>
                </p:oleObj>
              </mc:Choice>
              <mc:Fallback>
                <p:oleObj name="Equation" r:id="rId7" imgW="4038600" imgH="546100" progId="Equation.DSMT4">
                  <p:embed/>
                  <p:pic>
                    <p:nvPicPr>
                      <p:cNvPr id="0" name=""/>
                      <p:cNvPicPr/>
                      <p:nvPr/>
                    </p:nvPicPr>
                    <p:blipFill>
                      <a:blip r:embed="rId8"/>
                      <a:stretch>
                        <a:fillRect/>
                      </a:stretch>
                    </p:blipFill>
                    <p:spPr>
                      <a:xfrm>
                        <a:off x="690563" y="4298950"/>
                        <a:ext cx="8177212" cy="11049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178710361"/>
              </p:ext>
            </p:extLst>
          </p:nvPr>
        </p:nvGraphicFramePr>
        <p:xfrm>
          <a:off x="1808798" y="5534022"/>
          <a:ext cx="1733550" cy="700088"/>
        </p:xfrm>
        <a:graphic>
          <a:graphicData uri="http://schemas.openxmlformats.org/presentationml/2006/ole">
            <mc:AlternateContent xmlns:mc="http://schemas.openxmlformats.org/markup-compatibility/2006">
              <mc:Choice xmlns:v="urn:schemas-microsoft-com:vml" Requires="v">
                <p:oleObj spid="_x0000_s20898" name="Equation" r:id="rId9" imgW="977900" imgH="393700" progId="Equation.DSMT4">
                  <p:embed/>
                </p:oleObj>
              </mc:Choice>
              <mc:Fallback>
                <p:oleObj name="Equation" r:id="rId9" imgW="977900" imgH="393700" progId="Equation.DSMT4">
                  <p:embed/>
                  <p:pic>
                    <p:nvPicPr>
                      <p:cNvPr id="0" name=""/>
                      <p:cNvPicPr/>
                      <p:nvPr/>
                    </p:nvPicPr>
                    <p:blipFill>
                      <a:blip r:embed="rId10"/>
                      <a:stretch>
                        <a:fillRect/>
                      </a:stretch>
                    </p:blipFill>
                    <p:spPr>
                      <a:xfrm>
                        <a:off x="1808798" y="5534022"/>
                        <a:ext cx="1733550" cy="700088"/>
                      </a:xfrm>
                      <a:prstGeom prst="rect">
                        <a:avLst/>
                      </a:prstGeom>
                    </p:spPr>
                  </p:pic>
                </p:oleObj>
              </mc:Fallback>
            </mc:AlternateContent>
          </a:graphicData>
        </a:graphic>
      </p:graphicFrame>
      <p:sp>
        <p:nvSpPr>
          <p:cNvPr id="11" name="文本框 10"/>
          <p:cNvSpPr txBox="1"/>
          <p:nvPr/>
        </p:nvSpPr>
        <p:spPr>
          <a:xfrm>
            <a:off x="3820160" y="5730240"/>
            <a:ext cx="3383280" cy="369332"/>
          </a:xfrm>
          <a:prstGeom prst="rect">
            <a:avLst/>
          </a:prstGeom>
          <a:noFill/>
        </p:spPr>
        <p:txBody>
          <a:bodyPr wrap="square" rtlCol="0">
            <a:spAutoFit/>
          </a:bodyPr>
          <a:lstStyle/>
          <a:p>
            <a:r>
              <a:rPr kumimoji="1" lang="en-US" altLang="zh-CN" dirty="0" smtClean="0"/>
              <a:t>residue congruent to </a:t>
            </a:r>
            <a:r>
              <a:rPr kumimoji="1" lang="en-US" altLang="zh-CN" dirty="0" err="1" smtClean="0"/>
              <a:t>rc</a:t>
            </a:r>
            <a:r>
              <a:rPr kumimoji="1" lang="en-US" altLang="zh-CN" dirty="0" smtClean="0"/>
              <a:t> (mod q)</a:t>
            </a:r>
            <a:endParaRPr kumimoji="1" lang="zh-CN" altLang="en-US" dirty="0"/>
          </a:p>
        </p:txBody>
      </p:sp>
    </p:spTree>
    <p:extLst>
      <p:ext uri="{BB962C8B-B14F-4D97-AF65-F5344CB8AC3E}">
        <p14:creationId xmlns:p14="http://schemas.microsoft.com/office/powerpoint/2010/main" val="33753003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Probability</a:t>
            </a:r>
          </a:p>
          <a:p>
            <a:endParaRPr kumimoji="1" lang="en-US" altLang="zh-CN" dirty="0"/>
          </a:p>
          <a:p>
            <a:endParaRPr kumimoji="1" lang="en-US" altLang="zh-CN" dirty="0" smtClean="0"/>
          </a:p>
          <a:p>
            <a:endParaRPr kumimoji="1" lang="en-US" altLang="zh-CN" dirty="0"/>
          </a:p>
          <a:p>
            <a:pPr lvl="1"/>
            <a:r>
              <a:rPr kumimoji="1" lang="en-US" altLang="zh-CN" dirty="0" smtClean="0"/>
              <a:t>Only when         is close to 0, the probability would be significant</a:t>
            </a:r>
          </a:p>
          <a:p>
            <a:pPr lvl="1"/>
            <a:r>
              <a:rPr kumimoji="1" lang="en-US" altLang="zh-CN" dirty="0" smtClean="0">
                <a:sym typeface="Wingdings"/>
              </a:rPr>
              <a:t> We can conclude our measurement of </a:t>
            </a:r>
            <a:r>
              <a:rPr kumimoji="1" lang="en-US" altLang="zh-CN" i="1" dirty="0" smtClean="0">
                <a:sym typeface="Wingdings"/>
              </a:rPr>
              <a:t>c</a:t>
            </a:r>
            <a:r>
              <a:rPr kumimoji="1" lang="en-US" altLang="zh-CN" dirty="0" smtClean="0">
                <a:sym typeface="Wingdings"/>
              </a:rPr>
              <a:t> is very likely to be an integer multiple of </a:t>
            </a:r>
            <a:r>
              <a:rPr kumimoji="1" lang="en-US" altLang="zh-CN" i="1" dirty="0" smtClean="0">
                <a:sym typeface="Wingdings"/>
              </a:rPr>
              <a:t>r/q</a:t>
            </a:r>
          </a:p>
          <a:p>
            <a:pPr marL="361950" lvl="1" indent="0">
              <a:buNone/>
            </a:pPr>
            <a:r>
              <a:rPr kumimoji="1" lang="en-US" altLang="zh-CN" dirty="0" smtClean="0"/>
              <a:t> </a:t>
            </a:r>
          </a:p>
          <a:p>
            <a:endParaRPr kumimoji="1" lang="en-US" altLang="zh-CN" dirty="0" smtClean="0"/>
          </a:p>
          <a:p>
            <a:pPr lvl="1"/>
            <a:r>
              <a:rPr kumimoji="1" lang="en-US" altLang="zh-CN" dirty="0" smtClean="0">
                <a:sym typeface="Wingdings"/>
              </a:rPr>
              <a:t> Therefore </a:t>
            </a:r>
            <a:r>
              <a:rPr kumimoji="1" lang="en-US" altLang="zh-CN" i="1" dirty="0" smtClean="0">
                <a:sym typeface="Wingdings"/>
              </a:rPr>
              <a:t>r</a:t>
            </a:r>
            <a:r>
              <a:rPr kumimoji="1" lang="en-US" altLang="zh-CN" dirty="0" smtClean="0">
                <a:sym typeface="Wingdings"/>
              </a:rPr>
              <a:t> can be estimated using classical computer </a:t>
            </a:r>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23</a:t>
            </a:fld>
            <a:endParaRPr lang="de-DE"/>
          </a:p>
        </p:txBody>
      </p:sp>
      <p:sp>
        <p:nvSpPr>
          <p:cNvPr id="4" name="标题 3"/>
          <p:cNvSpPr>
            <a:spLocks noGrp="1"/>
          </p:cNvSpPr>
          <p:nvPr>
            <p:ph type="title"/>
          </p:nvPr>
        </p:nvSpPr>
        <p:spPr/>
        <p:txBody>
          <a:bodyPr/>
          <a:lstStyle/>
          <a:p>
            <a:r>
              <a:rPr kumimoji="1" lang="en-US" altLang="zh-CN" dirty="0"/>
              <a:t>Measurement and Estimating r</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1647558928"/>
              </p:ext>
            </p:extLst>
          </p:nvPr>
        </p:nvGraphicFramePr>
        <p:xfrm>
          <a:off x="2017960" y="2483862"/>
          <a:ext cx="4060825" cy="1104900"/>
        </p:xfrm>
        <a:graphic>
          <a:graphicData uri="http://schemas.openxmlformats.org/presentationml/2006/ole">
            <mc:AlternateContent xmlns:mc="http://schemas.openxmlformats.org/markup-compatibility/2006">
              <mc:Choice xmlns:v="urn:schemas-microsoft-com:vml" Requires="v">
                <p:oleObj spid="_x0000_s21790" name="Equation" r:id="rId3" imgW="2006600" imgH="546100" progId="Equation.DSMT4">
                  <p:embed/>
                </p:oleObj>
              </mc:Choice>
              <mc:Fallback>
                <p:oleObj name="Equation" r:id="rId3" imgW="2006600" imgH="546100" progId="Equation.DSMT4">
                  <p:embed/>
                  <p:pic>
                    <p:nvPicPr>
                      <p:cNvPr id="0" name=""/>
                      <p:cNvPicPr/>
                      <p:nvPr/>
                    </p:nvPicPr>
                    <p:blipFill>
                      <a:blip r:embed="rId4"/>
                      <a:stretch>
                        <a:fillRect/>
                      </a:stretch>
                    </p:blipFill>
                    <p:spPr>
                      <a:xfrm>
                        <a:off x="2017960" y="2483862"/>
                        <a:ext cx="4060825" cy="11049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457329530"/>
              </p:ext>
            </p:extLst>
          </p:nvPr>
        </p:nvGraphicFramePr>
        <p:xfrm>
          <a:off x="2408288" y="3606723"/>
          <a:ext cx="482252" cy="512393"/>
        </p:xfrm>
        <a:graphic>
          <a:graphicData uri="http://schemas.openxmlformats.org/presentationml/2006/ole">
            <mc:AlternateContent xmlns:mc="http://schemas.openxmlformats.org/markup-compatibility/2006">
              <mc:Choice xmlns:v="urn:schemas-microsoft-com:vml" Requires="v">
                <p:oleObj spid="_x0000_s21791" name="Equation" r:id="rId5" imgW="406400" imgH="431800" progId="Equation.DSMT4">
                  <p:embed/>
                </p:oleObj>
              </mc:Choice>
              <mc:Fallback>
                <p:oleObj name="Equation" r:id="rId5" imgW="406400" imgH="431800" progId="Equation.DSMT4">
                  <p:embed/>
                  <p:pic>
                    <p:nvPicPr>
                      <p:cNvPr id="0" name=""/>
                      <p:cNvPicPr/>
                      <p:nvPr/>
                    </p:nvPicPr>
                    <p:blipFill>
                      <a:blip r:embed="rId6"/>
                      <a:stretch>
                        <a:fillRect/>
                      </a:stretch>
                    </p:blipFill>
                    <p:spPr>
                      <a:xfrm>
                        <a:off x="2408288" y="3606723"/>
                        <a:ext cx="482252" cy="512393"/>
                      </a:xfrm>
                      <a:prstGeom prst="rect">
                        <a:avLst/>
                      </a:prstGeom>
                    </p:spPr>
                  </p:pic>
                </p:oleObj>
              </mc:Fallback>
            </mc:AlternateContent>
          </a:graphicData>
        </a:graphic>
      </p:graphicFrame>
      <p:pic>
        <p:nvPicPr>
          <p:cNvPr id="9" name="图片 8" descr="Screen Shot 2014-05-25 at 20.55.3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0540" y="4703103"/>
            <a:ext cx="1978660" cy="836636"/>
          </a:xfrm>
          <a:prstGeom prst="rect">
            <a:avLst/>
          </a:prstGeom>
        </p:spPr>
      </p:pic>
    </p:spTree>
    <p:extLst>
      <p:ext uri="{BB962C8B-B14F-4D97-AF65-F5344CB8AC3E}">
        <p14:creationId xmlns:p14="http://schemas.microsoft.com/office/powerpoint/2010/main" val="11063320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First, choose a random integer in the range (1,20)</a:t>
            </a:r>
          </a:p>
          <a:p>
            <a:pPr lvl="1"/>
            <a:r>
              <a:rPr kumimoji="1" lang="en-US" altLang="zh-CN" dirty="0" smtClean="0"/>
              <a:t>Extremely lucky: x=3</a:t>
            </a:r>
          </a:p>
          <a:p>
            <a:pPr lvl="2"/>
            <a:r>
              <a:rPr kumimoji="1" lang="en-US" altLang="zh-CN" dirty="0" smtClean="0"/>
              <a:t>We are done! </a:t>
            </a:r>
            <a:r>
              <a:rPr kumimoji="1" lang="en-US" altLang="zh-CN" dirty="0" err="1" smtClean="0"/>
              <a:t>gcd</a:t>
            </a:r>
            <a:r>
              <a:rPr kumimoji="1" lang="en-US" altLang="zh-CN" dirty="0" smtClean="0"/>
              <a:t>(3,21) = 7, and 3×7 = 21</a:t>
            </a:r>
          </a:p>
          <a:p>
            <a:pPr lvl="1"/>
            <a:r>
              <a:rPr kumimoji="1" lang="en-US" altLang="zh-CN" dirty="0" smtClean="0"/>
              <a:t>Quite lucky: x=9</a:t>
            </a:r>
          </a:p>
          <a:p>
            <a:pPr lvl="2"/>
            <a:r>
              <a:rPr kumimoji="1" lang="en-US" altLang="zh-CN" dirty="0" err="1" smtClean="0"/>
              <a:t>gcd</a:t>
            </a:r>
            <a:r>
              <a:rPr kumimoji="1" lang="en-US" altLang="zh-CN" dirty="0" smtClean="0"/>
              <a:t>(9,21) = 3 and we get another prime factor by calculating 21 ÷ 3 = 7</a:t>
            </a:r>
          </a:p>
          <a:p>
            <a:pPr lvl="1"/>
            <a:r>
              <a:rPr kumimoji="1" lang="en-US" altLang="zh-CN" dirty="0" smtClean="0"/>
              <a:t>Unlucky: x = 10</a:t>
            </a:r>
          </a:p>
          <a:p>
            <a:pPr lvl="2"/>
            <a:r>
              <a:rPr kumimoji="1" lang="en-US" altLang="zh-CN" dirty="0" err="1"/>
              <a:t>g</a:t>
            </a:r>
            <a:r>
              <a:rPr kumimoji="1" lang="en-US" altLang="zh-CN" dirty="0" err="1" smtClean="0"/>
              <a:t>cd</a:t>
            </a:r>
            <a:r>
              <a:rPr kumimoji="1" lang="en-US" altLang="zh-CN" dirty="0" smtClean="0"/>
              <a:t>(10,21) = 1 </a:t>
            </a:r>
          </a:p>
          <a:p>
            <a:pPr lvl="2"/>
            <a:r>
              <a:rPr kumimoji="1" lang="en-US" altLang="zh-CN" dirty="0"/>
              <a:t>T</a:t>
            </a:r>
            <a:r>
              <a:rPr kumimoji="1" lang="en-US" altLang="zh-CN" dirty="0" smtClean="0"/>
              <a:t>herefore we need to run the quantum order-finding routine!</a:t>
            </a:r>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24</a:t>
            </a:fld>
            <a:endParaRPr lang="de-DE"/>
          </a:p>
        </p:txBody>
      </p:sp>
      <p:sp>
        <p:nvSpPr>
          <p:cNvPr id="4" name="标题 3"/>
          <p:cNvSpPr>
            <a:spLocks noGrp="1"/>
          </p:cNvSpPr>
          <p:nvPr>
            <p:ph type="title"/>
          </p:nvPr>
        </p:nvSpPr>
        <p:spPr/>
        <p:txBody>
          <a:bodyPr/>
          <a:lstStyle/>
          <a:p>
            <a:r>
              <a:rPr kumimoji="1" lang="en-US" altLang="zh-CN" dirty="0"/>
              <a:t>Example: Factorizing 21</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spTree>
    <p:extLst>
      <p:ext uri="{BB962C8B-B14F-4D97-AF65-F5344CB8AC3E}">
        <p14:creationId xmlns:p14="http://schemas.microsoft.com/office/powerpoint/2010/main" val="67012864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25</a:t>
            </a:fld>
            <a:endParaRPr lang="de-DE"/>
          </a:p>
        </p:txBody>
      </p:sp>
      <p:sp>
        <p:nvSpPr>
          <p:cNvPr id="4" name="标题 3"/>
          <p:cNvSpPr>
            <a:spLocks noGrp="1"/>
          </p:cNvSpPr>
          <p:nvPr>
            <p:ph type="title"/>
          </p:nvPr>
        </p:nvSpPr>
        <p:spPr/>
        <p:txBody>
          <a:bodyPr/>
          <a:lstStyle/>
          <a:p>
            <a:r>
              <a:rPr kumimoji="1" lang="en-US" altLang="zh-CN" dirty="0" smtClean="0"/>
              <a:t>Example: Factorizing 21</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3923802933"/>
              </p:ext>
            </p:extLst>
          </p:nvPr>
        </p:nvGraphicFramePr>
        <p:xfrm>
          <a:off x="1003300" y="1964668"/>
          <a:ext cx="2724150" cy="854075"/>
        </p:xfrm>
        <a:graphic>
          <a:graphicData uri="http://schemas.openxmlformats.org/presentationml/2006/ole">
            <mc:AlternateContent xmlns:mc="http://schemas.openxmlformats.org/markup-compatibility/2006">
              <mc:Choice xmlns:v="urn:schemas-microsoft-com:vml" Requires="v">
                <p:oleObj spid="_x0000_s92061" name="Equation" r:id="rId3" imgW="1498600" imgH="469900" progId="Equation.DSMT4">
                  <p:embed/>
                </p:oleObj>
              </mc:Choice>
              <mc:Fallback>
                <p:oleObj name="Equation" r:id="rId3" imgW="1498600" imgH="469900" progId="Equation.DSMT4">
                  <p:embed/>
                  <p:pic>
                    <p:nvPicPr>
                      <p:cNvPr id="0" name=""/>
                      <p:cNvPicPr/>
                      <p:nvPr/>
                    </p:nvPicPr>
                    <p:blipFill>
                      <a:blip r:embed="rId4"/>
                      <a:stretch>
                        <a:fillRect/>
                      </a:stretch>
                    </p:blipFill>
                    <p:spPr>
                      <a:xfrm>
                        <a:off x="1003300" y="1964668"/>
                        <a:ext cx="2724150" cy="854075"/>
                      </a:xfrm>
                      <a:prstGeom prst="rect">
                        <a:avLst/>
                      </a:prstGeom>
                    </p:spPr>
                  </p:pic>
                </p:oleObj>
              </mc:Fallback>
            </mc:AlternateContent>
          </a:graphicData>
        </a:graphic>
      </p:graphicFrame>
      <p:grpSp>
        <p:nvGrpSpPr>
          <p:cNvPr id="16" name="组 15"/>
          <p:cNvGrpSpPr/>
          <p:nvPr/>
        </p:nvGrpSpPr>
        <p:grpSpPr>
          <a:xfrm>
            <a:off x="447254" y="3453369"/>
            <a:ext cx="3339916" cy="367616"/>
            <a:chOff x="1003300" y="3453369"/>
            <a:chExt cx="3339916" cy="367616"/>
          </a:xfrm>
        </p:grpSpPr>
        <p:sp>
          <p:nvSpPr>
            <p:cNvPr id="2" name="矩形 1"/>
            <p:cNvSpPr/>
            <p:nvPr/>
          </p:nvSpPr>
          <p:spPr>
            <a:xfrm>
              <a:off x="1003300"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378520"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1741992"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2117212"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2495210"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p:nvSpPr>
          <p:spPr>
            <a:xfrm>
              <a:off x="2870430"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3233902"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p:nvSpPr>
          <p:spPr>
            <a:xfrm>
              <a:off x="3609122"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3976169"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7" name="文本框 26"/>
          <p:cNvSpPr txBox="1"/>
          <p:nvPr/>
        </p:nvSpPr>
        <p:spPr>
          <a:xfrm>
            <a:off x="168423" y="2945995"/>
            <a:ext cx="1759789" cy="369332"/>
          </a:xfrm>
          <a:prstGeom prst="rect">
            <a:avLst/>
          </a:prstGeom>
          <a:noFill/>
        </p:spPr>
        <p:txBody>
          <a:bodyPr wrap="square" rtlCol="0">
            <a:spAutoFit/>
          </a:bodyPr>
          <a:lstStyle/>
          <a:p>
            <a:r>
              <a:rPr kumimoji="1" lang="en-US" altLang="zh-CN" dirty="0" smtClean="0"/>
              <a:t>Initial states:</a:t>
            </a:r>
            <a:endParaRPr kumimoji="1" lang="zh-CN" altLang="en-US" dirty="0"/>
          </a:p>
        </p:txBody>
      </p:sp>
      <p:graphicFrame>
        <p:nvGraphicFramePr>
          <p:cNvPr id="28" name="对象 27"/>
          <p:cNvGraphicFramePr>
            <a:graphicFrameLocks noChangeAspect="1"/>
          </p:cNvGraphicFramePr>
          <p:nvPr>
            <p:extLst>
              <p:ext uri="{D42A27DB-BD31-4B8C-83A1-F6EECF244321}">
                <p14:modId xmlns:p14="http://schemas.microsoft.com/office/powerpoint/2010/main" val="3223780476"/>
              </p:ext>
            </p:extLst>
          </p:nvPr>
        </p:nvGraphicFramePr>
        <p:xfrm>
          <a:off x="466592" y="3452822"/>
          <a:ext cx="347709" cy="368163"/>
        </p:xfrm>
        <a:graphic>
          <a:graphicData uri="http://schemas.openxmlformats.org/presentationml/2006/ole">
            <mc:AlternateContent xmlns:mc="http://schemas.openxmlformats.org/markup-compatibility/2006">
              <mc:Choice xmlns:v="urn:schemas-microsoft-com:vml" Requires="v">
                <p:oleObj spid="_x0000_s92062" name="Equation" r:id="rId5" imgW="215900" imgH="228600" progId="Equation.DSMT4">
                  <p:embed/>
                </p:oleObj>
              </mc:Choice>
              <mc:Fallback>
                <p:oleObj name="Equation" r:id="rId5" imgW="215900" imgH="228600" progId="Equation.DSMT4">
                  <p:embed/>
                  <p:pic>
                    <p:nvPicPr>
                      <p:cNvPr id="0" name=""/>
                      <p:cNvPicPr/>
                      <p:nvPr/>
                    </p:nvPicPr>
                    <p:blipFill>
                      <a:blip r:embed="rId6"/>
                      <a:stretch>
                        <a:fillRect/>
                      </a:stretch>
                    </p:blipFill>
                    <p:spPr>
                      <a:xfrm>
                        <a:off x="466592" y="3452822"/>
                        <a:ext cx="347709" cy="368163"/>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1323501103"/>
              </p:ext>
            </p:extLst>
          </p:nvPr>
        </p:nvGraphicFramePr>
        <p:xfrm>
          <a:off x="864701" y="3452822"/>
          <a:ext cx="347709" cy="368163"/>
        </p:xfrm>
        <a:graphic>
          <a:graphicData uri="http://schemas.openxmlformats.org/presentationml/2006/ole">
            <mc:AlternateContent xmlns:mc="http://schemas.openxmlformats.org/markup-compatibility/2006">
              <mc:Choice xmlns:v="urn:schemas-microsoft-com:vml" Requires="v">
                <p:oleObj spid="_x0000_s92063" name="Equation" r:id="rId7" imgW="215900" imgH="228600" progId="Equation.DSMT4">
                  <p:embed/>
                </p:oleObj>
              </mc:Choice>
              <mc:Fallback>
                <p:oleObj name="Equation" r:id="rId7" imgW="215900" imgH="228600" progId="Equation.DSMT4">
                  <p:embed/>
                  <p:pic>
                    <p:nvPicPr>
                      <p:cNvPr id="0" name=""/>
                      <p:cNvPicPr/>
                      <p:nvPr/>
                    </p:nvPicPr>
                    <p:blipFill>
                      <a:blip r:embed="rId6"/>
                      <a:stretch>
                        <a:fillRect/>
                      </a:stretch>
                    </p:blipFill>
                    <p:spPr>
                      <a:xfrm>
                        <a:off x="864701" y="3452822"/>
                        <a:ext cx="347709" cy="368163"/>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415453036"/>
              </p:ext>
            </p:extLst>
          </p:nvPr>
        </p:nvGraphicFramePr>
        <p:xfrm>
          <a:off x="1209841" y="3452822"/>
          <a:ext cx="347709" cy="368163"/>
        </p:xfrm>
        <a:graphic>
          <a:graphicData uri="http://schemas.openxmlformats.org/presentationml/2006/ole">
            <mc:AlternateContent xmlns:mc="http://schemas.openxmlformats.org/markup-compatibility/2006">
              <mc:Choice xmlns:v="urn:schemas-microsoft-com:vml" Requires="v">
                <p:oleObj spid="_x0000_s92064" name="Equation" r:id="rId8" imgW="215900" imgH="228600" progId="Equation.DSMT4">
                  <p:embed/>
                </p:oleObj>
              </mc:Choice>
              <mc:Fallback>
                <p:oleObj name="Equation" r:id="rId8" imgW="215900" imgH="228600" progId="Equation.DSMT4">
                  <p:embed/>
                  <p:pic>
                    <p:nvPicPr>
                      <p:cNvPr id="0" name=""/>
                      <p:cNvPicPr/>
                      <p:nvPr/>
                    </p:nvPicPr>
                    <p:blipFill>
                      <a:blip r:embed="rId6"/>
                      <a:stretch>
                        <a:fillRect/>
                      </a:stretch>
                    </p:blipFill>
                    <p:spPr>
                      <a:xfrm>
                        <a:off x="1209841" y="3452822"/>
                        <a:ext cx="347709" cy="368163"/>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2390582786"/>
              </p:ext>
            </p:extLst>
          </p:nvPr>
        </p:nvGraphicFramePr>
        <p:xfrm>
          <a:off x="1607950" y="3452822"/>
          <a:ext cx="347709" cy="368163"/>
        </p:xfrm>
        <a:graphic>
          <a:graphicData uri="http://schemas.openxmlformats.org/presentationml/2006/ole">
            <mc:AlternateContent xmlns:mc="http://schemas.openxmlformats.org/markup-compatibility/2006">
              <mc:Choice xmlns:v="urn:schemas-microsoft-com:vml" Requires="v">
                <p:oleObj spid="_x0000_s92065" name="Equation" r:id="rId9" imgW="215900" imgH="228600" progId="Equation.DSMT4">
                  <p:embed/>
                </p:oleObj>
              </mc:Choice>
              <mc:Fallback>
                <p:oleObj name="Equation" r:id="rId9" imgW="215900" imgH="228600" progId="Equation.DSMT4">
                  <p:embed/>
                  <p:pic>
                    <p:nvPicPr>
                      <p:cNvPr id="0" name=""/>
                      <p:cNvPicPr/>
                      <p:nvPr/>
                    </p:nvPicPr>
                    <p:blipFill>
                      <a:blip r:embed="rId6"/>
                      <a:stretch>
                        <a:fillRect/>
                      </a:stretch>
                    </p:blipFill>
                    <p:spPr>
                      <a:xfrm>
                        <a:off x="1607950" y="3452822"/>
                        <a:ext cx="347709" cy="368163"/>
                      </a:xfrm>
                      <a:prstGeom prst="rect">
                        <a:avLst/>
                      </a:prstGeom>
                    </p:spPr>
                  </p:pic>
                </p:oleObj>
              </mc:Fallback>
            </mc:AlternateContent>
          </a:graphicData>
        </a:graphic>
      </p:graphicFrame>
      <p:graphicFrame>
        <p:nvGraphicFramePr>
          <p:cNvPr id="32" name="对象 31"/>
          <p:cNvGraphicFramePr>
            <a:graphicFrameLocks noChangeAspect="1"/>
          </p:cNvGraphicFramePr>
          <p:nvPr>
            <p:extLst>
              <p:ext uri="{D42A27DB-BD31-4B8C-83A1-F6EECF244321}">
                <p14:modId xmlns:p14="http://schemas.microsoft.com/office/powerpoint/2010/main" val="961706041"/>
              </p:ext>
            </p:extLst>
          </p:nvPr>
        </p:nvGraphicFramePr>
        <p:xfrm>
          <a:off x="1961513" y="3453369"/>
          <a:ext cx="347709" cy="368163"/>
        </p:xfrm>
        <a:graphic>
          <a:graphicData uri="http://schemas.openxmlformats.org/presentationml/2006/ole">
            <mc:AlternateContent xmlns:mc="http://schemas.openxmlformats.org/markup-compatibility/2006">
              <mc:Choice xmlns:v="urn:schemas-microsoft-com:vml" Requires="v">
                <p:oleObj spid="_x0000_s92066" name="Equation" r:id="rId10" imgW="215900" imgH="228600" progId="Equation.DSMT4">
                  <p:embed/>
                </p:oleObj>
              </mc:Choice>
              <mc:Fallback>
                <p:oleObj name="Equation" r:id="rId10" imgW="215900" imgH="228600" progId="Equation.DSMT4">
                  <p:embed/>
                  <p:pic>
                    <p:nvPicPr>
                      <p:cNvPr id="0" name=""/>
                      <p:cNvPicPr/>
                      <p:nvPr/>
                    </p:nvPicPr>
                    <p:blipFill>
                      <a:blip r:embed="rId6"/>
                      <a:stretch>
                        <a:fillRect/>
                      </a:stretch>
                    </p:blipFill>
                    <p:spPr>
                      <a:xfrm>
                        <a:off x="1961513" y="3453369"/>
                        <a:ext cx="347709" cy="368163"/>
                      </a:xfrm>
                      <a:prstGeom prst="rect">
                        <a:avLst/>
                      </a:prstGeom>
                    </p:spPr>
                  </p:pic>
                </p:oleObj>
              </mc:Fallback>
            </mc:AlternateContent>
          </a:graphicData>
        </a:graphic>
      </p:graphicFrame>
      <p:graphicFrame>
        <p:nvGraphicFramePr>
          <p:cNvPr id="33" name="对象 32"/>
          <p:cNvGraphicFramePr>
            <a:graphicFrameLocks noChangeAspect="1"/>
          </p:cNvGraphicFramePr>
          <p:nvPr>
            <p:extLst>
              <p:ext uri="{D42A27DB-BD31-4B8C-83A1-F6EECF244321}">
                <p14:modId xmlns:p14="http://schemas.microsoft.com/office/powerpoint/2010/main" val="113375886"/>
              </p:ext>
            </p:extLst>
          </p:nvPr>
        </p:nvGraphicFramePr>
        <p:xfrm>
          <a:off x="2359622" y="3453369"/>
          <a:ext cx="347709" cy="368163"/>
        </p:xfrm>
        <a:graphic>
          <a:graphicData uri="http://schemas.openxmlformats.org/presentationml/2006/ole">
            <mc:AlternateContent xmlns:mc="http://schemas.openxmlformats.org/markup-compatibility/2006">
              <mc:Choice xmlns:v="urn:schemas-microsoft-com:vml" Requires="v">
                <p:oleObj spid="_x0000_s92067" name="Equation" r:id="rId11" imgW="215900" imgH="228600" progId="Equation.DSMT4">
                  <p:embed/>
                </p:oleObj>
              </mc:Choice>
              <mc:Fallback>
                <p:oleObj name="Equation" r:id="rId11" imgW="215900" imgH="228600" progId="Equation.DSMT4">
                  <p:embed/>
                  <p:pic>
                    <p:nvPicPr>
                      <p:cNvPr id="0" name=""/>
                      <p:cNvPicPr/>
                      <p:nvPr/>
                    </p:nvPicPr>
                    <p:blipFill>
                      <a:blip r:embed="rId6"/>
                      <a:stretch>
                        <a:fillRect/>
                      </a:stretch>
                    </p:blipFill>
                    <p:spPr>
                      <a:xfrm>
                        <a:off x="2359622" y="3453369"/>
                        <a:ext cx="347709" cy="368163"/>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3306680095"/>
              </p:ext>
            </p:extLst>
          </p:nvPr>
        </p:nvGraphicFramePr>
        <p:xfrm>
          <a:off x="2704762" y="3453369"/>
          <a:ext cx="347709" cy="368163"/>
        </p:xfrm>
        <a:graphic>
          <a:graphicData uri="http://schemas.openxmlformats.org/presentationml/2006/ole">
            <mc:AlternateContent xmlns:mc="http://schemas.openxmlformats.org/markup-compatibility/2006">
              <mc:Choice xmlns:v="urn:schemas-microsoft-com:vml" Requires="v">
                <p:oleObj spid="_x0000_s92068" name="Equation" r:id="rId12" imgW="215900" imgH="228600" progId="Equation.DSMT4">
                  <p:embed/>
                </p:oleObj>
              </mc:Choice>
              <mc:Fallback>
                <p:oleObj name="Equation" r:id="rId12" imgW="215900" imgH="228600" progId="Equation.DSMT4">
                  <p:embed/>
                  <p:pic>
                    <p:nvPicPr>
                      <p:cNvPr id="0" name=""/>
                      <p:cNvPicPr/>
                      <p:nvPr/>
                    </p:nvPicPr>
                    <p:blipFill>
                      <a:blip r:embed="rId6"/>
                      <a:stretch>
                        <a:fillRect/>
                      </a:stretch>
                    </p:blipFill>
                    <p:spPr>
                      <a:xfrm>
                        <a:off x="2704762" y="3453369"/>
                        <a:ext cx="347709" cy="368163"/>
                      </a:xfrm>
                      <a:prstGeom prst="rect">
                        <a:avLst/>
                      </a:prstGeom>
                    </p:spPr>
                  </p:pic>
                </p:oleObj>
              </mc:Fallback>
            </mc:AlternateContent>
          </a:graphicData>
        </a:graphic>
      </p:graphicFrame>
      <p:graphicFrame>
        <p:nvGraphicFramePr>
          <p:cNvPr id="35" name="对象 34"/>
          <p:cNvGraphicFramePr>
            <a:graphicFrameLocks noChangeAspect="1"/>
          </p:cNvGraphicFramePr>
          <p:nvPr>
            <p:extLst>
              <p:ext uri="{D42A27DB-BD31-4B8C-83A1-F6EECF244321}">
                <p14:modId xmlns:p14="http://schemas.microsoft.com/office/powerpoint/2010/main" val="1267995251"/>
              </p:ext>
            </p:extLst>
          </p:nvPr>
        </p:nvGraphicFramePr>
        <p:xfrm>
          <a:off x="3102871" y="3453369"/>
          <a:ext cx="347709" cy="368163"/>
        </p:xfrm>
        <a:graphic>
          <a:graphicData uri="http://schemas.openxmlformats.org/presentationml/2006/ole">
            <mc:AlternateContent xmlns:mc="http://schemas.openxmlformats.org/markup-compatibility/2006">
              <mc:Choice xmlns:v="urn:schemas-microsoft-com:vml" Requires="v">
                <p:oleObj spid="_x0000_s92069" name="Equation" r:id="rId13" imgW="215900" imgH="228600" progId="Equation.DSMT4">
                  <p:embed/>
                </p:oleObj>
              </mc:Choice>
              <mc:Fallback>
                <p:oleObj name="Equation" r:id="rId13" imgW="215900" imgH="228600" progId="Equation.DSMT4">
                  <p:embed/>
                  <p:pic>
                    <p:nvPicPr>
                      <p:cNvPr id="0" name=""/>
                      <p:cNvPicPr/>
                      <p:nvPr/>
                    </p:nvPicPr>
                    <p:blipFill>
                      <a:blip r:embed="rId6"/>
                      <a:stretch>
                        <a:fillRect/>
                      </a:stretch>
                    </p:blipFill>
                    <p:spPr>
                      <a:xfrm>
                        <a:off x="3102871" y="3453369"/>
                        <a:ext cx="347709" cy="368163"/>
                      </a:xfrm>
                      <a:prstGeom prst="rect">
                        <a:avLst/>
                      </a:prstGeom>
                    </p:spPr>
                  </p:pic>
                </p:oleObj>
              </mc:Fallback>
            </mc:AlternateContent>
          </a:graphicData>
        </a:graphic>
      </p:graphicFrame>
      <p:graphicFrame>
        <p:nvGraphicFramePr>
          <p:cNvPr id="36" name="对象 35"/>
          <p:cNvGraphicFramePr>
            <a:graphicFrameLocks noChangeAspect="1"/>
          </p:cNvGraphicFramePr>
          <p:nvPr>
            <p:extLst>
              <p:ext uri="{D42A27DB-BD31-4B8C-83A1-F6EECF244321}">
                <p14:modId xmlns:p14="http://schemas.microsoft.com/office/powerpoint/2010/main" val="3466237803"/>
              </p:ext>
            </p:extLst>
          </p:nvPr>
        </p:nvGraphicFramePr>
        <p:xfrm>
          <a:off x="3429125" y="3464509"/>
          <a:ext cx="347709" cy="368163"/>
        </p:xfrm>
        <a:graphic>
          <a:graphicData uri="http://schemas.openxmlformats.org/presentationml/2006/ole">
            <mc:AlternateContent xmlns:mc="http://schemas.openxmlformats.org/markup-compatibility/2006">
              <mc:Choice xmlns:v="urn:schemas-microsoft-com:vml" Requires="v">
                <p:oleObj spid="_x0000_s92070" name="Equation" r:id="rId14" imgW="215900" imgH="228600" progId="Equation.DSMT4">
                  <p:embed/>
                </p:oleObj>
              </mc:Choice>
              <mc:Fallback>
                <p:oleObj name="Equation" r:id="rId14" imgW="215900" imgH="228600" progId="Equation.DSMT4">
                  <p:embed/>
                  <p:pic>
                    <p:nvPicPr>
                      <p:cNvPr id="0" name=""/>
                      <p:cNvPicPr/>
                      <p:nvPr/>
                    </p:nvPicPr>
                    <p:blipFill>
                      <a:blip r:embed="rId6"/>
                      <a:stretch>
                        <a:fillRect/>
                      </a:stretch>
                    </p:blipFill>
                    <p:spPr>
                      <a:xfrm>
                        <a:off x="3429125" y="3464509"/>
                        <a:ext cx="347709" cy="368163"/>
                      </a:xfrm>
                      <a:prstGeom prst="rect">
                        <a:avLst/>
                      </a:prstGeom>
                    </p:spPr>
                  </p:pic>
                </p:oleObj>
              </mc:Fallback>
            </mc:AlternateContent>
          </a:graphicData>
        </a:graphic>
      </p:graphicFrame>
      <p:grpSp>
        <p:nvGrpSpPr>
          <p:cNvPr id="54" name="组 53"/>
          <p:cNvGrpSpPr/>
          <p:nvPr/>
        </p:nvGrpSpPr>
        <p:grpSpPr>
          <a:xfrm>
            <a:off x="4440697" y="3452822"/>
            <a:ext cx="3339916" cy="379850"/>
            <a:chOff x="4440697" y="3452822"/>
            <a:chExt cx="3339916" cy="379850"/>
          </a:xfrm>
        </p:grpSpPr>
        <p:grpSp>
          <p:nvGrpSpPr>
            <p:cNvPr id="17" name="组 16"/>
            <p:cNvGrpSpPr/>
            <p:nvPr/>
          </p:nvGrpSpPr>
          <p:grpSpPr>
            <a:xfrm>
              <a:off x="4440697" y="3453369"/>
              <a:ext cx="3339916" cy="367616"/>
              <a:chOff x="1003300" y="3453369"/>
              <a:chExt cx="3339916" cy="367616"/>
            </a:xfrm>
          </p:grpSpPr>
          <p:sp>
            <p:nvSpPr>
              <p:cNvPr id="18" name="矩形 17"/>
              <p:cNvSpPr/>
              <p:nvPr/>
            </p:nvSpPr>
            <p:spPr>
              <a:xfrm>
                <a:off x="1003300"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1378520"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1741992"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p:cNvSpPr/>
              <p:nvPr/>
            </p:nvSpPr>
            <p:spPr>
              <a:xfrm>
                <a:off x="2117212"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p:nvSpPr>
            <p:spPr>
              <a:xfrm>
                <a:off x="2495210"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p:cNvSpPr/>
              <p:nvPr/>
            </p:nvSpPr>
            <p:spPr>
              <a:xfrm>
                <a:off x="2870430"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矩形 23"/>
              <p:cNvSpPr/>
              <p:nvPr/>
            </p:nvSpPr>
            <p:spPr>
              <a:xfrm>
                <a:off x="3233902"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p:cNvSpPr/>
              <p:nvPr/>
            </p:nvSpPr>
            <p:spPr>
              <a:xfrm>
                <a:off x="3609122"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p:cNvSpPr/>
              <p:nvPr/>
            </p:nvSpPr>
            <p:spPr>
              <a:xfrm>
                <a:off x="3976169"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37" name="对象 36"/>
            <p:cNvGraphicFramePr>
              <a:graphicFrameLocks noChangeAspect="1"/>
            </p:cNvGraphicFramePr>
            <p:nvPr>
              <p:extLst>
                <p:ext uri="{D42A27DB-BD31-4B8C-83A1-F6EECF244321}">
                  <p14:modId xmlns:p14="http://schemas.microsoft.com/office/powerpoint/2010/main" val="4192925865"/>
                </p:ext>
              </p:extLst>
            </p:nvPr>
          </p:nvGraphicFramePr>
          <p:xfrm>
            <a:off x="4470371" y="3452822"/>
            <a:ext cx="347709" cy="368163"/>
          </p:xfrm>
          <a:graphic>
            <a:graphicData uri="http://schemas.openxmlformats.org/presentationml/2006/ole">
              <mc:AlternateContent xmlns:mc="http://schemas.openxmlformats.org/markup-compatibility/2006">
                <mc:Choice xmlns:v="urn:schemas-microsoft-com:vml" Requires="v">
                  <p:oleObj spid="_x0000_s92071" name="Equation" r:id="rId15" imgW="215900" imgH="228600" progId="Equation.DSMT4">
                    <p:embed/>
                  </p:oleObj>
                </mc:Choice>
                <mc:Fallback>
                  <p:oleObj name="Equation" r:id="rId15" imgW="215900" imgH="228600" progId="Equation.DSMT4">
                    <p:embed/>
                    <p:pic>
                      <p:nvPicPr>
                        <p:cNvPr id="0" name=""/>
                        <p:cNvPicPr/>
                        <p:nvPr/>
                      </p:nvPicPr>
                      <p:blipFill>
                        <a:blip r:embed="rId16"/>
                        <a:stretch>
                          <a:fillRect/>
                        </a:stretch>
                      </p:blipFill>
                      <p:spPr>
                        <a:xfrm>
                          <a:off x="4470371" y="3452822"/>
                          <a:ext cx="347709" cy="368163"/>
                        </a:xfrm>
                        <a:prstGeom prst="rect">
                          <a:avLst/>
                        </a:prstGeom>
                      </p:spPr>
                    </p:pic>
                  </p:oleObj>
                </mc:Fallback>
              </mc:AlternateContent>
            </a:graphicData>
          </a:graphic>
        </p:graphicFrame>
        <p:graphicFrame>
          <p:nvGraphicFramePr>
            <p:cNvPr id="38" name="对象 37"/>
            <p:cNvGraphicFramePr>
              <a:graphicFrameLocks noChangeAspect="1"/>
            </p:cNvGraphicFramePr>
            <p:nvPr>
              <p:extLst>
                <p:ext uri="{D42A27DB-BD31-4B8C-83A1-F6EECF244321}">
                  <p14:modId xmlns:p14="http://schemas.microsoft.com/office/powerpoint/2010/main" val="3915187978"/>
                </p:ext>
              </p:extLst>
            </p:nvPr>
          </p:nvGraphicFramePr>
          <p:xfrm>
            <a:off x="4868480" y="3452822"/>
            <a:ext cx="347709" cy="368163"/>
          </p:xfrm>
          <a:graphic>
            <a:graphicData uri="http://schemas.openxmlformats.org/presentationml/2006/ole">
              <mc:AlternateContent xmlns:mc="http://schemas.openxmlformats.org/markup-compatibility/2006">
                <mc:Choice xmlns:v="urn:schemas-microsoft-com:vml" Requires="v">
                  <p:oleObj spid="_x0000_s92072" name="Equation" r:id="rId17" imgW="215900" imgH="228600" progId="Equation.DSMT4">
                    <p:embed/>
                  </p:oleObj>
                </mc:Choice>
                <mc:Fallback>
                  <p:oleObj name="Equation" r:id="rId17" imgW="215900" imgH="228600" progId="Equation.DSMT4">
                    <p:embed/>
                    <p:pic>
                      <p:nvPicPr>
                        <p:cNvPr id="0" name=""/>
                        <p:cNvPicPr/>
                        <p:nvPr/>
                      </p:nvPicPr>
                      <p:blipFill>
                        <a:blip r:embed="rId6"/>
                        <a:stretch>
                          <a:fillRect/>
                        </a:stretch>
                      </p:blipFill>
                      <p:spPr>
                        <a:xfrm>
                          <a:off x="4868480" y="3452822"/>
                          <a:ext cx="347709" cy="368163"/>
                        </a:xfrm>
                        <a:prstGeom prst="rect">
                          <a:avLst/>
                        </a:prstGeom>
                      </p:spPr>
                    </p:pic>
                  </p:oleObj>
                </mc:Fallback>
              </mc:AlternateContent>
            </a:graphicData>
          </a:graphic>
        </p:graphicFrame>
        <p:graphicFrame>
          <p:nvGraphicFramePr>
            <p:cNvPr id="39" name="对象 38"/>
            <p:cNvGraphicFramePr>
              <a:graphicFrameLocks noChangeAspect="1"/>
            </p:cNvGraphicFramePr>
            <p:nvPr>
              <p:extLst>
                <p:ext uri="{D42A27DB-BD31-4B8C-83A1-F6EECF244321}">
                  <p14:modId xmlns:p14="http://schemas.microsoft.com/office/powerpoint/2010/main" val="2432167363"/>
                </p:ext>
              </p:extLst>
            </p:nvPr>
          </p:nvGraphicFramePr>
          <p:xfrm>
            <a:off x="5213620" y="3452822"/>
            <a:ext cx="347709" cy="368163"/>
          </p:xfrm>
          <a:graphic>
            <a:graphicData uri="http://schemas.openxmlformats.org/presentationml/2006/ole">
              <mc:AlternateContent xmlns:mc="http://schemas.openxmlformats.org/markup-compatibility/2006">
                <mc:Choice xmlns:v="urn:schemas-microsoft-com:vml" Requires="v">
                  <p:oleObj spid="_x0000_s92073" name="Equation" r:id="rId18" imgW="215900" imgH="228600" progId="Equation.DSMT4">
                    <p:embed/>
                  </p:oleObj>
                </mc:Choice>
                <mc:Fallback>
                  <p:oleObj name="Equation" r:id="rId18" imgW="215900" imgH="228600" progId="Equation.DSMT4">
                    <p:embed/>
                    <p:pic>
                      <p:nvPicPr>
                        <p:cNvPr id="0" name=""/>
                        <p:cNvPicPr/>
                        <p:nvPr/>
                      </p:nvPicPr>
                      <p:blipFill>
                        <a:blip r:embed="rId6"/>
                        <a:stretch>
                          <a:fillRect/>
                        </a:stretch>
                      </p:blipFill>
                      <p:spPr>
                        <a:xfrm>
                          <a:off x="5213620" y="3452822"/>
                          <a:ext cx="347709" cy="368163"/>
                        </a:xfrm>
                        <a:prstGeom prst="rect">
                          <a:avLst/>
                        </a:prstGeom>
                      </p:spPr>
                    </p:pic>
                  </p:oleObj>
                </mc:Fallback>
              </mc:AlternateContent>
            </a:graphicData>
          </a:graphic>
        </p:graphicFrame>
        <p:graphicFrame>
          <p:nvGraphicFramePr>
            <p:cNvPr id="40" name="对象 39"/>
            <p:cNvGraphicFramePr>
              <a:graphicFrameLocks noChangeAspect="1"/>
            </p:cNvGraphicFramePr>
            <p:nvPr>
              <p:extLst>
                <p:ext uri="{D42A27DB-BD31-4B8C-83A1-F6EECF244321}">
                  <p14:modId xmlns:p14="http://schemas.microsoft.com/office/powerpoint/2010/main" val="2674611988"/>
                </p:ext>
              </p:extLst>
            </p:nvPr>
          </p:nvGraphicFramePr>
          <p:xfrm>
            <a:off x="5611729" y="3452822"/>
            <a:ext cx="347709" cy="368163"/>
          </p:xfrm>
          <a:graphic>
            <a:graphicData uri="http://schemas.openxmlformats.org/presentationml/2006/ole">
              <mc:AlternateContent xmlns:mc="http://schemas.openxmlformats.org/markup-compatibility/2006">
                <mc:Choice xmlns:v="urn:schemas-microsoft-com:vml" Requires="v">
                  <p:oleObj spid="_x0000_s92074" name="Equation" r:id="rId19" imgW="215900" imgH="228600" progId="Equation.DSMT4">
                    <p:embed/>
                  </p:oleObj>
                </mc:Choice>
                <mc:Fallback>
                  <p:oleObj name="Equation" r:id="rId19" imgW="215900" imgH="228600" progId="Equation.DSMT4">
                    <p:embed/>
                    <p:pic>
                      <p:nvPicPr>
                        <p:cNvPr id="0" name=""/>
                        <p:cNvPicPr/>
                        <p:nvPr/>
                      </p:nvPicPr>
                      <p:blipFill>
                        <a:blip r:embed="rId6"/>
                        <a:stretch>
                          <a:fillRect/>
                        </a:stretch>
                      </p:blipFill>
                      <p:spPr>
                        <a:xfrm>
                          <a:off x="5611729" y="3452822"/>
                          <a:ext cx="347709" cy="368163"/>
                        </a:xfrm>
                        <a:prstGeom prst="rect">
                          <a:avLst/>
                        </a:prstGeom>
                      </p:spPr>
                    </p:pic>
                  </p:oleObj>
                </mc:Fallback>
              </mc:AlternateContent>
            </a:graphicData>
          </a:graphic>
        </p:graphicFrame>
        <p:graphicFrame>
          <p:nvGraphicFramePr>
            <p:cNvPr id="41" name="对象 40"/>
            <p:cNvGraphicFramePr>
              <a:graphicFrameLocks noChangeAspect="1"/>
            </p:cNvGraphicFramePr>
            <p:nvPr>
              <p:extLst>
                <p:ext uri="{D42A27DB-BD31-4B8C-83A1-F6EECF244321}">
                  <p14:modId xmlns:p14="http://schemas.microsoft.com/office/powerpoint/2010/main" val="292073929"/>
                </p:ext>
              </p:extLst>
            </p:nvPr>
          </p:nvGraphicFramePr>
          <p:xfrm>
            <a:off x="5965292" y="3453369"/>
            <a:ext cx="347709" cy="368163"/>
          </p:xfrm>
          <a:graphic>
            <a:graphicData uri="http://schemas.openxmlformats.org/presentationml/2006/ole">
              <mc:AlternateContent xmlns:mc="http://schemas.openxmlformats.org/markup-compatibility/2006">
                <mc:Choice xmlns:v="urn:schemas-microsoft-com:vml" Requires="v">
                  <p:oleObj spid="_x0000_s92075" name="Equation" r:id="rId20" imgW="215900" imgH="228600" progId="Equation.DSMT4">
                    <p:embed/>
                  </p:oleObj>
                </mc:Choice>
                <mc:Fallback>
                  <p:oleObj name="Equation" r:id="rId20" imgW="215900" imgH="228600" progId="Equation.DSMT4">
                    <p:embed/>
                    <p:pic>
                      <p:nvPicPr>
                        <p:cNvPr id="0" name=""/>
                        <p:cNvPicPr/>
                        <p:nvPr/>
                      </p:nvPicPr>
                      <p:blipFill>
                        <a:blip r:embed="rId6"/>
                        <a:stretch>
                          <a:fillRect/>
                        </a:stretch>
                      </p:blipFill>
                      <p:spPr>
                        <a:xfrm>
                          <a:off x="5965292" y="3453369"/>
                          <a:ext cx="347709" cy="368163"/>
                        </a:xfrm>
                        <a:prstGeom prst="rect">
                          <a:avLst/>
                        </a:prstGeom>
                      </p:spPr>
                    </p:pic>
                  </p:oleObj>
                </mc:Fallback>
              </mc:AlternateContent>
            </a:graphicData>
          </a:graphic>
        </p:graphicFrame>
        <p:graphicFrame>
          <p:nvGraphicFramePr>
            <p:cNvPr id="42" name="对象 41"/>
            <p:cNvGraphicFramePr>
              <a:graphicFrameLocks noChangeAspect="1"/>
            </p:cNvGraphicFramePr>
            <p:nvPr>
              <p:extLst>
                <p:ext uri="{D42A27DB-BD31-4B8C-83A1-F6EECF244321}">
                  <p14:modId xmlns:p14="http://schemas.microsoft.com/office/powerpoint/2010/main" val="2174774747"/>
                </p:ext>
              </p:extLst>
            </p:nvPr>
          </p:nvGraphicFramePr>
          <p:xfrm>
            <a:off x="6363401" y="3453369"/>
            <a:ext cx="347709" cy="368163"/>
          </p:xfrm>
          <a:graphic>
            <a:graphicData uri="http://schemas.openxmlformats.org/presentationml/2006/ole">
              <mc:AlternateContent xmlns:mc="http://schemas.openxmlformats.org/markup-compatibility/2006">
                <mc:Choice xmlns:v="urn:schemas-microsoft-com:vml" Requires="v">
                  <p:oleObj spid="_x0000_s92076" name="Equation" r:id="rId21" imgW="215900" imgH="228600" progId="Equation.DSMT4">
                    <p:embed/>
                  </p:oleObj>
                </mc:Choice>
                <mc:Fallback>
                  <p:oleObj name="Equation" r:id="rId21" imgW="215900" imgH="228600" progId="Equation.DSMT4">
                    <p:embed/>
                    <p:pic>
                      <p:nvPicPr>
                        <p:cNvPr id="0" name=""/>
                        <p:cNvPicPr/>
                        <p:nvPr/>
                      </p:nvPicPr>
                      <p:blipFill>
                        <a:blip r:embed="rId6"/>
                        <a:stretch>
                          <a:fillRect/>
                        </a:stretch>
                      </p:blipFill>
                      <p:spPr>
                        <a:xfrm>
                          <a:off x="6363401" y="3453369"/>
                          <a:ext cx="347709" cy="368163"/>
                        </a:xfrm>
                        <a:prstGeom prst="rect">
                          <a:avLst/>
                        </a:prstGeom>
                      </p:spPr>
                    </p:pic>
                  </p:oleObj>
                </mc:Fallback>
              </mc:AlternateContent>
            </a:graphicData>
          </a:graphic>
        </p:graphicFrame>
        <p:graphicFrame>
          <p:nvGraphicFramePr>
            <p:cNvPr id="43" name="对象 42"/>
            <p:cNvGraphicFramePr>
              <a:graphicFrameLocks noChangeAspect="1"/>
            </p:cNvGraphicFramePr>
            <p:nvPr>
              <p:extLst>
                <p:ext uri="{D42A27DB-BD31-4B8C-83A1-F6EECF244321}">
                  <p14:modId xmlns:p14="http://schemas.microsoft.com/office/powerpoint/2010/main" val="77207720"/>
                </p:ext>
              </p:extLst>
            </p:nvPr>
          </p:nvGraphicFramePr>
          <p:xfrm>
            <a:off x="6708541" y="3453369"/>
            <a:ext cx="347709" cy="368163"/>
          </p:xfrm>
          <a:graphic>
            <a:graphicData uri="http://schemas.openxmlformats.org/presentationml/2006/ole">
              <mc:AlternateContent xmlns:mc="http://schemas.openxmlformats.org/markup-compatibility/2006">
                <mc:Choice xmlns:v="urn:schemas-microsoft-com:vml" Requires="v">
                  <p:oleObj spid="_x0000_s92077" name="Equation" r:id="rId22" imgW="215900" imgH="228600" progId="Equation.DSMT4">
                    <p:embed/>
                  </p:oleObj>
                </mc:Choice>
                <mc:Fallback>
                  <p:oleObj name="Equation" r:id="rId22" imgW="215900" imgH="228600" progId="Equation.DSMT4">
                    <p:embed/>
                    <p:pic>
                      <p:nvPicPr>
                        <p:cNvPr id="0" name=""/>
                        <p:cNvPicPr/>
                        <p:nvPr/>
                      </p:nvPicPr>
                      <p:blipFill>
                        <a:blip r:embed="rId6"/>
                        <a:stretch>
                          <a:fillRect/>
                        </a:stretch>
                      </p:blipFill>
                      <p:spPr>
                        <a:xfrm>
                          <a:off x="6708541" y="3453369"/>
                          <a:ext cx="347709" cy="368163"/>
                        </a:xfrm>
                        <a:prstGeom prst="rect">
                          <a:avLst/>
                        </a:prstGeom>
                      </p:spPr>
                    </p:pic>
                  </p:oleObj>
                </mc:Fallback>
              </mc:AlternateContent>
            </a:graphicData>
          </a:graphic>
        </p:graphicFrame>
        <p:graphicFrame>
          <p:nvGraphicFramePr>
            <p:cNvPr id="44" name="对象 43"/>
            <p:cNvGraphicFramePr>
              <a:graphicFrameLocks noChangeAspect="1"/>
            </p:cNvGraphicFramePr>
            <p:nvPr>
              <p:extLst>
                <p:ext uri="{D42A27DB-BD31-4B8C-83A1-F6EECF244321}">
                  <p14:modId xmlns:p14="http://schemas.microsoft.com/office/powerpoint/2010/main" val="2514577964"/>
                </p:ext>
              </p:extLst>
            </p:nvPr>
          </p:nvGraphicFramePr>
          <p:xfrm>
            <a:off x="7106650" y="3453369"/>
            <a:ext cx="347709" cy="368163"/>
          </p:xfrm>
          <a:graphic>
            <a:graphicData uri="http://schemas.openxmlformats.org/presentationml/2006/ole">
              <mc:AlternateContent xmlns:mc="http://schemas.openxmlformats.org/markup-compatibility/2006">
                <mc:Choice xmlns:v="urn:schemas-microsoft-com:vml" Requires="v">
                  <p:oleObj spid="_x0000_s92078" name="Equation" r:id="rId23" imgW="215900" imgH="228600" progId="Equation.DSMT4">
                    <p:embed/>
                  </p:oleObj>
                </mc:Choice>
                <mc:Fallback>
                  <p:oleObj name="Equation" r:id="rId23" imgW="215900" imgH="228600" progId="Equation.DSMT4">
                    <p:embed/>
                    <p:pic>
                      <p:nvPicPr>
                        <p:cNvPr id="0" name=""/>
                        <p:cNvPicPr/>
                        <p:nvPr/>
                      </p:nvPicPr>
                      <p:blipFill>
                        <a:blip r:embed="rId6"/>
                        <a:stretch>
                          <a:fillRect/>
                        </a:stretch>
                      </p:blipFill>
                      <p:spPr>
                        <a:xfrm>
                          <a:off x="7106650" y="3453369"/>
                          <a:ext cx="347709" cy="368163"/>
                        </a:xfrm>
                        <a:prstGeom prst="rect">
                          <a:avLst/>
                        </a:prstGeom>
                      </p:spPr>
                    </p:pic>
                  </p:oleObj>
                </mc:Fallback>
              </mc:AlternateContent>
            </a:graphicData>
          </a:graphic>
        </p:graphicFrame>
        <p:graphicFrame>
          <p:nvGraphicFramePr>
            <p:cNvPr id="45" name="对象 44"/>
            <p:cNvGraphicFramePr>
              <a:graphicFrameLocks noChangeAspect="1"/>
            </p:cNvGraphicFramePr>
            <p:nvPr>
              <p:extLst>
                <p:ext uri="{D42A27DB-BD31-4B8C-83A1-F6EECF244321}">
                  <p14:modId xmlns:p14="http://schemas.microsoft.com/office/powerpoint/2010/main" val="742267908"/>
                </p:ext>
              </p:extLst>
            </p:nvPr>
          </p:nvGraphicFramePr>
          <p:xfrm>
            <a:off x="7432904" y="3464509"/>
            <a:ext cx="347709" cy="368163"/>
          </p:xfrm>
          <a:graphic>
            <a:graphicData uri="http://schemas.openxmlformats.org/presentationml/2006/ole">
              <mc:AlternateContent xmlns:mc="http://schemas.openxmlformats.org/markup-compatibility/2006">
                <mc:Choice xmlns:v="urn:schemas-microsoft-com:vml" Requires="v">
                  <p:oleObj spid="_x0000_s92079" name="Equation" r:id="rId24" imgW="215900" imgH="228600" progId="Equation.DSMT4">
                    <p:embed/>
                  </p:oleObj>
                </mc:Choice>
                <mc:Fallback>
                  <p:oleObj name="Equation" r:id="rId24" imgW="215900" imgH="228600" progId="Equation.DSMT4">
                    <p:embed/>
                    <p:pic>
                      <p:nvPicPr>
                        <p:cNvPr id="0" name=""/>
                        <p:cNvPicPr/>
                        <p:nvPr/>
                      </p:nvPicPr>
                      <p:blipFill>
                        <a:blip r:embed="rId6"/>
                        <a:stretch>
                          <a:fillRect/>
                        </a:stretch>
                      </p:blipFill>
                      <p:spPr>
                        <a:xfrm>
                          <a:off x="7432904" y="3464509"/>
                          <a:ext cx="347709" cy="368163"/>
                        </a:xfrm>
                        <a:prstGeom prst="rect">
                          <a:avLst/>
                        </a:prstGeom>
                      </p:spPr>
                    </p:pic>
                  </p:oleObj>
                </mc:Fallback>
              </mc:AlternateContent>
            </a:graphicData>
          </a:graphic>
        </p:graphicFrame>
      </p:grpSp>
      <p:graphicFrame>
        <p:nvGraphicFramePr>
          <p:cNvPr id="48" name="对象 47"/>
          <p:cNvGraphicFramePr>
            <a:graphicFrameLocks noChangeAspect="1"/>
          </p:cNvGraphicFramePr>
          <p:nvPr>
            <p:extLst>
              <p:ext uri="{D42A27DB-BD31-4B8C-83A1-F6EECF244321}">
                <p14:modId xmlns:p14="http://schemas.microsoft.com/office/powerpoint/2010/main" val="2905013586"/>
              </p:ext>
            </p:extLst>
          </p:nvPr>
        </p:nvGraphicFramePr>
        <p:xfrm>
          <a:off x="1607950" y="2945995"/>
          <a:ext cx="1001713" cy="388938"/>
        </p:xfrm>
        <a:graphic>
          <a:graphicData uri="http://schemas.openxmlformats.org/presentationml/2006/ole">
            <mc:AlternateContent xmlns:mc="http://schemas.openxmlformats.org/markup-compatibility/2006">
              <mc:Choice xmlns:v="urn:schemas-microsoft-com:vml" Requires="v">
                <p:oleObj spid="_x0000_s92080" name="Equation" r:id="rId25" imgW="622300" imgH="241300" progId="Equation.DSMT4">
                  <p:embed/>
                </p:oleObj>
              </mc:Choice>
              <mc:Fallback>
                <p:oleObj name="Equation" r:id="rId25" imgW="622300" imgH="241300" progId="Equation.DSMT4">
                  <p:embed/>
                  <p:pic>
                    <p:nvPicPr>
                      <p:cNvPr id="0" name=""/>
                      <p:cNvPicPr/>
                      <p:nvPr/>
                    </p:nvPicPr>
                    <p:blipFill>
                      <a:blip r:embed="rId26"/>
                      <a:stretch>
                        <a:fillRect/>
                      </a:stretch>
                    </p:blipFill>
                    <p:spPr>
                      <a:xfrm>
                        <a:off x="1607950" y="2945995"/>
                        <a:ext cx="1001713" cy="388938"/>
                      </a:xfrm>
                      <a:prstGeom prst="rect">
                        <a:avLst/>
                      </a:prstGeom>
                    </p:spPr>
                  </p:pic>
                </p:oleObj>
              </mc:Fallback>
            </mc:AlternateContent>
          </a:graphicData>
        </a:graphic>
      </p:graphicFrame>
      <p:graphicFrame>
        <p:nvGraphicFramePr>
          <p:cNvPr id="51" name="对象 50"/>
          <p:cNvGraphicFramePr>
            <a:graphicFrameLocks noChangeAspect="1"/>
          </p:cNvGraphicFramePr>
          <p:nvPr>
            <p:extLst>
              <p:ext uri="{D42A27DB-BD31-4B8C-83A1-F6EECF244321}">
                <p14:modId xmlns:p14="http://schemas.microsoft.com/office/powerpoint/2010/main" val="3939142886"/>
              </p:ext>
            </p:extLst>
          </p:nvPr>
        </p:nvGraphicFramePr>
        <p:xfrm>
          <a:off x="5484813" y="2439988"/>
          <a:ext cx="820737" cy="300037"/>
        </p:xfrm>
        <a:graphic>
          <a:graphicData uri="http://schemas.openxmlformats.org/presentationml/2006/ole">
            <mc:AlternateContent xmlns:mc="http://schemas.openxmlformats.org/markup-compatibility/2006">
              <mc:Choice xmlns:v="urn:schemas-microsoft-com:vml" Requires="v">
                <p:oleObj spid="_x0000_s92081" name="Equation" r:id="rId27" imgW="419100" imgH="152400" progId="Equation.DSMT4">
                  <p:embed/>
                </p:oleObj>
              </mc:Choice>
              <mc:Fallback>
                <p:oleObj name="Equation" r:id="rId27" imgW="419100" imgH="152400" progId="Equation.DSMT4">
                  <p:embed/>
                  <p:pic>
                    <p:nvPicPr>
                      <p:cNvPr id="0" name=""/>
                      <p:cNvPicPr/>
                      <p:nvPr/>
                    </p:nvPicPr>
                    <p:blipFill>
                      <a:blip r:embed="rId28"/>
                      <a:stretch>
                        <a:fillRect/>
                      </a:stretch>
                    </p:blipFill>
                    <p:spPr>
                      <a:xfrm>
                        <a:off x="5484813" y="2439988"/>
                        <a:ext cx="820737" cy="300037"/>
                      </a:xfrm>
                      <a:prstGeom prst="rect">
                        <a:avLst/>
                      </a:prstGeom>
                    </p:spPr>
                  </p:pic>
                </p:oleObj>
              </mc:Fallback>
            </mc:AlternateContent>
          </a:graphicData>
        </a:graphic>
      </p:graphicFrame>
      <p:sp>
        <p:nvSpPr>
          <p:cNvPr id="52" name="文本框 51"/>
          <p:cNvSpPr txBox="1"/>
          <p:nvPr/>
        </p:nvSpPr>
        <p:spPr>
          <a:xfrm>
            <a:off x="179374" y="4045286"/>
            <a:ext cx="2750717" cy="369332"/>
          </a:xfrm>
          <a:prstGeom prst="rect">
            <a:avLst/>
          </a:prstGeom>
          <a:noFill/>
        </p:spPr>
        <p:txBody>
          <a:bodyPr wrap="square" rtlCol="0">
            <a:spAutoFit/>
          </a:bodyPr>
          <a:lstStyle/>
          <a:p>
            <a:r>
              <a:rPr kumimoji="1" lang="en-US" altLang="zh-CN" dirty="0" smtClean="0"/>
              <a:t>Superposition states:</a:t>
            </a:r>
            <a:endParaRPr kumimoji="1" lang="zh-CN" altLang="en-US" dirty="0"/>
          </a:p>
        </p:txBody>
      </p:sp>
      <p:graphicFrame>
        <p:nvGraphicFramePr>
          <p:cNvPr id="53" name="对象 52"/>
          <p:cNvGraphicFramePr>
            <a:graphicFrameLocks noChangeAspect="1"/>
          </p:cNvGraphicFramePr>
          <p:nvPr>
            <p:extLst>
              <p:ext uri="{D42A27DB-BD31-4B8C-83A1-F6EECF244321}">
                <p14:modId xmlns:p14="http://schemas.microsoft.com/office/powerpoint/2010/main" val="3791506536"/>
              </p:ext>
            </p:extLst>
          </p:nvPr>
        </p:nvGraphicFramePr>
        <p:xfrm>
          <a:off x="2490788" y="3870325"/>
          <a:ext cx="1901825" cy="717550"/>
        </p:xfrm>
        <a:graphic>
          <a:graphicData uri="http://schemas.openxmlformats.org/presentationml/2006/ole">
            <mc:AlternateContent xmlns:mc="http://schemas.openxmlformats.org/markup-compatibility/2006">
              <mc:Choice xmlns:v="urn:schemas-microsoft-com:vml" Requires="v">
                <p:oleObj spid="_x0000_s92082" name="Equation" r:id="rId29" imgW="1181100" imgH="444500" progId="Equation.DSMT4">
                  <p:embed/>
                </p:oleObj>
              </mc:Choice>
              <mc:Fallback>
                <p:oleObj name="Equation" r:id="rId29" imgW="1181100" imgH="444500" progId="Equation.DSMT4">
                  <p:embed/>
                  <p:pic>
                    <p:nvPicPr>
                      <p:cNvPr id="0" name=""/>
                      <p:cNvPicPr/>
                      <p:nvPr/>
                    </p:nvPicPr>
                    <p:blipFill>
                      <a:blip r:embed="rId30"/>
                      <a:stretch>
                        <a:fillRect/>
                      </a:stretch>
                    </p:blipFill>
                    <p:spPr>
                      <a:xfrm>
                        <a:off x="2490788" y="3870325"/>
                        <a:ext cx="1901825" cy="717550"/>
                      </a:xfrm>
                      <a:prstGeom prst="rect">
                        <a:avLst/>
                      </a:prstGeom>
                    </p:spPr>
                  </p:pic>
                </p:oleObj>
              </mc:Fallback>
            </mc:AlternateContent>
          </a:graphicData>
        </a:graphic>
      </p:graphicFrame>
      <p:grpSp>
        <p:nvGrpSpPr>
          <p:cNvPr id="55" name="组 54"/>
          <p:cNvGrpSpPr/>
          <p:nvPr/>
        </p:nvGrpSpPr>
        <p:grpSpPr>
          <a:xfrm>
            <a:off x="4470371" y="4886310"/>
            <a:ext cx="3339916" cy="379850"/>
            <a:chOff x="4440697" y="3452822"/>
            <a:chExt cx="3339916" cy="379850"/>
          </a:xfrm>
        </p:grpSpPr>
        <p:grpSp>
          <p:nvGrpSpPr>
            <p:cNvPr id="56" name="组 55"/>
            <p:cNvGrpSpPr/>
            <p:nvPr/>
          </p:nvGrpSpPr>
          <p:grpSpPr>
            <a:xfrm>
              <a:off x="4440697" y="3453369"/>
              <a:ext cx="3339916" cy="367616"/>
              <a:chOff x="1003300" y="3453369"/>
              <a:chExt cx="3339916" cy="367616"/>
            </a:xfrm>
          </p:grpSpPr>
          <p:sp>
            <p:nvSpPr>
              <p:cNvPr id="66" name="矩形 65"/>
              <p:cNvSpPr/>
              <p:nvPr/>
            </p:nvSpPr>
            <p:spPr>
              <a:xfrm>
                <a:off x="1003300"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7" name="矩形 66"/>
              <p:cNvSpPr/>
              <p:nvPr/>
            </p:nvSpPr>
            <p:spPr>
              <a:xfrm>
                <a:off x="1378520"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8" name="矩形 67"/>
              <p:cNvSpPr/>
              <p:nvPr/>
            </p:nvSpPr>
            <p:spPr>
              <a:xfrm>
                <a:off x="1741992"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9" name="矩形 68"/>
              <p:cNvSpPr/>
              <p:nvPr/>
            </p:nvSpPr>
            <p:spPr>
              <a:xfrm>
                <a:off x="2117212"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0" name="矩形 69"/>
              <p:cNvSpPr/>
              <p:nvPr/>
            </p:nvSpPr>
            <p:spPr>
              <a:xfrm>
                <a:off x="2495210"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1" name="矩形 70"/>
              <p:cNvSpPr/>
              <p:nvPr/>
            </p:nvSpPr>
            <p:spPr>
              <a:xfrm>
                <a:off x="2870430"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2" name="矩形 71"/>
              <p:cNvSpPr/>
              <p:nvPr/>
            </p:nvSpPr>
            <p:spPr>
              <a:xfrm>
                <a:off x="3233902"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3" name="矩形 72"/>
              <p:cNvSpPr/>
              <p:nvPr/>
            </p:nvSpPr>
            <p:spPr>
              <a:xfrm>
                <a:off x="3609122"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4" name="矩形 73"/>
              <p:cNvSpPr/>
              <p:nvPr/>
            </p:nvSpPr>
            <p:spPr>
              <a:xfrm>
                <a:off x="3976169" y="3453369"/>
                <a:ext cx="367047" cy="367616"/>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57" name="对象 56"/>
            <p:cNvGraphicFramePr>
              <a:graphicFrameLocks noChangeAspect="1"/>
            </p:cNvGraphicFramePr>
            <p:nvPr>
              <p:extLst>
                <p:ext uri="{D42A27DB-BD31-4B8C-83A1-F6EECF244321}">
                  <p14:modId xmlns:p14="http://schemas.microsoft.com/office/powerpoint/2010/main" val="1448703719"/>
                </p:ext>
              </p:extLst>
            </p:nvPr>
          </p:nvGraphicFramePr>
          <p:xfrm>
            <a:off x="4470371" y="3452822"/>
            <a:ext cx="347709" cy="368163"/>
          </p:xfrm>
          <a:graphic>
            <a:graphicData uri="http://schemas.openxmlformats.org/presentationml/2006/ole">
              <mc:AlternateContent xmlns:mc="http://schemas.openxmlformats.org/markup-compatibility/2006">
                <mc:Choice xmlns:v="urn:schemas-microsoft-com:vml" Requires="v">
                  <p:oleObj spid="_x0000_s92083" name="Equation" r:id="rId31" imgW="215900" imgH="228600" progId="Equation.DSMT4">
                    <p:embed/>
                  </p:oleObj>
                </mc:Choice>
                <mc:Fallback>
                  <p:oleObj name="Equation" r:id="rId31" imgW="215900" imgH="228600" progId="Equation.DSMT4">
                    <p:embed/>
                    <p:pic>
                      <p:nvPicPr>
                        <p:cNvPr id="0" name=""/>
                        <p:cNvPicPr/>
                        <p:nvPr/>
                      </p:nvPicPr>
                      <p:blipFill>
                        <a:blip r:embed="rId6"/>
                        <a:stretch>
                          <a:fillRect/>
                        </a:stretch>
                      </p:blipFill>
                      <p:spPr>
                        <a:xfrm>
                          <a:off x="4470371" y="3452822"/>
                          <a:ext cx="347709" cy="368163"/>
                        </a:xfrm>
                        <a:prstGeom prst="rect">
                          <a:avLst/>
                        </a:prstGeom>
                      </p:spPr>
                    </p:pic>
                  </p:oleObj>
                </mc:Fallback>
              </mc:AlternateContent>
            </a:graphicData>
          </a:graphic>
        </p:graphicFrame>
        <p:graphicFrame>
          <p:nvGraphicFramePr>
            <p:cNvPr id="58" name="对象 57"/>
            <p:cNvGraphicFramePr>
              <a:graphicFrameLocks noChangeAspect="1"/>
            </p:cNvGraphicFramePr>
            <p:nvPr>
              <p:extLst>
                <p:ext uri="{D42A27DB-BD31-4B8C-83A1-F6EECF244321}">
                  <p14:modId xmlns:p14="http://schemas.microsoft.com/office/powerpoint/2010/main" val="4237170341"/>
                </p:ext>
              </p:extLst>
            </p:nvPr>
          </p:nvGraphicFramePr>
          <p:xfrm>
            <a:off x="4868480" y="3452822"/>
            <a:ext cx="347709" cy="368163"/>
          </p:xfrm>
          <a:graphic>
            <a:graphicData uri="http://schemas.openxmlformats.org/presentationml/2006/ole">
              <mc:AlternateContent xmlns:mc="http://schemas.openxmlformats.org/markup-compatibility/2006">
                <mc:Choice xmlns:v="urn:schemas-microsoft-com:vml" Requires="v">
                  <p:oleObj spid="_x0000_s92084" name="Equation" r:id="rId32" imgW="215900" imgH="228600" progId="Equation.DSMT4">
                    <p:embed/>
                  </p:oleObj>
                </mc:Choice>
                <mc:Fallback>
                  <p:oleObj name="Equation" r:id="rId32" imgW="215900" imgH="228600" progId="Equation.DSMT4">
                    <p:embed/>
                    <p:pic>
                      <p:nvPicPr>
                        <p:cNvPr id="0" name=""/>
                        <p:cNvPicPr/>
                        <p:nvPr/>
                      </p:nvPicPr>
                      <p:blipFill>
                        <a:blip r:embed="rId6"/>
                        <a:stretch>
                          <a:fillRect/>
                        </a:stretch>
                      </p:blipFill>
                      <p:spPr>
                        <a:xfrm>
                          <a:off x="4868480" y="3452822"/>
                          <a:ext cx="347709" cy="368163"/>
                        </a:xfrm>
                        <a:prstGeom prst="rect">
                          <a:avLst/>
                        </a:prstGeom>
                      </p:spPr>
                    </p:pic>
                  </p:oleObj>
                </mc:Fallback>
              </mc:AlternateContent>
            </a:graphicData>
          </a:graphic>
        </p:graphicFrame>
        <p:graphicFrame>
          <p:nvGraphicFramePr>
            <p:cNvPr id="59" name="对象 58"/>
            <p:cNvGraphicFramePr>
              <a:graphicFrameLocks noChangeAspect="1"/>
            </p:cNvGraphicFramePr>
            <p:nvPr>
              <p:extLst>
                <p:ext uri="{D42A27DB-BD31-4B8C-83A1-F6EECF244321}">
                  <p14:modId xmlns:p14="http://schemas.microsoft.com/office/powerpoint/2010/main" val="1105914498"/>
                </p:ext>
              </p:extLst>
            </p:nvPr>
          </p:nvGraphicFramePr>
          <p:xfrm>
            <a:off x="5213620" y="3452822"/>
            <a:ext cx="347709" cy="368163"/>
          </p:xfrm>
          <a:graphic>
            <a:graphicData uri="http://schemas.openxmlformats.org/presentationml/2006/ole">
              <mc:AlternateContent xmlns:mc="http://schemas.openxmlformats.org/markup-compatibility/2006">
                <mc:Choice xmlns:v="urn:schemas-microsoft-com:vml" Requires="v">
                  <p:oleObj spid="_x0000_s92085" name="Equation" r:id="rId33" imgW="215900" imgH="228600" progId="Equation.DSMT4">
                    <p:embed/>
                  </p:oleObj>
                </mc:Choice>
                <mc:Fallback>
                  <p:oleObj name="Equation" r:id="rId33" imgW="215900" imgH="228600" progId="Equation.DSMT4">
                    <p:embed/>
                    <p:pic>
                      <p:nvPicPr>
                        <p:cNvPr id="0" name=""/>
                        <p:cNvPicPr/>
                        <p:nvPr/>
                      </p:nvPicPr>
                      <p:blipFill>
                        <a:blip r:embed="rId6"/>
                        <a:stretch>
                          <a:fillRect/>
                        </a:stretch>
                      </p:blipFill>
                      <p:spPr>
                        <a:xfrm>
                          <a:off x="5213620" y="3452822"/>
                          <a:ext cx="347709" cy="368163"/>
                        </a:xfrm>
                        <a:prstGeom prst="rect">
                          <a:avLst/>
                        </a:prstGeom>
                      </p:spPr>
                    </p:pic>
                  </p:oleObj>
                </mc:Fallback>
              </mc:AlternateContent>
            </a:graphicData>
          </a:graphic>
        </p:graphicFrame>
        <p:graphicFrame>
          <p:nvGraphicFramePr>
            <p:cNvPr id="60" name="对象 59"/>
            <p:cNvGraphicFramePr>
              <a:graphicFrameLocks noChangeAspect="1"/>
            </p:cNvGraphicFramePr>
            <p:nvPr>
              <p:extLst>
                <p:ext uri="{D42A27DB-BD31-4B8C-83A1-F6EECF244321}">
                  <p14:modId xmlns:p14="http://schemas.microsoft.com/office/powerpoint/2010/main" val="2248419649"/>
                </p:ext>
              </p:extLst>
            </p:nvPr>
          </p:nvGraphicFramePr>
          <p:xfrm>
            <a:off x="5611729" y="3452822"/>
            <a:ext cx="347709" cy="368163"/>
          </p:xfrm>
          <a:graphic>
            <a:graphicData uri="http://schemas.openxmlformats.org/presentationml/2006/ole">
              <mc:AlternateContent xmlns:mc="http://schemas.openxmlformats.org/markup-compatibility/2006">
                <mc:Choice xmlns:v="urn:schemas-microsoft-com:vml" Requires="v">
                  <p:oleObj spid="_x0000_s92086" name="Equation" r:id="rId34" imgW="215900" imgH="228600" progId="Equation.DSMT4">
                    <p:embed/>
                  </p:oleObj>
                </mc:Choice>
                <mc:Fallback>
                  <p:oleObj name="Equation" r:id="rId34" imgW="215900" imgH="228600" progId="Equation.DSMT4">
                    <p:embed/>
                    <p:pic>
                      <p:nvPicPr>
                        <p:cNvPr id="0" name=""/>
                        <p:cNvPicPr/>
                        <p:nvPr/>
                      </p:nvPicPr>
                      <p:blipFill>
                        <a:blip r:embed="rId6"/>
                        <a:stretch>
                          <a:fillRect/>
                        </a:stretch>
                      </p:blipFill>
                      <p:spPr>
                        <a:xfrm>
                          <a:off x="5611729" y="3452822"/>
                          <a:ext cx="347709" cy="368163"/>
                        </a:xfrm>
                        <a:prstGeom prst="rect">
                          <a:avLst/>
                        </a:prstGeom>
                      </p:spPr>
                    </p:pic>
                  </p:oleObj>
                </mc:Fallback>
              </mc:AlternateContent>
            </a:graphicData>
          </a:graphic>
        </p:graphicFrame>
        <p:graphicFrame>
          <p:nvGraphicFramePr>
            <p:cNvPr id="61" name="对象 60"/>
            <p:cNvGraphicFramePr>
              <a:graphicFrameLocks noChangeAspect="1"/>
            </p:cNvGraphicFramePr>
            <p:nvPr>
              <p:extLst>
                <p:ext uri="{D42A27DB-BD31-4B8C-83A1-F6EECF244321}">
                  <p14:modId xmlns:p14="http://schemas.microsoft.com/office/powerpoint/2010/main" val="3091855405"/>
                </p:ext>
              </p:extLst>
            </p:nvPr>
          </p:nvGraphicFramePr>
          <p:xfrm>
            <a:off x="5965292" y="3453369"/>
            <a:ext cx="347709" cy="368163"/>
          </p:xfrm>
          <a:graphic>
            <a:graphicData uri="http://schemas.openxmlformats.org/presentationml/2006/ole">
              <mc:AlternateContent xmlns:mc="http://schemas.openxmlformats.org/markup-compatibility/2006">
                <mc:Choice xmlns:v="urn:schemas-microsoft-com:vml" Requires="v">
                  <p:oleObj spid="_x0000_s92087" name="Equation" r:id="rId35" imgW="215900" imgH="228600" progId="Equation.DSMT4">
                    <p:embed/>
                  </p:oleObj>
                </mc:Choice>
                <mc:Fallback>
                  <p:oleObj name="Equation" r:id="rId35" imgW="215900" imgH="228600" progId="Equation.DSMT4">
                    <p:embed/>
                    <p:pic>
                      <p:nvPicPr>
                        <p:cNvPr id="0" name=""/>
                        <p:cNvPicPr/>
                        <p:nvPr/>
                      </p:nvPicPr>
                      <p:blipFill>
                        <a:blip r:embed="rId6"/>
                        <a:stretch>
                          <a:fillRect/>
                        </a:stretch>
                      </p:blipFill>
                      <p:spPr>
                        <a:xfrm>
                          <a:off x="5965292" y="3453369"/>
                          <a:ext cx="347709" cy="368163"/>
                        </a:xfrm>
                        <a:prstGeom prst="rect">
                          <a:avLst/>
                        </a:prstGeom>
                      </p:spPr>
                    </p:pic>
                  </p:oleObj>
                </mc:Fallback>
              </mc:AlternateContent>
            </a:graphicData>
          </a:graphic>
        </p:graphicFrame>
        <p:graphicFrame>
          <p:nvGraphicFramePr>
            <p:cNvPr id="62" name="对象 61"/>
            <p:cNvGraphicFramePr>
              <a:graphicFrameLocks noChangeAspect="1"/>
            </p:cNvGraphicFramePr>
            <p:nvPr>
              <p:extLst>
                <p:ext uri="{D42A27DB-BD31-4B8C-83A1-F6EECF244321}">
                  <p14:modId xmlns:p14="http://schemas.microsoft.com/office/powerpoint/2010/main" val="1010363969"/>
                </p:ext>
              </p:extLst>
            </p:nvPr>
          </p:nvGraphicFramePr>
          <p:xfrm>
            <a:off x="6363401" y="3453369"/>
            <a:ext cx="347709" cy="368163"/>
          </p:xfrm>
          <a:graphic>
            <a:graphicData uri="http://schemas.openxmlformats.org/presentationml/2006/ole">
              <mc:AlternateContent xmlns:mc="http://schemas.openxmlformats.org/markup-compatibility/2006">
                <mc:Choice xmlns:v="urn:schemas-microsoft-com:vml" Requires="v">
                  <p:oleObj spid="_x0000_s92088" name="Equation" r:id="rId36" imgW="215900" imgH="228600" progId="Equation.DSMT4">
                    <p:embed/>
                  </p:oleObj>
                </mc:Choice>
                <mc:Fallback>
                  <p:oleObj name="Equation" r:id="rId36" imgW="215900" imgH="228600" progId="Equation.DSMT4">
                    <p:embed/>
                    <p:pic>
                      <p:nvPicPr>
                        <p:cNvPr id="0" name=""/>
                        <p:cNvPicPr/>
                        <p:nvPr/>
                      </p:nvPicPr>
                      <p:blipFill>
                        <a:blip r:embed="rId6"/>
                        <a:stretch>
                          <a:fillRect/>
                        </a:stretch>
                      </p:blipFill>
                      <p:spPr>
                        <a:xfrm>
                          <a:off x="6363401" y="3453369"/>
                          <a:ext cx="347709" cy="368163"/>
                        </a:xfrm>
                        <a:prstGeom prst="rect">
                          <a:avLst/>
                        </a:prstGeom>
                      </p:spPr>
                    </p:pic>
                  </p:oleObj>
                </mc:Fallback>
              </mc:AlternateContent>
            </a:graphicData>
          </a:graphic>
        </p:graphicFrame>
        <p:graphicFrame>
          <p:nvGraphicFramePr>
            <p:cNvPr id="63" name="对象 62"/>
            <p:cNvGraphicFramePr>
              <a:graphicFrameLocks noChangeAspect="1"/>
            </p:cNvGraphicFramePr>
            <p:nvPr>
              <p:extLst>
                <p:ext uri="{D42A27DB-BD31-4B8C-83A1-F6EECF244321}">
                  <p14:modId xmlns:p14="http://schemas.microsoft.com/office/powerpoint/2010/main" val="2176461211"/>
                </p:ext>
              </p:extLst>
            </p:nvPr>
          </p:nvGraphicFramePr>
          <p:xfrm>
            <a:off x="6708541" y="3453369"/>
            <a:ext cx="347709" cy="368163"/>
          </p:xfrm>
          <a:graphic>
            <a:graphicData uri="http://schemas.openxmlformats.org/presentationml/2006/ole">
              <mc:AlternateContent xmlns:mc="http://schemas.openxmlformats.org/markup-compatibility/2006">
                <mc:Choice xmlns:v="urn:schemas-microsoft-com:vml" Requires="v">
                  <p:oleObj spid="_x0000_s92089" name="Equation" r:id="rId37" imgW="215900" imgH="228600" progId="Equation.DSMT4">
                    <p:embed/>
                  </p:oleObj>
                </mc:Choice>
                <mc:Fallback>
                  <p:oleObj name="Equation" r:id="rId37" imgW="215900" imgH="228600" progId="Equation.DSMT4">
                    <p:embed/>
                    <p:pic>
                      <p:nvPicPr>
                        <p:cNvPr id="0" name=""/>
                        <p:cNvPicPr/>
                        <p:nvPr/>
                      </p:nvPicPr>
                      <p:blipFill>
                        <a:blip r:embed="rId6"/>
                        <a:stretch>
                          <a:fillRect/>
                        </a:stretch>
                      </p:blipFill>
                      <p:spPr>
                        <a:xfrm>
                          <a:off x="6708541" y="3453369"/>
                          <a:ext cx="347709" cy="368163"/>
                        </a:xfrm>
                        <a:prstGeom prst="rect">
                          <a:avLst/>
                        </a:prstGeom>
                      </p:spPr>
                    </p:pic>
                  </p:oleObj>
                </mc:Fallback>
              </mc:AlternateContent>
            </a:graphicData>
          </a:graphic>
        </p:graphicFrame>
        <p:graphicFrame>
          <p:nvGraphicFramePr>
            <p:cNvPr id="64" name="对象 63"/>
            <p:cNvGraphicFramePr>
              <a:graphicFrameLocks noChangeAspect="1"/>
            </p:cNvGraphicFramePr>
            <p:nvPr>
              <p:extLst>
                <p:ext uri="{D42A27DB-BD31-4B8C-83A1-F6EECF244321}">
                  <p14:modId xmlns:p14="http://schemas.microsoft.com/office/powerpoint/2010/main" val="2931891007"/>
                </p:ext>
              </p:extLst>
            </p:nvPr>
          </p:nvGraphicFramePr>
          <p:xfrm>
            <a:off x="7106650" y="3453369"/>
            <a:ext cx="347709" cy="368163"/>
          </p:xfrm>
          <a:graphic>
            <a:graphicData uri="http://schemas.openxmlformats.org/presentationml/2006/ole">
              <mc:AlternateContent xmlns:mc="http://schemas.openxmlformats.org/markup-compatibility/2006">
                <mc:Choice xmlns:v="urn:schemas-microsoft-com:vml" Requires="v">
                  <p:oleObj spid="_x0000_s92090" name="Equation" r:id="rId38" imgW="215900" imgH="228600" progId="Equation.DSMT4">
                    <p:embed/>
                  </p:oleObj>
                </mc:Choice>
                <mc:Fallback>
                  <p:oleObj name="Equation" r:id="rId38" imgW="215900" imgH="228600" progId="Equation.DSMT4">
                    <p:embed/>
                    <p:pic>
                      <p:nvPicPr>
                        <p:cNvPr id="0" name=""/>
                        <p:cNvPicPr/>
                        <p:nvPr/>
                      </p:nvPicPr>
                      <p:blipFill>
                        <a:blip r:embed="rId6"/>
                        <a:stretch>
                          <a:fillRect/>
                        </a:stretch>
                      </p:blipFill>
                      <p:spPr>
                        <a:xfrm>
                          <a:off x="7106650" y="3453369"/>
                          <a:ext cx="347709" cy="368163"/>
                        </a:xfrm>
                        <a:prstGeom prst="rect">
                          <a:avLst/>
                        </a:prstGeom>
                      </p:spPr>
                    </p:pic>
                  </p:oleObj>
                </mc:Fallback>
              </mc:AlternateContent>
            </a:graphicData>
          </a:graphic>
        </p:graphicFrame>
        <p:graphicFrame>
          <p:nvGraphicFramePr>
            <p:cNvPr id="65" name="对象 64"/>
            <p:cNvGraphicFramePr>
              <a:graphicFrameLocks noChangeAspect="1"/>
            </p:cNvGraphicFramePr>
            <p:nvPr>
              <p:extLst>
                <p:ext uri="{D42A27DB-BD31-4B8C-83A1-F6EECF244321}">
                  <p14:modId xmlns:p14="http://schemas.microsoft.com/office/powerpoint/2010/main" val="2396910520"/>
                </p:ext>
              </p:extLst>
            </p:nvPr>
          </p:nvGraphicFramePr>
          <p:xfrm>
            <a:off x="7432904" y="3464509"/>
            <a:ext cx="347709" cy="368163"/>
          </p:xfrm>
          <a:graphic>
            <a:graphicData uri="http://schemas.openxmlformats.org/presentationml/2006/ole">
              <mc:AlternateContent xmlns:mc="http://schemas.openxmlformats.org/markup-compatibility/2006">
                <mc:Choice xmlns:v="urn:schemas-microsoft-com:vml" Requires="v">
                  <p:oleObj spid="_x0000_s92091" name="Equation" r:id="rId39" imgW="215900" imgH="228600" progId="Equation.DSMT4">
                    <p:embed/>
                  </p:oleObj>
                </mc:Choice>
                <mc:Fallback>
                  <p:oleObj name="Equation" r:id="rId39" imgW="215900" imgH="228600" progId="Equation.DSMT4">
                    <p:embed/>
                    <p:pic>
                      <p:nvPicPr>
                        <p:cNvPr id="0" name=""/>
                        <p:cNvPicPr/>
                        <p:nvPr/>
                      </p:nvPicPr>
                      <p:blipFill>
                        <a:blip r:embed="rId6"/>
                        <a:stretch>
                          <a:fillRect/>
                        </a:stretch>
                      </p:blipFill>
                      <p:spPr>
                        <a:xfrm>
                          <a:off x="7432904" y="3464509"/>
                          <a:ext cx="347709" cy="368163"/>
                        </a:xfrm>
                        <a:prstGeom prst="rect">
                          <a:avLst/>
                        </a:prstGeom>
                      </p:spPr>
                    </p:pic>
                  </p:oleObj>
                </mc:Fallback>
              </mc:AlternateContent>
            </a:graphicData>
          </a:graphic>
        </p:graphicFrame>
      </p:grpSp>
      <p:grpSp>
        <p:nvGrpSpPr>
          <p:cNvPr id="75" name="组 74"/>
          <p:cNvGrpSpPr/>
          <p:nvPr/>
        </p:nvGrpSpPr>
        <p:grpSpPr>
          <a:xfrm>
            <a:off x="444243" y="4897997"/>
            <a:ext cx="3339916" cy="367616"/>
            <a:chOff x="1003300" y="3453369"/>
            <a:chExt cx="3339916" cy="367616"/>
          </a:xfrm>
        </p:grpSpPr>
        <p:sp>
          <p:nvSpPr>
            <p:cNvPr id="76" name="矩形 75"/>
            <p:cNvSpPr/>
            <p:nvPr/>
          </p:nvSpPr>
          <p:spPr>
            <a:xfrm>
              <a:off x="1003300"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矩形 76"/>
            <p:cNvSpPr/>
            <p:nvPr/>
          </p:nvSpPr>
          <p:spPr>
            <a:xfrm>
              <a:off x="1378520"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矩形 77"/>
            <p:cNvSpPr/>
            <p:nvPr/>
          </p:nvSpPr>
          <p:spPr>
            <a:xfrm>
              <a:off x="1741992"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9" name="矩形 78"/>
            <p:cNvSpPr/>
            <p:nvPr/>
          </p:nvSpPr>
          <p:spPr>
            <a:xfrm>
              <a:off x="2117212"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矩形 79"/>
            <p:cNvSpPr/>
            <p:nvPr/>
          </p:nvSpPr>
          <p:spPr>
            <a:xfrm>
              <a:off x="2495210"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1" name="矩形 80"/>
            <p:cNvSpPr/>
            <p:nvPr/>
          </p:nvSpPr>
          <p:spPr>
            <a:xfrm>
              <a:off x="2870430"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2" name="矩形 81"/>
            <p:cNvSpPr/>
            <p:nvPr/>
          </p:nvSpPr>
          <p:spPr>
            <a:xfrm>
              <a:off x="3233902"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矩形 82"/>
            <p:cNvSpPr/>
            <p:nvPr/>
          </p:nvSpPr>
          <p:spPr>
            <a:xfrm>
              <a:off x="3609122"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4" name="矩形 83"/>
            <p:cNvSpPr/>
            <p:nvPr/>
          </p:nvSpPr>
          <p:spPr>
            <a:xfrm>
              <a:off x="3976169"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85" name="对象 84"/>
          <p:cNvGraphicFramePr>
            <a:graphicFrameLocks noChangeAspect="1"/>
          </p:cNvGraphicFramePr>
          <p:nvPr>
            <p:extLst>
              <p:ext uri="{D42A27DB-BD31-4B8C-83A1-F6EECF244321}">
                <p14:modId xmlns:p14="http://schemas.microsoft.com/office/powerpoint/2010/main" val="1074509150"/>
              </p:ext>
            </p:extLst>
          </p:nvPr>
        </p:nvGraphicFramePr>
        <p:xfrm>
          <a:off x="64841" y="5467517"/>
          <a:ext cx="1330326" cy="655637"/>
        </p:xfrm>
        <a:graphic>
          <a:graphicData uri="http://schemas.openxmlformats.org/presentationml/2006/ole">
            <mc:AlternateContent xmlns:mc="http://schemas.openxmlformats.org/markup-compatibility/2006">
              <mc:Choice xmlns:v="urn:schemas-microsoft-com:vml" Requires="v">
                <p:oleObj spid="_x0000_s92092" name="Equation" r:id="rId40" imgW="825500" imgH="406400" progId="Equation.DSMT4">
                  <p:embed/>
                </p:oleObj>
              </mc:Choice>
              <mc:Fallback>
                <p:oleObj name="Equation" r:id="rId40" imgW="825500" imgH="406400" progId="Equation.DSMT4">
                  <p:embed/>
                  <p:pic>
                    <p:nvPicPr>
                      <p:cNvPr id="0" name=""/>
                      <p:cNvPicPr/>
                      <p:nvPr/>
                    </p:nvPicPr>
                    <p:blipFill>
                      <a:blip r:embed="rId41"/>
                      <a:stretch>
                        <a:fillRect/>
                      </a:stretch>
                    </p:blipFill>
                    <p:spPr>
                      <a:xfrm>
                        <a:off x="64841" y="5467517"/>
                        <a:ext cx="1330326" cy="655637"/>
                      </a:xfrm>
                      <a:prstGeom prst="rect">
                        <a:avLst/>
                      </a:prstGeom>
                    </p:spPr>
                  </p:pic>
                </p:oleObj>
              </mc:Fallback>
            </mc:AlternateContent>
          </a:graphicData>
        </a:graphic>
      </p:graphicFrame>
      <p:graphicFrame>
        <p:nvGraphicFramePr>
          <p:cNvPr id="113" name="对象 112"/>
          <p:cNvGraphicFramePr>
            <a:graphicFrameLocks noChangeAspect="1"/>
          </p:cNvGraphicFramePr>
          <p:nvPr>
            <p:extLst>
              <p:ext uri="{D42A27DB-BD31-4B8C-83A1-F6EECF244321}">
                <p14:modId xmlns:p14="http://schemas.microsoft.com/office/powerpoint/2010/main" val="2308633661"/>
              </p:ext>
            </p:extLst>
          </p:nvPr>
        </p:nvGraphicFramePr>
        <p:xfrm>
          <a:off x="2930091" y="5467517"/>
          <a:ext cx="1330326" cy="655637"/>
        </p:xfrm>
        <a:graphic>
          <a:graphicData uri="http://schemas.openxmlformats.org/presentationml/2006/ole">
            <mc:AlternateContent xmlns:mc="http://schemas.openxmlformats.org/markup-compatibility/2006">
              <mc:Choice xmlns:v="urn:schemas-microsoft-com:vml" Requires="v">
                <p:oleObj spid="_x0000_s92093" name="Equation" r:id="rId42" imgW="825500" imgH="406400" progId="Equation.DSMT4">
                  <p:embed/>
                </p:oleObj>
              </mc:Choice>
              <mc:Fallback>
                <p:oleObj name="Equation" r:id="rId42" imgW="825500" imgH="406400" progId="Equation.DSMT4">
                  <p:embed/>
                  <p:pic>
                    <p:nvPicPr>
                      <p:cNvPr id="0" name=""/>
                      <p:cNvPicPr/>
                      <p:nvPr/>
                    </p:nvPicPr>
                    <p:blipFill>
                      <a:blip r:embed="rId41"/>
                      <a:stretch>
                        <a:fillRect/>
                      </a:stretch>
                    </p:blipFill>
                    <p:spPr>
                      <a:xfrm>
                        <a:off x="2930091" y="5467517"/>
                        <a:ext cx="1330326" cy="655637"/>
                      </a:xfrm>
                      <a:prstGeom prst="rect">
                        <a:avLst/>
                      </a:prstGeom>
                    </p:spPr>
                  </p:pic>
                </p:oleObj>
              </mc:Fallback>
            </mc:AlternateContent>
          </a:graphicData>
        </a:graphic>
      </p:graphicFrame>
      <p:cxnSp>
        <p:nvCxnSpPr>
          <p:cNvPr id="115" name="直线箭头连接符 114"/>
          <p:cNvCxnSpPr>
            <a:endCxn id="76" idx="2"/>
          </p:cNvCxnSpPr>
          <p:nvPr/>
        </p:nvCxnSpPr>
        <p:spPr>
          <a:xfrm flipV="1">
            <a:off x="545910" y="5265613"/>
            <a:ext cx="81857" cy="371176"/>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7" name="直线箭头连接符 116"/>
          <p:cNvCxnSpPr/>
          <p:nvPr/>
        </p:nvCxnSpPr>
        <p:spPr>
          <a:xfrm flipH="1" flipV="1">
            <a:off x="3531706" y="5266160"/>
            <a:ext cx="44564" cy="370629"/>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8" name="文本框 117"/>
          <p:cNvSpPr txBox="1"/>
          <p:nvPr/>
        </p:nvSpPr>
        <p:spPr>
          <a:xfrm>
            <a:off x="1862059" y="5614510"/>
            <a:ext cx="633412" cy="378756"/>
          </a:xfrm>
          <a:prstGeom prst="rect">
            <a:avLst/>
          </a:prstGeom>
          <a:noFill/>
        </p:spPr>
        <p:txBody>
          <a:bodyPr wrap="square" rtlCol="0">
            <a:spAutoFit/>
          </a:bodyPr>
          <a:lstStyle/>
          <a:p>
            <a:r>
              <a:rPr kumimoji="1" lang="en-US" altLang="zh-CN" dirty="0" smtClean="0"/>
              <a:t>…</a:t>
            </a:r>
            <a:endParaRPr kumimoji="1" lang="zh-CN" altLang="en-US" dirty="0"/>
          </a:p>
        </p:txBody>
      </p:sp>
    </p:spTree>
    <p:extLst>
      <p:ext uri="{BB962C8B-B14F-4D97-AF65-F5344CB8AC3E}">
        <p14:creationId xmlns:p14="http://schemas.microsoft.com/office/powerpoint/2010/main" val="6241728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Modular Exponentiation</a:t>
            </a:r>
          </a:p>
          <a:p>
            <a:pPr marL="0" indent="0">
              <a:buNone/>
            </a:pPr>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26</a:t>
            </a:fld>
            <a:endParaRPr lang="de-DE"/>
          </a:p>
        </p:txBody>
      </p:sp>
      <p:sp>
        <p:nvSpPr>
          <p:cNvPr id="4" name="标题 3"/>
          <p:cNvSpPr>
            <a:spLocks noGrp="1"/>
          </p:cNvSpPr>
          <p:nvPr>
            <p:ph type="title"/>
          </p:nvPr>
        </p:nvSpPr>
        <p:spPr/>
        <p:txBody>
          <a:bodyPr/>
          <a:lstStyle/>
          <a:p>
            <a:r>
              <a:rPr kumimoji="1" lang="en-US" altLang="zh-CN" dirty="0" smtClean="0"/>
              <a:t>Example: Factorizing 21</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a:xfrm>
            <a:off x="4572000" y="6319866"/>
            <a:ext cx="3208613" cy="468312"/>
          </a:xfrm>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813672390"/>
              </p:ext>
            </p:extLst>
          </p:nvPr>
        </p:nvGraphicFramePr>
        <p:xfrm>
          <a:off x="773430" y="2601913"/>
          <a:ext cx="5194300" cy="717550"/>
        </p:xfrm>
        <a:graphic>
          <a:graphicData uri="http://schemas.openxmlformats.org/presentationml/2006/ole">
            <mc:AlternateContent xmlns:mc="http://schemas.openxmlformats.org/markup-compatibility/2006">
              <mc:Choice xmlns:v="urn:schemas-microsoft-com:vml" Requires="v">
                <p:oleObj spid="_x0000_s47382" name="Equation" r:id="rId3" imgW="3225800" imgH="444500" progId="Equation.DSMT4">
                  <p:embed/>
                </p:oleObj>
              </mc:Choice>
              <mc:Fallback>
                <p:oleObj name="Equation" r:id="rId3" imgW="3225800" imgH="444500" progId="Equation.DSMT4">
                  <p:embed/>
                  <p:pic>
                    <p:nvPicPr>
                      <p:cNvPr id="0" name=""/>
                      <p:cNvPicPr/>
                      <p:nvPr/>
                    </p:nvPicPr>
                    <p:blipFill>
                      <a:blip r:embed="rId4"/>
                      <a:stretch>
                        <a:fillRect/>
                      </a:stretch>
                    </p:blipFill>
                    <p:spPr>
                      <a:xfrm>
                        <a:off x="773430" y="2601913"/>
                        <a:ext cx="5194300" cy="7175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045043511"/>
              </p:ext>
            </p:extLst>
          </p:nvPr>
        </p:nvGraphicFramePr>
        <p:xfrm>
          <a:off x="6261375" y="3147412"/>
          <a:ext cx="1519238" cy="2432050"/>
        </p:xfrm>
        <a:graphic>
          <a:graphicData uri="http://schemas.openxmlformats.org/presentationml/2006/ole">
            <mc:AlternateContent xmlns:mc="http://schemas.openxmlformats.org/markup-compatibility/2006">
              <mc:Choice xmlns:v="urn:schemas-microsoft-com:vml" Requires="v">
                <p:oleObj spid="_x0000_s47383" name="Equation" r:id="rId5" imgW="1104900" imgH="1765300" progId="Equation.DSMT4">
                  <p:embed/>
                </p:oleObj>
              </mc:Choice>
              <mc:Fallback>
                <p:oleObj name="Equation" r:id="rId5" imgW="1104900" imgH="1765300" progId="Equation.DSMT4">
                  <p:embed/>
                  <p:pic>
                    <p:nvPicPr>
                      <p:cNvPr id="0" name=""/>
                      <p:cNvPicPr/>
                      <p:nvPr/>
                    </p:nvPicPr>
                    <p:blipFill>
                      <a:blip r:embed="rId6"/>
                      <a:stretch>
                        <a:fillRect/>
                      </a:stretch>
                    </p:blipFill>
                    <p:spPr>
                      <a:xfrm>
                        <a:off x="6261375" y="3147412"/>
                        <a:ext cx="1519238" cy="2432050"/>
                      </a:xfrm>
                      <a:prstGeom prst="rect">
                        <a:avLst/>
                      </a:prstGeom>
                    </p:spPr>
                  </p:pic>
                </p:oleObj>
              </mc:Fallback>
            </mc:AlternateContent>
          </a:graphicData>
        </a:graphic>
      </p:graphicFrame>
      <p:sp>
        <p:nvSpPr>
          <p:cNvPr id="9" name="矩形 8"/>
          <p:cNvSpPr/>
          <p:nvPr/>
        </p:nvSpPr>
        <p:spPr>
          <a:xfrm>
            <a:off x="444243" y="5310176"/>
            <a:ext cx="2263027" cy="582833"/>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3440486" y="5310176"/>
            <a:ext cx="2263027" cy="582833"/>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3905926894"/>
              </p:ext>
            </p:extLst>
          </p:nvPr>
        </p:nvGraphicFramePr>
        <p:xfrm>
          <a:off x="478846" y="5310176"/>
          <a:ext cx="2228424" cy="555178"/>
        </p:xfrm>
        <a:graphic>
          <a:graphicData uri="http://schemas.openxmlformats.org/presentationml/2006/ole">
            <mc:AlternateContent xmlns:mc="http://schemas.openxmlformats.org/markup-compatibility/2006">
              <mc:Choice xmlns:v="urn:schemas-microsoft-com:vml" Requires="v">
                <p:oleObj spid="_x0000_s47384" name="Equation" r:id="rId7" imgW="1638300" imgH="406400" progId="Equation.DSMT4">
                  <p:embed/>
                </p:oleObj>
              </mc:Choice>
              <mc:Fallback>
                <p:oleObj name="Equation" r:id="rId7" imgW="1638300" imgH="406400" progId="Equation.DSMT4">
                  <p:embed/>
                  <p:pic>
                    <p:nvPicPr>
                      <p:cNvPr id="0" name=""/>
                      <p:cNvPicPr/>
                      <p:nvPr/>
                    </p:nvPicPr>
                    <p:blipFill>
                      <a:blip r:embed="rId8"/>
                      <a:stretch>
                        <a:fillRect/>
                      </a:stretch>
                    </p:blipFill>
                    <p:spPr>
                      <a:xfrm>
                        <a:off x="478846" y="5310176"/>
                        <a:ext cx="2228424" cy="55517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333895029"/>
              </p:ext>
            </p:extLst>
          </p:nvPr>
        </p:nvGraphicFramePr>
        <p:xfrm>
          <a:off x="3505200" y="5457825"/>
          <a:ext cx="2166938" cy="258763"/>
        </p:xfrm>
        <a:graphic>
          <a:graphicData uri="http://schemas.openxmlformats.org/presentationml/2006/ole">
            <mc:AlternateContent xmlns:mc="http://schemas.openxmlformats.org/markup-compatibility/2006">
              <mc:Choice xmlns:v="urn:schemas-microsoft-com:vml" Requires="v">
                <p:oleObj spid="_x0000_s47385" name="Equation" r:id="rId9" imgW="1930400" imgH="228600" progId="Equation.DSMT4">
                  <p:embed/>
                </p:oleObj>
              </mc:Choice>
              <mc:Fallback>
                <p:oleObj name="Equation" r:id="rId9" imgW="1930400" imgH="228600" progId="Equation.DSMT4">
                  <p:embed/>
                  <p:pic>
                    <p:nvPicPr>
                      <p:cNvPr id="0" name=""/>
                      <p:cNvPicPr/>
                      <p:nvPr/>
                    </p:nvPicPr>
                    <p:blipFill>
                      <a:blip r:embed="rId10"/>
                      <a:stretch>
                        <a:fillRect/>
                      </a:stretch>
                    </p:blipFill>
                    <p:spPr>
                      <a:xfrm>
                        <a:off x="3505200" y="5457825"/>
                        <a:ext cx="2166938" cy="258763"/>
                      </a:xfrm>
                      <a:prstGeom prst="rect">
                        <a:avLst/>
                      </a:prstGeom>
                    </p:spPr>
                  </p:pic>
                </p:oleObj>
              </mc:Fallback>
            </mc:AlternateContent>
          </a:graphicData>
        </a:graphic>
      </p:graphicFrame>
      <p:sp>
        <p:nvSpPr>
          <p:cNvPr id="13" name="左大括号 12"/>
          <p:cNvSpPr/>
          <p:nvPr/>
        </p:nvSpPr>
        <p:spPr>
          <a:xfrm>
            <a:off x="5863766" y="3241792"/>
            <a:ext cx="188062" cy="1891080"/>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0" name="文本框 19"/>
          <p:cNvSpPr txBox="1"/>
          <p:nvPr/>
        </p:nvSpPr>
        <p:spPr>
          <a:xfrm>
            <a:off x="1433047" y="6149228"/>
            <a:ext cx="3448516" cy="646331"/>
          </a:xfrm>
          <a:prstGeom prst="rect">
            <a:avLst/>
          </a:prstGeom>
          <a:noFill/>
        </p:spPr>
        <p:txBody>
          <a:bodyPr wrap="square" rtlCol="0">
            <a:spAutoFit/>
          </a:bodyPr>
          <a:lstStyle/>
          <a:p>
            <a:r>
              <a:rPr kumimoji="1" lang="en-US" altLang="zh-CN" dirty="0" smtClean="0"/>
              <a:t>Note: No tensor product here.</a:t>
            </a:r>
          </a:p>
          <a:p>
            <a:r>
              <a:rPr kumimoji="1" lang="en-US" altLang="zh-CN" dirty="0" smtClean="0"/>
              <a:t>They are entangled states!</a:t>
            </a:r>
            <a:endParaRPr kumimoji="1" lang="zh-CN" altLang="en-US" dirty="0"/>
          </a:p>
        </p:txBody>
      </p:sp>
      <p:sp>
        <p:nvSpPr>
          <p:cNvPr id="15" name="文本框 14"/>
          <p:cNvSpPr txBox="1"/>
          <p:nvPr/>
        </p:nvSpPr>
        <p:spPr>
          <a:xfrm>
            <a:off x="3947399" y="3988876"/>
            <a:ext cx="1477588" cy="369332"/>
          </a:xfrm>
          <a:prstGeom prst="rect">
            <a:avLst/>
          </a:prstGeom>
          <a:noFill/>
        </p:spPr>
        <p:txBody>
          <a:bodyPr wrap="square" rtlCol="0">
            <a:spAutoFit/>
          </a:bodyPr>
          <a:lstStyle/>
          <a:p>
            <a:r>
              <a:rPr kumimoji="1" lang="en-US" altLang="zh-CN" dirty="0" smtClean="0"/>
              <a:t>Period of 6</a:t>
            </a:r>
            <a:endParaRPr kumimoji="1" lang="zh-CN" altLang="en-US" dirty="0"/>
          </a:p>
        </p:txBody>
      </p:sp>
      <p:cxnSp>
        <p:nvCxnSpPr>
          <p:cNvPr id="21" name="直线箭头连接符 20"/>
          <p:cNvCxnSpPr/>
          <p:nvPr/>
        </p:nvCxnSpPr>
        <p:spPr>
          <a:xfrm>
            <a:off x="5225143" y="4183702"/>
            <a:ext cx="638623"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379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Quantum Fourier Transform</a:t>
            </a:r>
          </a:p>
          <a:p>
            <a:endParaRPr kumimoji="1" lang="en-US" altLang="zh-CN" dirty="0"/>
          </a:p>
          <a:p>
            <a:endParaRPr kumimoji="1" lang="en-US" altLang="zh-CN" dirty="0" smtClean="0"/>
          </a:p>
          <a:p>
            <a:endParaRPr kumimoji="1" lang="en-US" altLang="zh-CN" dirty="0"/>
          </a:p>
          <a:p>
            <a:r>
              <a:rPr kumimoji="1" lang="en-US" altLang="zh-CN" dirty="0" smtClean="0"/>
              <a:t>Measurement</a:t>
            </a:r>
          </a:p>
          <a:p>
            <a:pPr lvl="1"/>
            <a:r>
              <a:rPr kumimoji="1" lang="en-US" altLang="zh-CN" dirty="0" smtClean="0"/>
              <a:t>Suppose the output of the second register is 19</a:t>
            </a:r>
          </a:p>
          <a:p>
            <a:pPr lvl="1"/>
            <a:r>
              <a:rPr kumimoji="1" lang="en-US" altLang="zh-CN" dirty="0" smtClean="0"/>
              <a:t>We need to collect all the possible a, such that </a:t>
            </a:r>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27</a:t>
            </a:fld>
            <a:endParaRPr lang="de-DE"/>
          </a:p>
        </p:txBody>
      </p:sp>
      <p:sp>
        <p:nvSpPr>
          <p:cNvPr id="4" name="标题 3"/>
          <p:cNvSpPr>
            <a:spLocks noGrp="1"/>
          </p:cNvSpPr>
          <p:nvPr>
            <p:ph type="title"/>
          </p:nvPr>
        </p:nvSpPr>
        <p:spPr/>
        <p:txBody>
          <a:bodyPr/>
          <a:lstStyle/>
          <a:p>
            <a:r>
              <a:rPr kumimoji="1" lang="en-US" altLang="zh-CN" dirty="0" smtClean="0"/>
              <a:t>Example: Factorizing 21</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2494379780"/>
              </p:ext>
            </p:extLst>
          </p:nvPr>
        </p:nvGraphicFramePr>
        <p:xfrm>
          <a:off x="584200" y="2644775"/>
          <a:ext cx="7688263" cy="717550"/>
        </p:xfrm>
        <a:graphic>
          <a:graphicData uri="http://schemas.openxmlformats.org/presentationml/2006/ole">
            <mc:AlternateContent xmlns:mc="http://schemas.openxmlformats.org/markup-compatibility/2006">
              <mc:Choice xmlns:v="urn:schemas-microsoft-com:vml" Requires="v">
                <p:oleObj spid="_x0000_s36099" name="Equation" r:id="rId3" imgW="4775200" imgH="444500" progId="Equation.DSMT4">
                  <p:embed/>
                </p:oleObj>
              </mc:Choice>
              <mc:Fallback>
                <p:oleObj name="Equation" r:id="rId3" imgW="4775200" imgH="444500" progId="Equation.DSMT4">
                  <p:embed/>
                  <p:pic>
                    <p:nvPicPr>
                      <p:cNvPr id="0" name=""/>
                      <p:cNvPicPr/>
                      <p:nvPr/>
                    </p:nvPicPr>
                    <p:blipFill>
                      <a:blip r:embed="rId4"/>
                      <a:stretch>
                        <a:fillRect/>
                      </a:stretch>
                    </p:blipFill>
                    <p:spPr>
                      <a:xfrm>
                        <a:off x="584200" y="2644775"/>
                        <a:ext cx="7688263" cy="717550"/>
                      </a:xfrm>
                      <a:prstGeom prst="rect">
                        <a:avLst/>
                      </a:prstGeom>
                    </p:spPr>
                  </p:pic>
                </p:oleObj>
              </mc:Fallback>
            </mc:AlternateContent>
          </a:graphicData>
        </a:graphic>
      </p:graphicFrame>
      <p:sp>
        <p:nvSpPr>
          <p:cNvPr id="8" name="矩形 7"/>
          <p:cNvSpPr/>
          <p:nvPr/>
        </p:nvSpPr>
        <p:spPr>
          <a:xfrm>
            <a:off x="1402369" y="5165356"/>
            <a:ext cx="2263027" cy="582833"/>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kumimoji="1"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矩形 8"/>
          <p:cNvSpPr/>
          <p:nvPr/>
        </p:nvSpPr>
        <p:spPr>
          <a:xfrm>
            <a:off x="4398612" y="5165356"/>
            <a:ext cx="2263027" cy="582833"/>
          </a:xfrm>
          <a:prstGeom prst="rect">
            <a:avLst/>
          </a:prstGeom>
          <a:solidFill>
            <a:srgbClr val="CC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108246288"/>
              </p:ext>
            </p:extLst>
          </p:nvPr>
        </p:nvGraphicFramePr>
        <p:xfrm>
          <a:off x="5308685" y="5264429"/>
          <a:ext cx="460204" cy="378854"/>
        </p:xfrm>
        <a:graphic>
          <a:graphicData uri="http://schemas.openxmlformats.org/presentationml/2006/ole">
            <mc:AlternateContent xmlns:mc="http://schemas.openxmlformats.org/markup-compatibility/2006">
              <mc:Choice xmlns:v="urn:schemas-microsoft-com:vml" Requires="v">
                <p:oleObj spid="_x0000_s36100" name="Equation" r:id="rId5" imgW="279400" imgH="228600" progId="Equation.DSMT4">
                  <p:embed/>
                </p:oleObj>
              </mc:Choice>
              <mc:Fallback>
                <p:oleObj name="Equation" r:id="rId5" imgW="279400" imgH="228600" progId="Equation.DSMT4">
                  <p:embed/>
                  <p:pic>
                    <p:nvPicPr>
                      <p:cNvPr id="0" name=""/>
                      <p:cNvPicPr/>
                      <p:nvPr/>
                    </p:nvPicPr>
                    <p:blipFill>
                      <a:blip r:embed="rId6"/>
                      <a:stretch>
                        <a:fillRect/>
                      </a:stretch>
                    </p:blipFill>
                    <p:spPr>
                      <a:xfrm>
                        <a:off x="5308685" y="5264429"/>
                        <a:ext cx="460204" cy="378854"/>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099857767"/>
              </p:ext>
            </p:extLst>
          </p:nvPr>
        </p:nvGraphicFramePr>
        <p:xfrm>
          <a:off x="6408738" y="4487863"/>
          <a:ext cx="1725612" cy="365125"/>
        </p:xfrm>
        <a:graphic>
          <a:graphicData uri="http://schemas.openxmlformats.org/presentationml/2006/ole">
            <mc:AlternateContent xmlns:mc="http://schemas.openxmlformats.org/markup-compatibility/2006">
              <mc:Choice xmlns:v="urn:schemas-microsoft-com:vml" Requires="v">
                <p:oleObj spid="_x0000_s36101" name="Equation" r:id="rId7" imgW="1270000" imgH="266700" progId="Equation.DSMT4">
                  <p:embed/>
                </p:oleObj>
              </mc:Choice>
              <mc:Fallback>
                <p:oleObj name="Equation" r:id="rId7" imgW="1270000" imgH="266700" progId="Equation.DSMT4">
                  <p:embed/>
                  <p:pic>
                    <p:nvPicPr>
                      <p:cNvPr id="0" name=""/>
                      <p:cNvPicPr/>
                      <p:nvPr/>
                    </p:nvPicPr>
                    <p:blipFill>
                      <a:blip r:embed="rId8"/>
                      <a:stretch>
                        <a:fillRect/>
                      </a:stretch>
                    </p:blipFill>
                    <p:spPr>
                      <a:xfrm>
                        <a:off x="6408738" y="4487863"/>
                        <a:ext cx="1725612" cy="365125"/>
                      </a:xfrm>
                      <a:prstGeom prst="rect">
                        <a:avLst/>
                      </a:prstGeom>
                    </p:spPr>
                  </p:pic>
                </p:oleObj>
              </mc:Fallback>
            </mc:AlternateContent>
          </a:graphicData>
        </a:graphic>
      </p:graphicFrame>
    </p:spTree>
    <p:extLst>
      <p:ext uri="{BB962C8B-B14F-4D97-AF65-F5344CB8AC3E}">
        <p14:creationId xmlns:p14="http://schemas.microsoft.com/office/powerpoint/2010/main" val="22950604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Measurement</a:t>
            </a:r>
          </a:p>
          <a:p>
            <a:pPr lvl="1"/>
            <a:r>
              <a:rPr kumimoji="1" lang="en-US" altLang="zh-CN" dirty="0" smtClean="0"/>
              <a:t>Probability amplitude to get a value </a:t>
            </a:r>
            <a:r>
              <a:rPr kumimoji="1" lang="en-US" altLang="zh-CN" i="1" dirty="0" smtClean="0"/>
              <a:t>c</a:t>
            </a:r>
            <a:r>
              <a:rPr kumimoji="1" lang="en-US" altLang="zh-CN" dirty="0" smtClean="0"/>
              <a:t> in the first register:</a:t>
            </a:r>
          </a:p>
          <a:p>
            <a:pPr lvl="1"/>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28</a:t>
            </a:fld>
            <a:endParaRPr lang="de-DE"/>
          </a:p>
        </p:txBody>
      </p:sp>
      <p:sp>
        <p:nvSpPr>
          <p:cNvPr id="4" name="标题 3"/>
          <p:cNvSpPr>
            <a:spLocks noGrp="1"/>
          </p:cNvSpPr>
          <p:nvPr>
            <p:ph type="title"/>
          </p:nvPr>
        </p:nvSpPr>
        <p:spPr/>
        <p:txBody>
          <a:bodyPr/>
          <a:lstStyle/>
          <a:p>
            <a:r>
              <a:rPr kumimoji="1" lang="en-US" altLang="zh-CN" dirty="0" smtClean="0"/>
              <a:t>Example: Factorizing 21</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pic>
        <p:nvPicPr>
          <p:cNvPr id="9" name="图片 8" descr="shor_exam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9" y="3515224"/>
            <a:ext cx="4150746" cy="3261814"/>
          </a:xfrm>
          <a:prstGeom prst="rect">
            <a:avLst/>
          </a:prstGeom>
        </p:spPr>
      </p:pic>
      <p:graphicFrame>
        <p:nvGraphicFramePr>
          <p:cNvPr id="7" name="对象 6"/>
          <p:cNvGraphicFramePr>
            <a:graphicFrameLocks noChangeAspect="1"/>
          </p:cNvGraphicFramePr>
          <p:nvPr>
            <p:extLst>
              <p:ext uri="{D42A27DB-BD31-4B8C-83A1-F6EECF244321}">
                <p14:modId xmlns:p14="http://schemas.microsoft.com/office/powerpoint/2010/main" val="3211012685"/>
              </p:ext>
            </p:extLst>
          </p:nvPr>
        </p:nvGraphicFramePr>
        <p:xfrm>
          <a:off x="2732088" y="2862263"/>
          <a:ext cx="3679825" cy="862012"/>
        </p:xfrm>
        <a:graphic>
          <a:graphicData uri="http://schemas.openxmlformats.org/presentationml/2006/ole">
            <mc:AlternateContent xmlns:mc="http://schemas.openxmlformats.org/markup-compatibility/2006">
              <mc:Choice xmlns:v="urn:schemas-microsoft-com:vml" Requires="v">
                <p:oleObj spid="_x0000_s44114" name="Equation" r:id="rId4" imgW="2286000" imgH="533400" progId="Equation.DSMT4">
                  <p:embed/>
                </p:oleObj>
              </mc:Choice>
              <mc:Fallback>
                <p:oleObj name="Equation" r:id="rId4" imgW="2286000" imgH="533400" progId="Equation.DSMT4">
                  <p:embed/>
                  <p:pic>
                    <p:nvPicPr>
                      <p:cNvPr id="0" name=""/>
                      <p:cNvPicPr/>
                      <p:nvPr/>
                    </p:nvPicPr>
                    <p:blipFill>
                      <a:blip r:embed="rId5"/>
                      <a:stretch>
                        <a:fillRect/>
                      </a:stretch>
                    </p:blipFill>
                    <p:spPr>
                      <a:xfrm>
                        <a:off x="2732088" y="2862263"/>
                        <a:ext cx="3679825" cy="862012"/>
                      </a:xfrm>
                      <a:prstGeom prst="rect">
                        <a:avLst/>
                      </a:prstGeom>
                    </p:spPr>
                  </p:pic>
                </p:oleObj>
              </mc:Fallback>
            </mc:AlternateContent>
          </a:graphicData>
        </a:graphic>
      </p:graphicFrame>
      <p:sp>
        <p:nvSpPr>
          <p:cNvPr id="10" name="文本框 9"/>
          <p:cNvSpPr txBox="1"/>
          <p:nvPr/>
        </p:nvSpPr>
        <p:spPr>
          <a:xfrm>
            <a:off x="991551" y="4333421"/>
            <a:ext cx="534769" cy="261610"/>
          </a:xfrm>
          <a:prstGeom prst="rect">
            <a:avLst/>
          </a:prstGeom>
          <a:noFill/>
        </p:spPr>
        <p:txBody>
          <a:bodyPr wrap="square" rtlCol="0">
            <a:spAutoFit/>
          </a:bodyPr>
          <a:lstStyle/>
          <a:p>
            <a:r>
              <a:rPr kumimoji="1" lang="en-US" altLang="zh-CN" sz="1100" dirty="0" smtClean="0"/>
              <a:t>85</a:t>
            </a:r>
            <a:endParaRPr kumimoji="1" lang="zh-CN" altLang="en-US" sz="1100" dirty="0"/>
          </a:p>
        </p:txBody>
      </p:sp>
      <p:sp>
        <p:nvSpPr>
          <p:cNvPr id="11" name="文本框 10"/>
          <p:cNvSpPr txBox="1"/>
          <p:nvPr/>
        </p:nvSpPr>
        <p:spPr>
          <a:xfrm>
            <a:off x="1556168" y="4355016"/>
            <a:ext cx="534769" cy="261610"/>
          </a:xfrm>
          <a:prstGeom prst="rect">
            <a:avLst/>
          </a:prstGeom>
          <a:noFill/>
        </p:spPr>
        <p:txBody>
          <a:bodyPr wrap="square" rtlCol="0">
            <a:spAutoFit/>
          </a:bodyPr>
          <a:lstStyle/>
          <a:p>
            <a:r>
              <a:rPr kumimoji="1" lang="en-US" altLang="zh-CN" sz="1100" dirty="0" smtClean="0"/>
              <a:t>171</a:t>
            </a:r>
            <a:endParaRPr kumimoji="1" lang="zh-CN" altLang="en-US" sz="1100" dirty="0"/>
          </a:p>
        </p:txBody>
      </p:sp>
      <p:sp>
        <p:nvSpPr>
          <p:cNvPr id="12" name="文本框 11"/>
          <p:cNvSpPr txBox="1"/>
          <p:nvPr/>
        </p:nvSpPr>
        <p:spPr>
          <a:xfrm>
            <a:off x="2042798" y="3971551"/>
            <a:ext cx="534769" cy="261610"/>
          </a:xfrm>
          <a:prstGeom prst="rect">
            <a:avLst/>
          </a:prstGeom>
          <a:noFill/>
        </p:spPr>
        <p:txBody>
          <a:bodyPr wrap="square" rtlCol="0">
            <a:spAutoFit/>
          </a:bodyPr>
          <a:lstStyle/>
          <a:p>
            <a:r>
              <a:rPr kumimoji="1" lang="en-US" altLang="zh-CN" sz="1100" dirty="0" smtClean="0"/>
              <a:t>256</a:t>
            </a:r>
          </a:p>
        </p:txBody>
      </p:sp>
      <p:sp>
        <p:nvSpPr>
          <p:cNvPr id="13" name="文本框 12"/>
          <p:cNvSpPr txBox="1"/>
          <p:nvPr/>
        </p:nvSpPr>
        <p:spPr>
          <a:xfrm>
            <a:off x="2577567" y="4300001"/>
            <a:ext cx="534769" cy="261610"/>
          </a:xfrm>
          <a:prstGeom prst="rect">
            <a:avLst/>
          </a:prstGeom>
          <a:noFill/>
        </p:spPr>
        <p:txBody>
          <a:bodyPr wrap="square" rtlCol="0">
            <a:spAutoFit/>
          </a:bodyPr>
          <a:lstStyle/>
          <a:p>
            <a:r>
              <a:rPr kumimoji="1" lang="en-US" altLang="zh-CN" sz="1100" dirty="0" smtClean="0"/>
              <a:t>341</a:t>
            </a:r>
          </a:p>
        </p:txBody>
      </p:sp>
      <p:sp>
        <p:nvSpPr>
          <p:cNvPr id="14" name="文本框 13"/>
          <p:cNvSpPr txBox="1"/>
          <p:nvPr/>
        </p:nvSpPr>
        <p:spPr>
          <a:xfrm>
            <a:off x="3112336" y="4300001"/>
            <a:ext cx="534769" cy="261610"/>
          </a:xfrm>
          <a:prstGeom prst="rect">
            <a:avLst/>
          </a:prstGeom>
          <a:noFill/>
        </p:spPr>
        <p:txBody>
          <a:bodyPr wrap="square" rtlCol="0">
            <a:spAutoFit/>
          </a:bodyPr>
          <a:lstStyle/>
          <a:p>
            <a:r>
              <a:rPr kumimoji="1" lang="en-US" altLang="zh-CN" sz="1100" dirty="0" smtClean="0"/>
              <a:t>427</a:t>
            </a:r>
          </a:p>
        </p:txBody>
      </p:sp>
      <p:sp>
        <p:nvSpPr>
          <p:cNvPr id="15" name="文本框 14"/>
          <p:cNvSpPr txBox="1"/>
          <p:nvPr/>
        </p:nvSpPr>
        <p:spPr>
          <a:xfrm>
            <a:off x="3628811" y="3834312"/>
            <a:ext cx="534769" cy="430887"/>
          </a:xfrm>
          <a:prstGeom prst="rect">
            <a:avLst/>
          </a:prstGeom>
          <a:noFill/>
        </p:spPr>
        <p:txBody>
          <a:bodyPr wrap="square" rtlCol="0">
            <a:spAutoFit/>
          </a:bodyPr>
          <a:lstStyle/>
          <a:p>
            <a:r>
              <a:rPr kumimoji="1" lang="en-US" altLang="zh-CN" sz="1100" dirty="0" smtClean="0"/>
              <a:t>512</a:t>
            </a:r>
          </a:p>
          <a:p>
            <a:r>
              <a:rPr kumimoji="1" lang="en-US" altLang="zh-CN" sz="1100" dirty="0" smtClean="0"/>
              <a:t>(0)</a:t>
            </a:r>
          </a:p>
        </p:txBody>
      </p:sp>
      <p:sp>
        <p:nvSpPr>
          <p:cNvPr id="16" name="文本框 15"/>
          <p:cNvSpPr txBox="1"/>
          <p:nvPr/>
        </p:nvSpPr>
        <p:spPr>
          <a:xfrm>
            <a:off x="4572000" y="3961446"/>
            <a:ext cx="3108347" cy="1477328"/>
          </a:xfrm>
          <a:prstGeom prst="rect">
            <a:avLst/>
          </a:prstGeom>
          <a:noFill/>
        </p:spPr>
        <p:txBody>
          <a:bodyPr wrap="square" rtlCol="0">
            <a:spAutoFit/>
          </a:bodyPr>
          <a:lstStyle/>
          <a:p>
            <a:r>
              <a:rPr kumimoji="1" lang="en-US" altLang="zh-CN" dirty="0" smtClean="0"/>
              <a:t>The measurement output of first register will most probably be one of the 6 numbers.</a:t>
            </a:r>
          </a:p>
          <a:p>
            <a:r>
              <a:rPr kumimoji="1" lang="en-US" altLang="zh-CN" dirty="0" smtClean="0"/>
              <a:t>Let’s assume we get 341…</a:t>
            </a:r>
            <a:endParaRPr kumimoji="1" lang="zh-CN" altLang="en-US" dirty="0"/>
          </a:p>
        </p:txBody>
      </p:sp>
    </p:spTree>
    <p:extLst>
      <p:ext uri="{BB962C8B-B14F-4D97-AF65-F5344CB8AC3E}">
        <p14:creationId xmlns:p14="http://schemas.microsoft.com/office/powerpoint/2010/main" val="22669792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Estimate r</a:t>
            </a:r>
          </a:p>
          <a:p>
            <a:endParaRPr kumimoji="1" lang="en-US" altLang="zh-CN" dirty="0"/>
          </a:p>
          <a:p>
            <a:endParaRPr kumimoji="1" lang="en-US" altLang="zh-CN" dirty="0" smtClean="0"/>
          </a:p>
          <a:p>
            <a:endParaRPr kumimoji="1" lang="en-US" altLang="zh-CN" dirty="0"/>
          </a:p>
          <a:p>
            <a:r>
              <a:rPr kumimoji="1" lang="en-US" altLang="zh-CN" dirty="0" smtClean="0"/>
              <a:t>Check if r=3 correct? No…</a:t>
            </a:r>
          </a:p>
          <a:p>
            <a:pPr lvl="1"/>
            <a:r>
              <a:rPr kumimoji="1" lang="en-US" altLang="zh-CN" dirty="0" smtClean="0"/>
              <a:t>Run the order-finding program again with input x=10</a:t>
            </a:r>
            <a:r>
              <a:rPr kumimoji="1" lang="en-US" altLang="zh-CN" baseline="30000" dirty="0" smtClean="0"/>
              <a:t>3</a:t>
            </a:r>
            <a:r>
              <a:rPr kumimoji="1" lang="en-US" altLang="zh-CN" dirty="0" smtClean="0"/>
              <a:t>(mod21), to get another factor of r, which is 2. Therefore r=2×3=6</a:t>
            </a:r>
          </a:p>
          <a:p>
            <a:pPr lvl="1"/>
            <a:r>
              <a:rPr kumimoji="1" lang="en-US" altLang="zh-CN" dirty="0" smtClean="0"/>
              <a:t>Or make some trials based on r</a:t>
            </a:r>
            <a:r>
              <a:rPr kumimoji="1" lang="en-US" altLang="zh-CN" baseline="-25000" dirty="0" smtClean="0"/>
              <a:t>1</a:t>
            </a:r>
            <a:r>
              <a:rPr kumimoji="1" lang="en-US" altLang="zh-CN" dirty="0" smtClean="0"/>
              <a:t>=3, with classical computer</a:t>
            </a:r>
          </a:p>
          <a:p>
            <a:pPr lvl="2"/>
            <a:r>
              <a:rPr kumimoji="1" lang="en-US" altLang="zh-CN" dirty="0" smtClean="0"/>
              <a:t>Get correct answer r=6</a:t>
            </a:r>
          </a:p>
        </p:txBody>
      </p:sp>
      <p:sp>
        <p:nvSpPr>
          <p:cNvPr id="3" name="幻灯片编号占位符 2"/>
          <p:cNvSpPr>
            <a:spLocks noGrp="1"/>
          </p:cNvSpPr>
          <p:nvPr>
            <p:ph type="sldNum" sz="quarter" idx="12"/>
          </p:nvPr>
        </p:nvSpPr>
        <p:spPr/>
        <p:txBody>
          <a:bodyPr/>
          <a:lstStyle/>
          <a:p>
            <a:fld id="{6C6AE60A-B69C-4790-82F7-3882EDF23186}" type="slidenum">
              <a:rPr lang="de-DE" smtClean="0"/>
              <a:t>29</a:t>
            </a:fld>
            <a:endParaRPr lang="de-DE"/>
          </a:p>
        </p:txBody>
      </p:sp>
      <p:sp>
        <p:nvSpPr>
          <p:cNvPr id="4" name="标题 3"/>
          <p:cNvSpPr>
            <a:spLocks noGrp="1"/>
          </p:cNvSpPr>
          <p:nvPr>
            <p:ph type="title"/>
          </p:nvPr>
        </p:nvSpPr>
        <p:spPr/>
        <p:txBody>
          <a:bodyPr/>
          <a:lstStyle/>
          <a:p>
            <a:r>
              <a:rPr kumimoji="1" lang="en-US" altLang="zh-CN" dirty="0" smtClean="0"/>
              <a:t>Example: Factorizing 21</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4032930761"/>
              </p:ext>
            </p:extLst>
          </p:nvPr>
        </p:nvGraphicFramePr>
        <p:xfrm>
          <a:off x="1787269" y="2597534"/>
          <a:ext cx="1827212" cy="1150938"/>
        </p:xfrm>
        <a:graphic>
          <a:graphicData uri="http://schemas.openxmlformats.org/presentationml/2006/ole">
            <mc:AlternateContent xmlns:mc="http://schemas.openxmlformats.org/markup-compatibility/2006">
              <mc:Choice xmlns:v="urn:schemas-microsoft-com:vml" Requires="v">
                <p:oleObj spid="_x0000_s45133" name="Equation" r:id="rId3" imgW="1003300" imgH="635000" progId="Equation.DSMT4">
                  <p:embed/>
                </p:oleObj>
              </mc:Choice>
              <mc:Fallback>
                <p:oleObj name="Equation" r:id="rId3" imgW="1003300" imgH="635000" progId="Equation.DSMT4">
                  <p:embed/>
                  <p:pic>
                    <p:nvPicPr>
                      <p:cNvPr id="0" name=""/>
                      <p:cNvPicPr/>
                      <p:nvPr/>
                    </p:nvPicPr>
                    <p:blipFill>
                      <a:blip r:embed="rId4"/>
                      <a:stretch>
                        <a:fillRect/>
                      </a:stretch>
                    </p:blipFill>
                    <p:spPr>
                      <a:xfrm>
                        <a:off x="1787269" y="2597534"/>
                        <a:ext cx="1827212" cy="1150938"/>
                      </a:xfrm>
                      <a:prstGeom prst="rect">
                        <a:avLst/>
                      </a:prstGeom>
                    </p:spPr>
                  </p:pic>
                </p:oleObj>
              </mc:Fallback>
            </mc:AlternateContent>
          </a:graphicData>
        </a:graphic>
      </p:graphicFrame>
    </p:spTree>
    <p:extLst>
      <p:ext uri="{BB962C8B-B14F-4D97-AF65-F5344CB8AC3E}">
        <p14:creationId xmlns:p14="http://schemas.microsoft.com/office/powerpoint/2010/main" val="1858003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RSA Encryption</a:t>
            </a:r>
          </a:p>
          <a:p>
            <a:endParaRPr kumimoji="1" lang="zh-CN" altLang="en-US" dirty="0"/>
          </a:p>
        </p:txBody>
      </p:sp>
      <p:sp>
        <p:nvSpPr>
          <p:cNvPr id="3" name="日期占位符 2"/>
          <p:cNvSpPr>
            <a:spLocks noGrp="1"/>
          </p:cNvSpPr>
          <p:nvPr>
            <p:ph type="dt" sz="half" idx="10"/>
          </p:nvPr>
        </p:nvSpPr>
        <p:spPr>
          <a:xfrm>
            <a:off x="7937624" y="6308726"/>
            <a:ext cx="612068" cy="468312"/>
          </a:xfrm>
        </p:spPr>
        <p:txBody>
          <a:bodyPr/>
          <a:lstStyle/>
          <a:p>
            <a:fld id="{3B2F6CB8-9391-4BED-909F-C47A979AE1C4}" type="datetime1">
              <a:rPr lang="de-DE" smtClean="0"/>
              <a:t>22/06/14</a:t>
            </a:fld>
            <a:endParaRPr lang="de-DE"/>
          </a:p>
        </p:txBody>
      </p:sp>
      <p:sp>
        <p:nvSpPr>
          <p:cNvPr id="4" name="页脚占位符 3"/>
          <p:cNvSpPr>
            <a:spLocks noGrp="1"/>
          </p:cNvSpPr>
          <p:nvPr>
            <p:ph type="ftr" sz="quarter" idx="11"/>
          </p:nvPr>
        </p:nvSpPr>
        <p:spPr>
          <a:xfrm>
            <a:off x="4572000" y="6308726"/>
            <a:ext cx="3208613" cy="468312"/>
          </a:xfrm>
        </p:spPr>
        <p:txBody>
          <a:bodyPr/>
          <a:lstStyle/>
          <a:p>
            <a:r>
              <a:rPr lang="de-DE" dirty="0" smtClean="0"/>
              <a:t>((Vorname Nachname))</a:t>
            </a:r>
            <a:endParaRPr lang="de-DE" dirty="0"/>
          </a:p>
        </p:txBody>
      </p:sp>
      <p:sp>
        <p:nvSpPr>
          <p:cNvPr id="5" name="幻灯片编号占位符 4"/>
          <p:cNvSpPr>
            <a:spLocks noGrp="1"/>
          </p:cNvSpPr>
          <p:nvPr>
            <p:ph type="sldNum" sz="quarter" idx="12"/>
          </p:nvPr>
        </p:nvSpPr>
        <p:spPr/>
        <p:txBody>
          <a:bodyPr/>
          <a:lstStyle/>
          <a:p>
            <a:fld id="{6C6AE60A-B69C-4790-82F7-3882EDF23186}" type="slidenum">
              <a:rPr lang="de-DE" smtClean="0"/>
              <a:t>3</a:t>
            </a:fld>
            <a:endParaRPr lang="de-DE"/>
          </a:p>
        </p:txBody>
      </p:sp>
      <p:sp>
        <p:nvSpPr>
          <p:cNvPr id="6" name="标题 5"/>
          <p:cNvSpPr>
            <a:spLocks noGrp="1"/>
          </p:cNvSpPr>
          <p:nvPr>
            <p:ph type="title"/>
          </p:nvPr>
        </p:nvSpPr>
        <p:spPr/>
        <p:txBody>
          <a:bodyPr/>
          <a:lstStyle/>
          <a:p>
            <a:r>
              <a:rPr kumimoji="1" lang="en-US" altLang="zh-CN" dirty="0" smtClean="0"/>
              <a:t>Why </a:t>
            </a:r>
            <a:r>
              <a:rPr kumimoji="1" lang="en-US" altLang="zh-CN" dirty="0" err="1" smtClean="0"/>
              <a:t>Shor’s</a:t>
            </a:r>
            <a:r>
              <a:rPr kumimoji="1" lang="en-US" altLang="zh-CN" dirty="0" smtClean="0"/>
              <a:t> Algorithm interesting?</a:t>
            </a:r>
            <a:endParaRPr kumimoji="1" lang="zh-CN" altLang="en-US" dirty="0"/>
          </a:p>
        </p:txBody>
      </p:sp>
      <p:pic>
        <p:nvPicPr>
          <p:cNvPr id="8" name="内容占位符 6" descr="image1_e.gif"/>
          <p:cNvPicPr>
            <a:picLocks noChangeAspect="1"/>
          </p:cNvPicPr>
          <p:nvPr/>
        </p:nvPicPr>
        <p:blipFill rotWithShape="1">
          <a:blip r:embed="rId3">
            <a:extLst>
              <a:ext uri="{28A0092B-C50C-407E-A947-70E740481C1C}">
                <a14:useLocalDpi xmlns:a14="http://schemas.microsoft.com/office/drawing/2010/main" val="0"/>
              </a:ext>
            </a:extLst>
          </a:blip>
          <a:srcRect l="-23829" r="-23829"/>
          <a:stretch/>
        </p:blipFill>
        <p:spPr>
          <a:xfrm>
            <a:off x="-619760" y="3007359"/>
            <a:ext cx="6705229" cy="2963229"/>
          </a:xfrm>
          <a:prstGeom prst="rect">
            <a:avLst/>
          </a:prstGeom>
        </p:spPr>
      </p:pic>
      <p:grpSp>
        <p:nvGrpSpPr>
          <p:cNvPr id="11" name="组 10"/>
          <p:cNvGrpSpPr/>
          <p:nvPr/>
        </p:nvGrpSpPr>
        <p:grpSpPr>
          <a:xfrm>
            <a:off x="5130800" y="2499360"/>
            <a:ext cx="3427758" cy="2812393"/>
            <a:chOff x="5130800" y="2499360"/>
            <a:chExt cx="3427758" cy="2812393"/>
          </a:xfrm>
        </p:grpSpPr>
        <p:sp>
          <p:nvSpPr>
            <p:cNvPr id="7" name="文本框 6"/>
            <p:cNvSpPr txBox="1"/>
            <p:nvPr/>
          </p:nvSpPr>
          <p:spPr>
            <a:xfrm>
              <a:off x="5130800" y="2499360"/>
              <a:ext cx="3210560" cy="2308324"/>
            </a:xfrm>
            <a:prstGeom prst="rect">
              <a:avLst/>
            </a:prstGeom>
            <a:noFill/>
          </p:spPr>
          <p:txBody>
            <a:bodyPr wrap="square" rtlCol="0">
              <a:spAutoFit/>
            </a:bodyPr>
            <a:lstStyle/>
            <a:p>
              <a:r>
                <a:rPr kumimoji="1" lang="en-US" altLang="zh-CN" dirty="0" smtClean="0"/>
                <a:t>Breaking RSA encryption requires prime factorizing a large integer (M)</a:t>
              </a:r>
            </a:p>
            <a:p>
              <a:endParaRPr kumimoji="1" lang="en-US" altLang="zh-CN" dirty="0"/>
            </a:p>
            <a:p>
              <a:r>
                <a:rPr kumimoji="1" lang="en-US" altLang="zh-CN" dirty="0" smtClean="0"/>
                <a:t>Best classical algorithm:</a:t>
              </a:r>
            </a:p>
            <a:p>
              <a:endParaRPr kumimoji="1" lang="en-US" altLang="zh-CN" dirty="0"/>
            </a:p>
            <a:p>
              <a:endParaRPr kumimoji="1" lang="en-US" altLang="zh-CN" dirty="0" smtClean="0"/>
            </a:p>
            <a:p>
              <a:r>
                <a:rPr kumimoji="1" lang="en-US" altLang="zh-CN" smtClean="0"/>
                <a:t>Shor’s </a:t>
              </a:r>
              <a:r>
                <a:rPr kumimoji="1" lang="en-US" altLang="zh-CN" dirty="0" smtClean="0"/>
                <a:t>algorithm:</a:t>
              </a:r>
              <a:endParaRPr kumimoji="1"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463237480"/>
                </p:ext>
              </p:extLst>
            </p:nvPr>
          </p:nvGraphicFramePr>
          <p:xfrm>
            <a:off x="5341363" y="3879848"/>
            <a:ext cx="2439250" cy="600711"/>
          </p:xfrm>
          <a:graphic>
            <a:graphicData uri="http://schemas.openxmlformats.org/presentationml/2006/ole">
              <mc:AlternateContent xmlns:mc="http://schemas.openxmlformats.org/markup-compatibility/2006">
                <mc:Choice xmlns:v="urn:schemas-microsoft-com:vml" Requires="v">
                  <p:oleObj spid="_x0000_s1457" name="Equation" r:id="rId4" imgW="1701800" imgH="419100" progId="Equation.DSMT4">
                    <p:embed/>
                  </p:oleObj>
                </mc:Choice>
                <mc:Fallback>
                  <p:oleObj name="Equation" r:id="rId4" imgW="1701800" imgH="419100" progId="Equation.DSMT4">
                    <p:embed/>
                    <p:pic>
                      <p:nvPicPr>
                        <p:cNvPr id="0" name=""/>
                        <p:cNvPicPr/>
                        <p:nvPr/>
                      </p:nvPicPr>
                      <p:blipFill>
                        <a:blip r:embed="rId5"/>
                        <a:stretch>
                          <a:fillRect/>
                        </a:stretch>
                      </p:blipFill>
                      <p:spPr>
                        <a:xfrm>
                          <a:off x="5341363" y="3879848"/>
                          <a:ext cx="2439250" cy="60071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830813487"/>
                </p:ext>
              </p:extLst>
            </p:nvPr>
          </p:nvGraphicFramePr>
          <p:xfrm>
            <a:off x="5364480" y="4868644"/>
            <a:ext cx="3194078" cy="443109"/>
          </p:xfrm>
          <a:graphic>
            <a:graphicData uri="http://schemas.openxmlformats.org/presentationml/2006/ole">
              <mc:AlternateContent xmlns:mc="http://schemas.openxmlformats.org/markup-compatibility/2006">
                <mc:Choice xmlns:v="urn:schemas-microsoft-com:vml" Requires="v">
                  <p:oleObj spid="_x0000_s1458" name="Equation" r:id="rId6" imgW="2197100" imgH="304800" progId="Equation.DSMT4">
                    <p:embed/>
                  </p:oleObj>
                </mc:Choice>
                <mc:Fallback>
                  <p:oleObj name="Equation" r:id="rId6" imgW="2197100" imgH="304800" progId="Equation.DSMT4">
                    <p:embed/>
                    <p:pic>
                      <p:nvPicPr>
                        <p:cNvPr id="0" name=""/>
                        <p:cNvPicPr/>
                        <p:nvPr/>
                      </p:nvPicPr>
                      <p:blipFill>
                        <a:blip r:embed="rId7"/>
                        <a:stretch>
                          <a:fillRect/>
                        </a:stretch>
                      </p:blipFill>
                      <p:spPr>
                        <a:xfrm>
                          <a:off x="5364480" y="4868644"/>
                          <a:ext cx="3194078" cy="443109"/>
                        </a:xfrm>
                        <a:prstGeom prst="rect">
                          <a:avLst/>
                        </a:prstGeom>
                      </p:spPr>
                    </p:pic>
                  </p:oleObj>
                </mc:Fallback>
              </mc:AlternateContent>
            </a:graphicData>
          </a:graphic>
        </p:graphicFrame>
      </p:grpSp>
      <p:sp>
        <p:nvSpPr>
          <p:cNvPr id="12" name="文本框 11"/>
          <p:cNvSpPr txBox="1"/>
          <p:nvPr/>
        </p:nvSpPr>
        <p:spPr>
          <a:xfrm>
            <a:off x="457200" y="6177921"/>
            <a:ext cx="4114800" cy="246221"/>
          </a:xfrm>
          <a:prstGeom prst="rect">
            <a:avLst/>
          </a:prstGeom>
          <a:noFill/>
        </p:spPr>
        <p:txBody>
          <a:bodyPr wrap="square" rtlCol="0">
            <a:spAutoFit/>
          </a:bodyPr>
          <a:lstStyle/>
          <a:p>
            <a:r>
              <a:rPr kumimoji="1" lang="en-US" altLang="zh-CN" sz="1000" dirty="0"/>
              <a:t>Image </a:t>
            </a:r>
            <a:r>
              <a:rPr kumimoji="1" lang="en-US" altLang="zh-CN" sz="1000" dirty="0" err="1"/>
              <a:t>source:http</a:t>
            </a:r>
            <a:r>
              <a:rPr kumimoji="1" lang="en-US" altLang="zh-CN" sz="1000" dirty="0"/>
              <a:t>://</a:t>
            </a:r>
            <a:r>
              <a:rPr kumimoji="1" lang="en-US" altLang="zh-CN" sz="1000" dirty="0" err="1"/>
              <a:t>www.lsi-contest.com</a:t>
            </a:r>
            <a:r>
              <a:rPr kumimoji="1" lang="en-US" altLang="zh-CN" sz="1000" dirty="0"/>
              <a:t>/2008/spec2_e.html</a:t>
            </a:r>
            <a:endParaRPr kumimoji="1" lang="zh-CN" altLang="en-US" sz="1000" dirty="0"/>
          </a:p>
        </p:txBody>
      </p:sp>
    </p:spTree>
    <p:extLst>
      <p:ext uri="{BB962C8B-B14F-4D97-AF65-F5344CB8AC3E}">
        <p14:creationId xmlns:p14="http://schemas.microsoft.com/office/powerpoint/2010/main" val="34794650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Now we know r=6</a:t>
            </a:r>
          </a:p>
          <a:p>
            <a:pPr lvl="1"/>
            <a:r>
              <a:rPr kumimoji="1" lang="en-US" altLang="zh-CN" dirty="0" smtClean="0"/>
              <a:t>r is even</a:t>
            </a:r>
          </a:p>
          <a:p>
            <a:pPr lvl="1"/>
            <a:r>
              <a:rPr kumimoji="1" lang="en-US" altLang="zh-CN" dirty="0" smtClean="0"/>
              <a:t>10</a:t>
            </a:r>
            <a:r>
              <a:rPr kumimoji="1" lang="en-US" altLang="zh-CN" baseline="30000" dirty="0" smtClean="0"/>
              <a:t>3</a:t>
            </a:r>
            <a:r>
              <a:rPr kumimoji="1" lang="en-US" altLang="zh-CN" dirty="0" smtClean="0"/>
              <a:t>+1(mod21)= 14, does not equal to 20</a:t>
            </a:r>
          </a:p>
          <a:p>
            <a:pPr lvl="1"/>
            <a:r>
              <a:rPr kumimoji="1" lang="en-US" altLang="zh-CN" dirty="0" smtClean="0"/>
              <a:t>Good choice!</a:t>
            </a:r>
          </a:p>
          <a:p>
            <a:r>
              <a:rPr kumimoji="1" lang="en-US" altLang="zh-CN" dirty="0" err="1"/>
              <a:t>g</a:t>
            </a:r>
            <a:r>
              <a:rPr kumimoji="1" lang="en-US" altLang="zh-CN" dirty="0" err="1" smtClean="0"/>
              <a:t>cd</a:t>
            </a:r>
            <a:r>
              <a:rPr kumimoji="1" lang="en-US" altLang="zh-CN" dirty="0" smtClean="0"/>
              <a:t>(10</a:t>
            </a:r>
            <a:r>
              <a:rPr kumimoji="1" lang="en-US" altLang="zh-CN" baseline="30000" dirty="0" smtClean="0"/>
              <a:t>3</a:t>
            </a:r>
            <a:r>
              <a:rPr kumimoji="1" lang="en-US" altLang="zh-CN" dirty="0" smtClean="0"/>
              <a:t>+1,21)=7</a:t>
            </a:r>
          </a:p>
          <a:p>
            <a:r>
              <a:rPr kumimoji="1" lang="en-US" altLang="zh-CN" dirty="0" err="1"/>
              <a:t>g</a:t>
            </a:r>
            <a:r>
              <a:rPr kumimoji="1" lang="en-US" altLang="zh-CN" dirty="0" err="1" smtClean="0"/>
              <a:t>cd</a:t>
            </a:r>
            <a:r>
              <a:rPr kumimoji="1" lang="en-US" altLang="zh-CN" dirty="0" smtClean="0"/>
              <a:t>(10</a:t>
            </a:r>
            <a:r>
              <a:rPr kumimoji="1" lang="en-US" altLang="zh-CN" baseline="30000" dirty="0" smtClean="0"/>
              <a:t>3</a:t>
            </a:r>
            <a:r>
              <a:rPr kumimoji="1" lang="en-US" altLang="zh-CN" dirty="0" smtClean="0"/>
              <a:t>-1,21)=3</a:t>
            </a:r>
          </a:p>
          <a:p>
            <a:r>
              <a:rPr kumimoji="1" lang="en-US" altLang="zh-CN" dirty="0" smtClean="0"/>
              <a:t>We are done!</a:t>
            </a:r>
          </a:p>
          <a:p>
            <a:pPr lvl="1"/>
            <a:endParaRPr kumimoji="1" lang="en-US" altLang="zh-CN" dirty="0" smtClean="0"/>
          </a:p>
          <a:p>
            <a:pPr lvl="1"/>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30</a:t>
            </a:fld>
            <a:endParaRPr lang="de-DE"/>
          </a:p>
        </p:txBody>
      </p:sp>
      <p:sp>
        <p:nvSpPr>
          <p:cNvPr id="4" name="标题 3"/>
          <p:cNvSpPr>
            <a:spLocks noGrp="1"/>
          </p:cNvSpPr>
          <p:nvPr>
            <p:ph type="title"/>
          </p:nvPr>
        </p:nvSpPr>
        <p:spPr/>
        <p:txBody>
          <a:bodyPr/>
          <a:lstStyle/>
          <a:p>
            <a:r>
              <a:rPr kumimoji="1" lang="en-US" altLang="zh-CN" dirty="0" smtClean="0"/>
              <a:t>Example: Factorizing 21</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spTree>
    <p:extLst>
      <p:ext uri="{BB962C8B-B14F-4D97-AF65-F5344CB8AC3E}">
        <p14:creationId xmlns:p14="http://schemas.microsoft.com/office/powerpoint/2010/main" val="10423292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Only polynomial time needed for </a:t>
            </a:r>
            <a:r>
              <a:rPr kumimoji="1" lang="en-US" altLang="zh-CN" dirty="0" err="1" smtClean="0"/>
              <a:t>Shor’s</a:t>
            </a:r>
            <a:r>
              <a:rPr kumimoji="1" lang="en-US" altLang="zh-CN" dirty="0" smtClean="0"/>
              <a:t> algorithm. Exponential time need classically.</a:t>
            </a:r>
          </a:p>
          <a:p>
            <a:r>
              <a:rPr kumimoji="1" lang="en-US" altLang="zh-CN" dirty="0" smtClean="0"/>
              <a:t>Procedure of </a:t>
            </a:r>
            <a:r>
              <a:rPr kumimoji="1" lang="en-US" altLang="zh-CN" dirty="0" err="1" smtClean="0"/>
              <a:t>Shor’s</a:t>
            </a:r>
            <a:r>
              <a:rPr kumimoji="1" lang="en-US" altLang="zh-CN" dirty="0" smtClean="0"/>
              <a:t> algorithm:</a:t>
            </a:r>
          </a:p>
          <a:p>
            <a:pPr lvl="1"/>
            <a:r>
              <a:rPr kumimoji="1" lang="en-US" altLang="zh-CN" dirty="0" smtClean="0"/>
              <a:t>Prepare superposition states</a:t>
            </a:r>
          </a:p>
          <a:p>
            <a:pPr lvl="1"/>
            <a:r>
              <a:rPr kumimoji="1" lang="en-US" altLang="zh-CN" dirty="0" smtClean="0"/>
              <a:t>Modular exponentiation</a:t>
            </a:r>
          </a:p>
          <a:p>
            <a:pPr lvl="1"/>
            <a:r>
              <a:rPr kumimoji="1" lang="en-US" altLang="zh-CN" dirty="0" smtClean="0"/>
              <a:t>Quantum Fourier transform</a:t>
            </a:r>
          </a:p>
          <a:p>
            <a:pPr lvl="1"/>
            <a:r>
              <a:rPr kumimoji="1" lang="en-US" altLang="zh-CN" dirty="0" smtClean="0"/>
              <a:t>Measure the register. Estimate the order r using classical computer.</a:t>
            </a:r>
          </a:p>
          <a:p>
            <a:r>
              <a:rPr kumimoji="1" lang="en-US" altLang="zh-CN" dirty="0" smtClean="0"/>
              <a:t>Quantum parallelism makes </a:t>
            </a:r>
            <a:r>
              <a:rPr kumimoji="1" lang="en-US" altLang="zh-CN" dirty="0" err="1" smtClean="0"/>
              <a:t>Shor’s</a:t>
            </a:r>
            <a:r>
              <a:rPr kumimoji="1" lang="en-US" altLang="zh-CN" dirty="0" smtClean="0"/>
              <a:t> algorithm faster than classical ones, but requirement for reversibility makes it more complicated </a:t>
            </a:r>
            <a:r>
              <a:rPr kumimoji="1" lang="en-US" altLang="zh-CN" smtClean="0"/>
              <a:t>than classical. </a:t>
            </a:r>
            <a:endParaRPr kumimoji="1" lang="en-US" altLang="zh-CN" dirty="0" smtClean="0"/>
          </a:p>
          <a:p>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31</a:t>
            </a:fld>
            <a:endParaRPr lang="de-DE"/>
          </a:p>
        </p:txBody>
      </p:sp>
      <p:sp>
        <p:nvSpPr>
          <p:cNvPr id="4" name="标题 3"/>
          <p:cNvSpPr>
            <a:spLocks noGrp="1"/>
          </p:cNvSpPr>
          <p:nvPr>
            <p:ph type="title"/>
          </p:nvPr>
        </p:nvSpPr>
        <p:spPr/>
        <p:txBody>
          <a:bodyPr/>
          <a:lstStyle/>
          <a:p>
            <a:r>
              <a:rPr kumimoji="1" lang="en-US" altLang="zh-CN" dirty="0" smtClean="0"/>
              <a:t>Summary</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spTree>
    <p:extLst>
      <p:ext uri="{BB962C8B-B14F-4D97-AF65-F5344CB8AC3E}">
        <p14:creationId xmlns:p14="http://schemas.microsoft.com/office/powerpoint/2010/main" val="9727092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err="1"/>
              <a:t>Shor</a:t>
            </a:r>
            <a:r>
              <a:rPr lang="en-US" altLang="zh-CN" dirty="0"/>
              <a:t>, Peter W. "</a:t>
            </a:r>
            <a:r>
              <a:rPr lang="en-US" altLang="zh-CN" dirty="0" smtClean="0"/>
              <a:t>Polynomial</a:t>
            </a:r>
            <a:r>
              <a:rPr lang="en-US" altLang="zh-CN" dirty="0"/>
              <a:t>-time algorithms for prime factorization and discrete logarithms on a quantum computer." </a:t>
            </a:r>
            <a:r>
              <a:rPr lang="en-US" altLang="zh-CN" i="1" dirty="0"/>
              <a:t>SIAM journal on computing</a:t>
            </a:r>
            <a:r>
              <a:rPr lang="en-US" altLang="zh-CN" dirty="0"/>
              <a:t> 26.5 (1997): 1484-1509</a:t>
            </a:r>
            <a:r>
              <a:rPr lang="en-US" altLang="zh-CN" dirty="0" smtClean="0"/>
              <a:t>.</a:t>
            </a:r>
          </a:p>
          <a:p>
            <a:r>
              <a:rPr kumimoji="1" lang="en-US" altLang="zh-CN" dirty="0"/>
              <a:t>‪Michael A. Nielsen, ‪Isaac L. </a:t>
            </a:r>
            <a:r>
              <a:rPr kumimoji="1" lang="en-US" altLang="zh-CN" dirty="0" smtClean="0"/>
              <a:t>Chuang </a:t>
            </a:r>
            <a:r>
              <a:rPr lang="en-US" altLang="zh-CN" dirty="0" smtClean="0"/>
              <a:t>”Quantum Computation and </a:t>
            </a:r>
            <a:r>
              <a:rPr lang="en-US" altLang="zh-CN" dirty="0"/>
              <a:t>Quantum Information.” </a:t>
            </a:r>
            <a:r>
              <a:rPr lang="en-US" altLang="zh-CN" i="1" dirty="0" smtClean="0"/>
              <a:t>Cambridge </a:t>
            </a:r>
            <a:r>
              <a:rPr lang="en-US" altLang="zh-CN" i="1" dirty="0"/>
              <a:t>University </a:t>
            </a:r>
            <a:r>
              <a:rPr lang="en-US" altLang="zh-CN" i="1" dirty="0" smtClean="0"/>
              <a:t>Press</a:t>
            </a:r>
            <a:r>
              <a:rPr lang="en-US" altLang="zh-CN" dirty="0" smtClean="0"/>
              <a:t>, (2000) </a:t>
            </a:r>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32</a:t>
            </a:fld>
            <a:endParaRPr lang="de-DE"/>
          </a:p>
        </p:txBody>
      </p:sp>
      <p:sp>
        <p:nvSpPr>
          <p:cNvPr id="4" name="标题 3"/>
          <p:cNvSpPr>
            <a:spLocks noGrp="1"/>
          </p:cNvSpPr>
          <p:nvPr>
            <p:ph type="title"/>
          </p:nvPr>
        </p:nvSpPr>
        <p:spPr/>
        <p:txBody>
          <a:bodyPr/>
          <a:lstStyle/>
          <a:p>
            <a:r>
              <a:rPr kumimoji="1" lang="en-US" altLang="zh-CN" dirty="0" smtClean="0"/>
              <a:t>Literature</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spTree>
    <p:extLst>
      <p:ext uri="{BB962C8B-B14F-4D97-AF65-F5344CB8AC3E}">
        <p14:creationId xmlns:p14="http://schemas.microsoft.com/office/powerpoint/2010/main" val="35917734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lgn="ctr">
              <a:buNone/>
            </a:pPr>
            <a:r>
              <a:rPr kumimoji="1" lang="en-US" altLang="zh-C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for your attention!</a:t>
            </a:r>
            <a:endParaRPr kumimoji="1" lang="zh-CN" altLang="en-US" dirty="0"/>
          </a:p>
          <a:p>
            <a:pPr marL="0" indent="0" algn="ctr">
              <a:buNone/>
            </a:pPr>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33</a:t>
            </a:fld>
            <a:endParaRPr lang="de-DE"/>
          </a:p>
        </p:txBody>
      </p:sp>
      <p:sp>
        <p:nvSpPr>
          <p:cNvPr id="4" name="标题 3"/>
          <p:cNvSpPr>
            <a:spLocks noGrp="1"/>
          </p:cNvSpPr>
          <p:nvPr>
            <p:ph type="title"/>
          </p:nvPr>
        </p:nvSpPr>
        <p:spPr/>
        <p:txBody>
          <a:bodyPr/>
          <a:lstStyle/>
          <a:p>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spTree>
    <p:extLst>
      <p:ext uri="{BB962C8B-B14F-4D97-AF65-F5344CB8AC3E}">
        <p14:creationId xmlns:p14="http://schemas.microsoft.com/office/powerpoint/2010/main" val="39830693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en-US" altLang="zh-CN" dirty="0" smtClean="0"/>
              <a:t>Parallelism – Use of superposition states</a:t>
            </a:r>
          </a:p>
          <a:p>
            <a:r>
              <a:rPr kumimoji="1" lang="en-US" altLang="zh-CN" dirty="0" smtClean="0"/>
              <a:t>Reversibility – Due to unitary operators</a:t>
            </a:r>
          </a:p>
          <a:p>
            <a:pPr lvl="1"/>
            <a:r>
              <a:rPr kumimoji="1" lang="en-US" altLang="zh-CN" dirty="0" smtClean="0"/>
              <a:t>Special requirements:</a:t>
            </a:r>
          </a:p>
          <a:p>
            <a:pPr lvl="2"/>
            <a:r>
              <a:rPr kumimoji="1" lang="en-US" altLang="zh-CN" dirty="0" smtClean="0"/>
              <a:t>Need additional output to keep track of the input</a:t>
            </a:r>
          </a:p>
          <a:p>
            <a:pPr lvl="2"/>
            <a:r>
              <a:rPr kumimoji="1" lang="en-US" altLang="zh-CN" dirty="0" smtClean="0"/>
              <a:t>In intermediate steps, the additional output may need to be erased “reversibly” </a:t>
            </a:r>
            <a:endParaRPr kumimoji="1" lang="zh-CN" altLang="en-US" dirty="0"/>
          </a:p>
        </p:txBody>
      </p:sp>
      <p:sp>
        <p:nvSpPr>
          <p:cNvPr id="3" name="幻灯片编号占位符 2"/>
          <p:cNvSpPr>
            <a:spLocks noGrp="1"/>
          </p:cNvSpPr>
          <p:nvPr>
            <p:ph type="sldNum" sz="quarter" idx="12"/>
          </p:nvPr>
        </p:nvSpPr>
        <p:spPr/>
        <p:txBody>
          <a:bodyPr/>
          <a:lstStyle/>
          <a:p>
            <a:fld id="{6C6AE60A-B69C-4790-82F7-3882EDF23186}" type="slidenum">
              <a:rPr lang="de-DE" smtClean="0"/>
              <a:t>4</a:t>
            </a:fld>
            <a:endParaRPr lang="de-DE"/>
          </a:p>
        </p:txBody>
      </p:sp>
      <p:sp>
        <p:nvSpPr>
          <p:cNvPr id="4" name="标题 3"/>
          <p:cNvSpPr>
            <a:spLocks noGrp="1"/>
          </p:cNvSpPr>
          <p:nvPr>
            <p:ph type="title"/>
          </p:nvPr>
        </p:nvSpPr>
        <p:spPr/>
        <p:txBody>
          <a:bodyPr/>
          <a:lstStyle/>
          <a:p>
            <a:r>
              <a:rPr kumimoji="1" lang="en-US" altLang="zh-CN" dirty="0" smtClean="0"/>
              <a:t>What is special for quantum algorithm?</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spTree>
    <p:extLst>
      <p:ext uri="{BB962C8B-B14F-4D97-AF65-F5344CB8AC3E}">
        <p14:creationId xmlns:p14="http://schemas.microsoft.com/office/powerpoint/2010/main" val="32026399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5</a:t>
            </a:fld>
            <a:endParaRPr lang="de-DE"/>
          </a:p>
        </p:txBody>
      </p:sp>
      <p:sp>
        <p:nvSpPr>
          <p:cNvPr id="4" name="标题 3"/>
          <p:cNvSpPr>
            <a:spLocks noGrp="1"/>
          </p:cNvSpPr>
          <p:nvPr>
            <p:ph type="title"/>
          </p:nvPr>
        </p:nvSpPr>
        <p:spPr/>
        <p:txBody>
          <a:bodyPr/>
          <a:lstStyle/>
          <a:p>
            <a:r>
              <a:rPr kumimoji="1" lang="en-US" altLang="zh-CN" dirty="0" smtClean="0"/>
              <a:t>Procedure of prime factorization</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dirty="0" err="1" smtClean="0"/>
              <a:t>Junxin</a:t>
            </a:r>
            <a:r>
              <a:rPr lang="de-DE" dirty="0" smtClean="0"/>
              <a:t> Chen, Chi Zhang</a:t>
            </a:r>
            <a:endParaRPr lang="de-DE" dirty="0"/>
          </a:p>
        </p:txBody>
      </p:sp>
      <p:cxnSp>
        <p:nvCxnSpPr>
          <p:cNvPr id="54" name="直线箭头连接符 53"/>
          <p:cNvCxnSpPr/>
          <p:nvPr/>
        </p:nvCxnSpPr>
        <p:spPr>
          <a:xfrm>
            <a:off x="6685280" y="7043362"/>
            <a:ext cx="0" cy="481781"/>
          </a:xfrm>
          <a:prstGeom prst="straightConnector1">
            <a:avLst/>
          </a:prstGeom>
          <a:ln w="2540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5" name="圆角矩形 54"/>
          <p:cNvSpPr/>
          <p:nvPr/>
        </p:nvSpPr>
        <p:spPr>
          <a:xfrm>
            <a:off x="6139364" y="7147642"/>
            <a:ext cx="1518736" cy="377504"/>
          </a:xfrm>
          <a:prstGeom prst="roundRect">
            <a:avLst/>
          </a:prstGeom>
          <a:solidFill>
            <a:srgbClr val="0000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altLang="zh-CN" sz="1600" dirty="0" err="1" smtClean="0"/>
              <a:t>gcd</a:t>
            </a:r>
            <a:r>
              <a:rPr lang="en-US" altLang="zh-CN" sz="1600" dirty="0" smtClean="0"/>
              <a:t>(</a:t>
            </a:r>
            <a:r>
              <a:rPr lang="en-US" altLang="zh-CN" sz="1600" dirty="0" err="1" smtClean="0"/>
              <a:t>x</a:t>
            </a:r>
            <a:r>
              <a:rPr lang="en-US" altLang="zh-CN" sz="1600" baseline="30000" dirty="0" err="1" smtClean="0"/>
              <a:t>r</a:t>
            </a:r>
            <a:r>
              <a:rPr lang="en-US" altLang="zh-CN" sz="1600" baseline="30000" dirty="0" smtClean="0"/>
              <a:t>/2</a:t>
            </a:r>
            <a:r>
              <a:rPr lang="en-US" altLang="zh-CN" sz="1600" dirty="0" smtClean="0"/>
              <a:t> ± 1,N)</a:t>
            </a:r>
            <a:endParaRPr lang="zh-CN" altLang="en-US" sz="1600" dirty="0"/>
          </a:p>
        </p:txBody>
      </p:sp>
      <p:pic>
        <p:nvPicPr>
          <p:cNvPr id="2" name="图片 1" descr="Shor-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6260"/>
            <a:ext cx="9144000" cy="3903453"/>
          </a:xfrm>
          <a:prstGeom prst="rect">
            <a:avLst/>
          </a:prstGeom>
        </p:spPr>
      </p:pic>
    </p:spTree>
    <p:extLst>
      <p:ext uri="{BB962C8B-B14F-4D97-AF65-F5344CB8AC3E}">
        <p14:creationId xmlns:p14="http://schemas.microsoft.com/office/powerpoint/2010/main" val="14317420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6</a:t>
            </a:fld>
            <a:endParaRPr lang="de-DE"/>
          </a:p>
        </p:txBody>
      </p:sp>
      <p:sp>
        <p:nvSpPr>
          <p:cNvPr id="4" name="标题 3"/>
          <p:cNvSpPr>
            <a:spLocks noGrp="1"/>
          </p:cNvSpPr>
          <p:nvPr>
            <p:ph type="title"/>
          </p:nvPr>
        </p:nvSpPr>
        <p:spPr/>
        <p:txBody>
          <a:bodyPr/>
          <a:lstStyle/>
          <a:p>
            <a:r>
              <a:rPr kumimoji="1" lang="en-US" altLang="zh-CN" dirty="0" smtClean="0"/>
              <a:t>Quantum Order-finding Algorithm</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8" name="对象 7"/>
          <p:cNvGraphicFramePr>
            <a:graphicFrameLocks noChangeAspect="1"/>
          </p:cNvGraphicFramePr>
          <p:nvPr>
            <p:extLst>
              <p:ext uri="{D42A27DB-BD31-4B8C-83A1-F6EECF244321}">
                <p14:modId xmlns:p14="http://schemas.microsoft.com/office/powerpoint/2010/main" val="2218382536"/>
              </p:ext>
            </p:extLst>
          </p:nvPr>
        </p:nvGraphicFramePr>
        <p:xfrm>
          <a:off x="1696720" y="2376488"/>
          <a:ext cx="1370013" cy="531812"/>
        </p:xfrm>
        <a:graphic>
          <a:graphicData uri="http://schemas.openxmlformats.org/presentationml/2006/ole">
            <mc:AlternateContent xmlns:mc="http://schemas.openxmlformats.org/markup-compatibility/2006">
              <mc:Choice xmlns:v="urn:schemas-microsoft-com:vml" Requires="v">
                <p:oleObj spid="_x0000_s92341" name="Equation" r:id="rId4" imgW="622300" imgH="241300" progId="Equation.DSMT4">
                  <p:embed/>
                </p:oleObj>
              </mc:Choice>
              <mc:Fallback>
                <p:oleObj name="Equation" r:id="rId4" imgW="622300" imgH="241300" progId="Equation.DSMT4">
                  <p:embed/>
                  <p:pic>
                    <p:nvPicPr>
                      <p:cNvPr id="0" name=""/>
                      <p:cNvPicPr/>
                      <p:nvPr/>
                    </p:nvPicPr>
                    <p:blipFill>
                      <a:blip r:embed="rId5"/>
                      <a:stretch>
                        <a:fillRect/>
                      </a:stretch>
                    </p:blipFill>
                    <p:spPr>
                      <a:xfrm>
                        <a:off x="1696720" y="2376488"/>
                        <a:ext cx="1370013" cy="531812"/>
                      </a:xfrm>
                      <a:prstGeom prst="rect">
                        <a:avLst/>
                      </a:prstGeom>
                    </p:spPr>
                  </p:pic>
                </p:oleObj>
              </mc:Fallback>
            </mc:AlternateContent>
          </a:graphicData>
        </a:graphic>
      </p:graphicFrame>
      <p:grpSp>
        <p:nvGrpSpPr>
          <p:cNvPr id="39" name="组 38"/>
          <p:cNvGrpSpPr/>
          <p:nvPr/>
        </p:nvGrpSpPr>
        <p:grpSpPr>
          <a:xfrm>
            <a:off x="4248150" y="3201988"/>
            <a:ext cx="4644901" cy="675342"/>
            <a:chOff x="4248150" y="2846388"/>
            <a:chExt cx="4644901" cy="675342"/>
          </a:xfrm>
        </p:grpSpPr>
        <p:graphicFrame>
          <p:nvGraphicFramePr>
            <p:cNvPr id="2" name="对象 1"/>
            <p:cNvGraphicFramePr>
              <a:graphicFrameLocks noChangeAspect="1"/>
            </p:cNvGraphicFramePr>
            <p:nvPr>
              <p:extLst>
                <p:ext uri="{D42A27DB-BD31-4B8C-83A1-F6EECF244321}">
                  <p14:modId xmlns:p14="http://schemas.microsoft.com/office/powerpoint/2010/main" val="1679538782"/>
                </p:ext>
              </p:extLst>
            </p:nvPr>
          </p:nvGraphicFramePr>
          <p:xfrm>
            <a:off x="4248150" y="2846388"/>
            <a:ext cx="1555750" cy="458787"/>
          </p:xfrm>
          <a:graphic>
            <a:graphicData uri="http://schemas.openxmlformats.org/presentationml/2006/ole">
              <mc:AlternateContent xmlns:mc="http://schemas.openxmlformats.org/markup-compatibility/2006">
                <mc:Choice xmlns:v="urn:schemas-microsoft-com:vml" Requires="v">
                  <p:oleObj spid="_x0000_s92342" name="Equation" r:id="rId6" imgW="774700" imgH="228600" progId="Equation.DSMT4">
                    <p:embed/>
                  </p:oleObj>
                </mc:Choice>
                <mc:Fallback>
                  <p:oleObj name="Equation" r:id="rId6" imgW="774700" imgH="228600" progId="Equation.DSMT4">
                    <p:embed/>
                    <p:pic>
                      <p:nvPicPr>
                        <p:cNvPr id="0" name=""/>
                        <p:cNvPicPr/>
                        <p:nvPr/>
                      </p:nvPicPr>
                      <p:blipFill>
                        <a:blip r:embed="rId7"/>
                        <a:stretch>
                          <a:fillRect/>
                        </a:stretch>
                      </p:blipFill>
                      <p:spPr>
                        <a:xfrm>
                          <a:off x="4248150" y="2846388"/>
                          <a:ext cx="1555750" cy="458787"/>
                        </a:xfrm>
                        <a:prstGeom prst="rect">
                          <a:avLst/>
                        </a:prstGeom>
                      </p:spPr>
                    </p:pic>
                  </p:oleObj>
                </mc:Fallback>
              </mc:AlternateContent>
            </a:graphicData>
          </a:graphic>
        </p:graphicFrame>
        <p:sp>
          <p:nvSpPr>
            <p:cNvPr id="7" name="文本框 6"/>
            <p:cNvSpPr txBox="1"/>
            <p:nvPr/>
          </p:nvSpPr>
          <p:spPr>
            <a:xfrm>
              <a:off x="6019800" y="2875399"/>
              <a:ext cx="2873251" cy="646331"/>
            </a:xfrm>
            <a:prstGeom prst="rect">
              <a:avLst/>
            </a:prstGeom>
            <a:noFill/>
          </p:spPr>
          <p:txBody>
            <a:bodyPr wrap="square" rtlCol="0">
              <a:spAutoFit/>
            </a:bodyPr>
            <a:lstStyle/>
            <a:p>
              <a:r>
                <a:rPr kumimoji="1" lang="en-US" altLang="zh-CN" i="1" dirty="0" smtClean="0"/>
                <a:t>q</a:t>
              </a:r>
              <a:r>
                <a:rPr kumimoji="1" lang="en-US" altLang="zh-CN" dirty="0" smtClean="0"/>
                <a:t> : total number of states, integer power of 2</a:t>
              </a:r>
              <a:endParaRPr kumimoji="1" lang="zh-CN" altLang="en-US" dirty="0"/>
            </a:p>
          </p:txBody>
        </p:sp>
      </p:grpSp>
      <p:grpSp>
        <p:nvGrpSpPr>
          <p:cNvPr id="44" name="组 43"/>
          <p:cNvGrpSpPr/>
          <p:nvPr/>
        </p:nvGrpSpPr>
        <p:grpSpPr>
          <a:xfrm>
            <a:off x="323850" y="6110725"/>
            <a:ext cx="5028203" cy="369332"/>
            <a:chOff x="323850" y="6110725"/>
            <a:chExt cx="5028203" cy="369332"/>
          </a:xfrm>
        </p:grpSpPr>
        <p:sp>
          <p:nvSpPr>
            <p:cNvPr id="13" name="文本框 12"/>
            <p:cNvSpPr txBox="1"/>
            <p:nvPr/>
          </p:nvSpPr>
          <p:spPr>
            <a:xfrm>
              <a:off x="1319803" y="6110725"/>
              <a:ext cx="4032250" cy="369332"/>
            </a:xfrm>
            <a:prstGeom prst="rect">
              <a:avLst/>
            </a:prstGeom>
            <a:noFill/>
          </p:spPr>
          <p:txBody>
            <a:bodyPr wrap="square" rtlCol="0">
              <a:spAutoFit/>
            </a:bodyPr>
            <a:lstStyle/>
            <a:p>
              <a:r>
                <a:rPr kumimoji="1" lang="en-US" altLang="zh-CN" dirty="0" smtClean="0"/>
                <a:t>Measurement and estimate order </a:t>
              </a:r>
              <a:r>
                <a:rPr kumimoji="1" lang="en-US" altLang="zh-CN" i="1" dirty="0" smtClean="0"/>
                <a:t>r</a:t>
              </a:r>
              <a:endParaRPr kumimoji="1" lang="zh-CN" altLang="en-US" i="1" dirty="0"/>
            </a:p>
          </p:txBody>
        </p:sp>
        <p:cxnSp>
          <p:nvCxnSpPr>
            <p:cNvPr id="16" name="直线箭头连接符 15"/>
            <p:cNvCxnSpPr/>
            <p:nvPr/>
          </p:nvCxnSpPr>
          <p:spPr>
            <a:xfrm>
              <a:off x="323850" y="6295391"/>
              <a:ext cx="922428"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36" name="组 35"/>
          <p:cNvGrpSpPr/>
          <p:nvPr/>
        </p:nvGrpSpPr>
        <p:grpSpPr>
          <a:xfrm>
            <a:off x="4133942" y="2508826"/>
            <a:ext cx="3339916" cy="379850"/>
            <a:chOff x="447254" y="3452822"/>
            <a:chExt cx="3339916" cy="379850"/>
          </a:xfrm>
        </p:grpSpPr>
        <p:grpSp>
          <p:nvGrpSpPr>
            <p:cNvPr id="17" name="组 16"/>
            <p:cNvGrpSpPr/>
            <p:nvPr/>
          </p:nvGrpSpPr>
          <p:grpSpPr>
            <a:xfrm>
              <a:off x="447254" y="3453369"/>
              <a:ext cx="3339916" cy="367616"/>
              <a:chOff x="1003300" y="3453369"/>
              <a:chExt cx="3339916" cy="367616"/>
            </a:xfrm>
          </p:grpSpPr>
          <p:sp>
            <p:nvSpPr>
              <p:cNvPr id="18" name="矩形 17"/>
              <p:cNvSpPr/>
              <p:nvPr/>
            </p:nvSpPr>
            <p:spPr>
              <a:xfrm>
                <a:off x="1003300"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p:cNvSpPr/>
              <p:nvPr/>
            </p:nvSpPr>
            <p:spPr>
              <a:xfrm>
                <a:off x="1378520"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1741992"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p:cNvSpPr/>
              <p:nvPr/>
            </p:nvSpPr>
            <p:spPr>
              <a:xfrm>
                <a:off x="2117212"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p:nvSpPr>
            <p:spPr>
              <a:xfrm>
                <a:off x="2495210"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p:cNvSpPr/>
              <p:nvPr/>
            </p:nvSpPr>
            <p:spPr>
              <a:xfrm>
                <a:off x="2870430"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矩形 23"/>
              <p:cNvSpPr/>
              <p:nvPr/>
            </p:nvSpPr>
            <p:spPr>
              <a:xfrm>
                <a:off x="3233902"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p:cNvSpPr/>
              <p:nvPr/>
            </p:nvSpPr>
            <p:spPr>
              <a:xfrm>
                <a:off x="3609122"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p:cNvSpPr/>
              <p:nvPr/>
            </p:nvSpPr>
            <p:spPr>
              <a:xfrm>
                <a:off x="3976169" y="3453369"/>
                <a:ext cx="367047" cy="367616"/>
              </a:xfrm>
              <a:prstGeom prst="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7" name="对象 26"/>
            <p:cNvGraphicFramePr>
              <a:graphicFrameLocks noChangeAspect="1"/>
            </p:cNvGraphicFramePr>
            <p:nvPr>
              <p:extLst>
                <p:ext uri="{D42A27DB-BD31-4B8C-83A1-F6EECF244321}">
                  <p14:modId xmlns:p14="http://schemas.microsoft.com/office/powerpoint/2010/main" val="572082100"/>
                </p:ext>
              </p:extLst>
            </p:nvPr>
          </p:nvGraphicFramePr>
          <p:xfrm>
            <a:off x="466592" y="3452822"/>
            <a:ext cx="347709" cy="368163"/>
          </p:xfrm>
          <a:graphic>
            <a:graphicData uri="http://schemas.openxmlformats.org/presentationml/2006/ole">
              <mc:AlternateContent xmlns:mc="http://schemas.openxmlformats.org/markup-compatibility/2006">
                <mc:Choice xmlns:v="urn:schemas-microsoft-com:vml" Requires="v">
                  <p:oleObj spid="_x0000_s92343" name="Equation" r:id="rId8" imgW="215900" imgH="228600" progId="Equation.DSMT4">
                    <p:embed/>
                  </p:oleObj>
                </mc:Choice>
                <mc:Fallback>
                  <p:oleObj name="Equation" r:id="rId8" imgW="215900" imgH="228600" progId="Equation.DSMT4">
                    <p:embed/>
                    <p:pic>
                      <p:nvPicPr>
                        <p:cNvPr id="0" name=""/>
                        <p:cNvPicPr/>
                        <p:nvPr/>
                      </p:nvPicPr>
                      <p:blipFill>
                        <a:blip r:embed="rId9"/>
                        <a:stretch>
                          <a:fillRect/>
                        </a:stretch>
                      </p:blipFill>
                      <p:spPr>
                        <a:xfrm>
                          <a:off x="466592" y="3452822"/>
                          <a:ext cx="347709" cy="368163"/>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558586252"/>
                </p:ext>
              </p:extLst>
            </p:nvPr>
          </p:nvGraphicFramePr>
          <p:xfrm>
            <a:off x="864701" y="3452822"/>
            <a:ext cx="347709" cy="368163"/>
          </p:xfrm>
          <a:graphic>
            <a:graphicData uri="http://schemas.openxmlformats.org/presentationml/2006/ole">
              <mc:AlternateContent xmlns:mc="http://schemas.openxmlformats.org/markup-compatibility/2006">
                <mc:Choice xmlns:v="urn:schemas-microsoft-com:vml" Requires="v">
                  <p:oleObj spid="_x0000_s92344" name="Equation" r:id="rId10" imgW="215900" imgH="228600" progId="Equation.DSMT4">
                    <p:embed/>
                  </p:oleObj>
                </mc:Choice>
                <mc:Fallback>
                  <p:oleObj name="Equation" r:id="rId10" imgW="215900" imgH="228600" progId="Equation.DSMT4">
                    <p:embed/>
                    <p:pic>
                      <p:nvPicPr>
                        <p:cNvPr id="0" name=""/>
                        <p:cNvPicPr/>
                        <p:nvPr/>
                      </p:nvPicPr>
                      <p:blipFill>
                        <a:blip r:embed="rId9"/>
                        <a:stretch>
                          <a:fillRect/>
                        </a:stretch>
                      </p:blipFill>
                      <p:spPr>
                        <a:xfrm>
                          <a:off x="864701" y="3452822"/>
                          <a:ext cx="347709" cy="368163"/>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1111863780"/>
                </p:ext>
              </p:extLst>
            </p:nvPr>
          </p:nvGraphicFramePr>
          <p:xfrm>
            <a:off x="1209841" y="3452822"/>
            <a:ext cx="347709" cy="368163"/>
          </p:xfrm>
          <a:graphic>
            <a:graphicData uri="http://schemas.openxmlformats.org/presentationml/2006/ole">
              <mc:AlternateContent xmlns:mc="http://schemas.openxmlformats.org/markup-compatibility/2006">
                <mc:Choice xmlns:v="urn:schemas-microsoft-com:vml" Requires="v">
                  <p:oleObj spid="_x0000_s92345" name="Equation" r:id="rId11" imgW="215900" imgH="228600" progId="Equation.DSMT4">
                    <p:embed/>
                  </p:oleObj>
                </mc:Choice>
                <mc:Fallback>
                  <p:oleObj name="Equation" r:id="rId11" imgW="215900" imgH="228600" progId="Equation.DSMT4">
                    <p:embed/>
                    <p:pic>
                      <p:nvPicPr>
                        <p:cNvPr id="0" name=""/>
                        <p:cNvPicPr/>
                        <p:nvPr/>
                      </p:nvPicPr>
                      <p:blipFill>
                        <a:blip r:embed="rId9"/>
                        <a:stretch>
                          <a:fillRect/>
                        </a:stretch>
                      </p:blipFill>
                      <p:spPr>
                        <a:xfrm>
                          <a:off x="1209841" y="3452822"/>
                          <a:ext cx="347709" cy="368163"/>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387349221"/>
                </p:ext>
              </p:extLst>
            </p:nvPr>
          </p:nvGraphicFramePr>
          <p:xfrm>
            <a:off x="1607950" y="3452822"/>
            <a:ext cx="347709" cy="368163"/>
          </p:xfrm>
          <a:graphic>
            <a:graphicData uri="http://schemas.openxmlformats.org/presentationml/2006/ole">
              <mc:AlternateContent xmlns:mc="http://schemas.openxmlformats.org/markup-compatibility/2006">
                <mc:Choice xmlns:v="urn:schemas-microsoft-com:vml" Requires="v">
                  <p:oleObj spid="_x0000_s92346" name="Equation" r:id="rId12" imgW="215900" imgH="228600" progId="Equation.DSMT4">
                    <p:embed/>
                  </p:oleObj>
                </mc:Choice>
                <mc:Fallback>
                  <p:oleObj name="Equation" r:id="rId12" imgW="215900" imgH="228600" progId="Equation.DSMT4">
                    <p:embed/>
                    <p:pic>
                      <p:nvPicPr>
                        <p:cNvPr id="0" name=""/>
                        <p:cNvPicPr/>
                        <p:nvPr/>
                      </p:nvPicPr>
                      <p:blipFill>
                        <a:blip r:embed="rId9"/>
                        <a:stretch>
                          <a:fillRect/>
                        </a:stretch>
                      </p:blipFill>
                      <p:spPr>
                        <a:xfrm>
                          <a:off x="1607950" y="3452822"/>
                          <a:ext cx="347709" cy="368163"/>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653889266"/>
                </p:ext>
              </p:extLst>
            </p:nvPr>
          </p:nvGraphicFramePr>
          <p:xfrm>
            <a:off x="1961513" y="3453369"/>
            <a:ext cx="347709" cy="368163"/>
          </p:xfrm>
          <a:graphic>
            <a:graphicData uri="http://schemas.openxmlformats.org/presentationml/2006/ole">
              <mc:AlternateContent xmlns:mc="http://schemas.openxmlformats.org/markup-compatibility/2006">
                <mc:Choice xmlns:v="urn:schemas-microsoft-com:vml" Requires="v">
                  <p:oleObj spid="_x0000_s92347" name="Equation" r:id="rId13" imgW="215900" imgH="228600" progId="Equation.DSMT4">
                    <p:embed/>
                  </p:oleObj>
                </mc:Choice>
                <mc:Fallback>
                  <p:oleObj name="Equation" r:id="rId13" imgW="215900" imgH="228600" progId="Equation.DSMT4">
                    <p:embed/>
                    <p:pic>
                      <p:nvPicPr>
                        <p:cNvPr id="0" name=""/>
                        <p:cNvPicPr/>
                        <p:nvPr/>
                      </p:nvPicPr>
                      <p:blipFill>
                        <a:blip r:embed="rId9"/>
                        <a:stretch>
                          <a:fillRect/>
                        </a:stretch>
                      </p:blipFill>
                      <p:spPr>
                        <a:xfrm>
                          <a:off x="1961513" y="3453369"/>
                          <a:ext cx="347709" cy="368163"/>
                        </a:xfrm>
                        <a:prstGeom prst="rect">
                          <a:avLst/>
                        </a:prstGeom>
                      </p:spPr>
                    </p:pic>
                  </p:oleObj>
                </mc:Fallback>
              </mc:AlternateContent>
            </a:graphicData>
          </a:graphic>
        </p:graphicFrame>
        <p:graphicFrame>
          <p:nvGraphicFramePr>
            <p:cNvPr id="32" name="对象 31"/>
            <p:cNvGraphicFramePr>
              <a:graphicFrameLocks noChangeAspect="1"/>
            </p:cNvGraphicFramePr>
            <p:nvPr>
              <p:extLst>
                <p:ext uri="{D42A27DB-BD31-4B8C-83A1-F6EECF244321}">
                  <p14:modId xmlns:p14="http://schemas.microsoft.com/office/powerpoint/2010/main" val="2079745147"/>
                </p:ext>
              </p:extLst>
            </p:nvPr>
          </p:nvGraphicFramePr>
          <p:xfrm>
            <a:off x="2359622" y="3453369"/>
            <a:ext cx="347709" cy="368163"/>
          </p:xfrm>
          <a:graphic>
            <a:graphicData uri="http://schemas.openxmlformats.org/presentationml/2006/ole">
              <mc:AlternateContent xmlns:mc="http://schemas.openxmlformats.org/markup-compatibility/2006">
                <mc:Choice xmlns:v="urn:schemas-microsoft-com:vml" Requires="v">
                  <p:oleObj spid="_x0000_s92348" name="Equation" r:id="rId14" imgW="215900" imgH="228600" progId="Equation.DSMT4">
                    <p:embed/>
                  </p:oleObj>
                </mc:Choice>
                <mc:Fallback>
                  <p:oleObj name="Equation" r:id="rId14" imgW="215900" imgH="228600" progId="Equation.DSMT4">
                    <p:embed/>
                    <p:pic>
                      <p:nvPicPr>
                        <p:cNvPr id="0" name=""/>
                        <p:cNvPicPr/>
                        <p:nvPr/>
                      </p:nvPicPr>
                      <p:blipFill>
                        <a:blip r:embed="rId9"/>
                        <a:stretch>
                          <a:fillRect/>
                        </a:stretch>
                      </p:blipFill>
                      <p:spPr>
                        <a:xfrm>
                          <a:off x="2359622" y="3453369"/>
                          <a:ext cx="347709" cy="368163"/>
                        </a:xfrm>
                        <a:prstGeom prst="rect">
                          <a:avLst/>
                        </a:prstGeom>
                      </p:spPr>
                    </p:pic>
                  </p:oleObj>
                </mc:Fallback>
              </mc:AlternateContent>
            </a:graphicData>
          </a:graphic>
        </p:graphicFrame>
        <p:graphicFrame>
          <p:nvGraphicFramePr>
            <p:cNvPr id="33" name="对象 32"/>
            <p:cNvGraphicFramePr>
              <a:graphicFrameLocks noChangeAspect="1"/>
            </p:cNvGraphicFramePr>
            <p:nvPr>
              <p:extLst>
                <p:ext uri="{D42A27DB-BD31-4B8C-83A1-F6EECF244321}">
                  <p14:modId xmlns:p14="http://schemas.microsoft.com/office/powerpoint/2010/main" val="729532352"/>
                </p:ext>
              </p:extLst>
            </p:nvPr>
          </p:nvGraphicFramePr>
          <p:xfrm>
            <a:off x="2704762" y="3453369"/>
            <a:ext cx="347709" cy="368163"/>
          </p:xfrm>
          <a:graphic>
            <a:graphicData uri="http://schemas.openxmlformats.org/presentationml/2006/ole">
              <mc:AlternateContent xmlns:mc="http://schemas.openxmlformats.org/markup-compatibility/2006">
                <mc:Choice xmlns:v="urn:schemas-microsoft-com:vml" Requires="v">
                  <p:oleObj spid="_x0000_s92349" name="Equation" r:id="rId15" imgW="215900" imgH="228600" progId="Equation.DSMT4">
                    <p:embed/>
                  </p:oleObj>
                </mc:Choice>
                <mc:Fallback>
                  <p:oleObj name="Equation" r:id="rId15" imgW="215900" imgH="228600" progId="Equation.DSMT4">
                    <p:embed/>
                    <p:pic>
                      <p:nvPicPr>
                        <p:cNvPr id="0" name=""/>
                        <p:cNvPicPr/>
                        <p:nvPr/>
                      </p:nvPicPr>
                      <p:blipFill>
                        <a:blip r:embed="rId9"/>
                        <a:stretch>
                          <a:fillRect/>
                        </a:stretch>
                      </p:blipFill>
                      <p:spPr>
                        <a:xfrm>
                          <a:off x="2704762" y="3453369"/>
                          <a:ext cx="347709" cy="368163"/>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337516925"/>
                </p:ext>
              </p:extLst>
            </p:nvPr>
          </p:nvGraphicFramePr>
          <p:xfrm>
            <a:off x="3102871" y="3453369"/>
            <a:ext cx="347709" cy="368163"/>
          </p:xfrm>
          <a:graphic>
            <a:graphicData uri="http://schemas.openxmlformats.org/presentationml/2006/ole">
              <mc:AlternateContent xmlns:mc="http://schemas.openxmlformats.org/markup-compatibility/2006">
                <mc:Choice xmlns:v="urn:schemas-microsoft-com:vml" Requires="v">
                  <p:oleObj spid="_x0000_s92350" name="Equation" r:id="rId16" imgW="215900" imgH="228600" progId="Equation.DSMT4">
                    <p:embed/>
                  </p:oleObj>
                </mc:Choice>
                <mc:Fallback>
                  <p:oleObj name="Equation" r:id="rId16" imgW="215900" imgH="228600" progId="Equation.DSMT4">
                    <p:embed/>
                    <p:pic>
                      <p:nvPicPr>
                        <p:cNvPr id="0" name=""/>
                        <p:cNvPicPr/>
                        <p:nvPr/>
                      </p:nvPicPr>
                      <p:blipFill>
                        <a:blip r:embed="rId9"/>
                        <a:stretch>
                          <a:fillRect/>
                        </a:stretch>
                      </p:blipFill>
                      <p:spPr>
                        <a:xfrm>
                          <a:off x="3102871" y="3453369"/>
                          <a:ext cx="347709" cy="368163"/>
                        </a:xfrm>
                        <a:prstGeom prst="rect">
                          <a:avLst/>
                        </a:prstGeom>
                      </p:spPr>
                    </p:pic>
                  </p:oleObj>
                </mc:Fallback>
              </mc:AlternateContent>
            </a:graphicData>
          </a:graphic>
        </p:graphicFrame>
        <p:graphicFrame>
          <p:nvGraphicFramePr>
            <p:cNvPr id="35" name="对象 34"/>
            <p:cNvGraphicFramePr>
              <a:graphicFrameLocks noChangeAspect="1"/>
            </p:cNvGraphicFramePr>
            <p:nvPr>
              <p:extLst>
                <p:ext uri="{D42A27DB-BD31-4B8C-83A1-F6EECF244321}">
                  <p14:modId xmlns:p14="http://schemas.microsoft.com/office/powerpoint/2010/main" val="745124771"/>
                </p:ext>
              </p:extLst>
            </p:nvPr>
          </p:nvGraphicFramePr>
          <p:xfrm>
            <a:off x="3429125" y="3464509"/>
            <a:ext cx="347709" cy="368163"/>
          </p:xfrm>
          <a:graphic>
            <a:graphicData uri="http://schemas.openxmlformats.org/presentationml/2006/ole">
              <mc:AlternateContent xmlns:mc="http://schemas.openxmlformats.org/markup-compatibility/2006">
                <mc:Choice xmlns:v="urn:schemas-microsoft-com:vml" Requires="v">
                  <p:oleObj spid="_x0000_s92351" name="Equation" r:id="rId17" imgW="215900" imgH="228600" progId="Equation.DSMT4">
                    <p:embed/>
                  </p:oleObj>
                </mc:Choice>
                <mc:Fallback>
                  <p:oleObj name="Equation" r:id="rId17" imgW="215900" imgH="228600" progId="Equation.DSMT4">
                    <p:embed/>
                    <p:pic>
                      <p:nvPicPr>
                        <p:cNvPr id="0" name=""/>
                        <p:cNvPicPr/>
                        <p:nvPr/>
                      </p:nvPicPr>
                      <p:blipFill>
                        <a:blip r:embed="rId9"/>
                        <a:stretch>
                          <a:fillRect/>
                        </a:stretch>
                      </p:blipFill>
                      <p:spPr>
                        <a:xfrm>
                          <a:off x="3429125" y="3464509"/>
                          <a:ext cx="347709" cy="368163"/>
                        </a:xfrm>
                        <a:prstGeom prst="rect">
                          <a:avLst/>
                        </a:prstGeom>
                      </p:spPr>
                    </p:pic>
                  </p:oleObj>
                </mc:Fallback>
              </mc:AlternateContent>
            </a:graphicData>
          </a:graphic>
        </p:graphicFrame>
      </p:grpSp>
      <p:grpSp>
        <p:nvGrpSpPr>
          <p:cNvPr id="38" name="组 37"/>
          <p:cNvGrpSpPr/>
          <p:nvPr/>
        </p:nvGrpSpPr>
        <p:grpSpPr>
          <a:xfrm>
            <a:off x="0" y="2799814"/>
            <a:ext cx="3901440" cy="1161316"/>
            <a:chOff x="0" y="2413734"/>
            <a:chExt cx="3901440" cy="1161316"/>
          </a:xfrm>
        </p:grpSpPr>
        <p:cxnSp>
          <p:nvCxnSpPr>
            <p:cNvPr id="9" name="直线箭头连接符 8"/>
            <p:cNvCxnSpPr/>
            <p:nvPr/>
          </p:nvCxnSpPr>
          <p:spPr>
            <a:xfrm>
              <a:off x="323850" y="3060065"/>
              <a:ext cx="922428"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10" name="对象 9"/>
            <p:cNvGraphicFramePr>
              <a:graphicFrameLocks noChangeAspect="1"/>
            </p:cNvGraphicFramePr>
            <p:nvPr>
              <p:extLst>
                <p:ext uri="{D42A27DB-BD31-4B8C-83A1-F6EECF244321}">
                  <p14:modId xmlns:p14="http://schemas.microsoft.com/office/powerpoint/2010/main" val="364332010"/>
                </p:ext>
              </p:extLst>
            </p:nvPr>
          </p:nvGraphicFramePr>
          <p:xfrm>
            <a:off x="1613853" y="2544763"/>
            <a:ext cx="2287587" cy="1030287"/>
          </p:xfrm>
          <a:graphic>
            <a:graphicData uri="http://schemas.openxmlformats.org/presentationml/2006/ole">
              <mc:AlternateContent xmlns:mc="http://schemas.openxmlformats.org/markup-compatibility/2006">
                <mc:Choice xmlns:v="urn:schemas-microsoft-com:vml" Requires="v">
                  <p:oleObj spid="_x0000_s92352" name="Equation" r:id="rId18" imgW="1041400" imgH="469900" progId="Equation.DSMT4">
                    <p:embed/>
                  </p:oleObj>
                </mc:Choice>
                <mc:Fallback>
                  <p:oleObj name="Equation" r:id="rId18" imgW="1041400" imgH="469900" progId="Equation.DSMT4">
                    <p:embed/>
                    <p:pic>
                      <p:nvPicPr>
                        <p:cNvPr id="0" name=""/>
                        <p:cNvPicPr/>
                        <p:nvPr/>
                      </p:nvPicPr>
                      <p:blipFill>
                        <a:blip r:embed="rId19"/>
                        <a:stretch>
                          <a:fillRect/>
                        </a:stretch>
                      </p:blipFill>
                      <p:spPr>
                        <a:xfrm>
                          <a:off x="1613853" y="2544763"/>
                          <a:ext cx="2287587" cy="1030287"/>
                        </a:xfrm>
                        <a:prstGeom prst="rect">
                          <a:avLst/>
                        </a:prstGeom>
                      </p:spPr>
                    </p:pic>
                  </p:oleObj>
                </mc:Fallback>
              </mc:AlternateContent>
            </a:graphicData>
          </a:graphic>
        </p:graphicFrame>
        <p:sp>
          <p:nvSpPr>
            <p:cNvPr id="37" name="文本框 36"/>
            <p:cNvSpPr txBox="1"/>
            <p:nvPr/>
          </p:nvSpPr>
          <p:spPr>
            <a:xfrm>
              <a:off x="0" y="2413734"/>
              <a:ext cx="1818640" cy="646331"/>
            </a:xfrm>
            <a:prstGeom prst="rect">
              <a:avLst/>
            </a:prstGeom>
            <a:noFill/>
          </p:spPr>
          <p:txBody>
            <a:bodyPr wrap="square" rtlCol="0">
              <a:spAutoFit/>
            </a:bodyPr>
            <a:lstStyle/>
            <a:p>
              <a:r>
                <a:rPr kumimoji="1" lang="en-US" altLang="zh-CN" dirty="0" smtClean="0"/>
                <a:t>Prepare Superposition</a:t>
              </a:r>
              <a:endParaRPr kumimoji="1" lang="zh-CN" altLang="en-US" dirty="0"/>
            </a:p>
          </p:txBody>
        </p:sp>
      </p:grpSp>
      <p:grpSp>
        <p:nvGrpSpPr>
          <p:cNvPr id="41" name="组 40"/>
          <p:cNvGrpSpPr/>
          <p:nvPr/>
        </p:nvGrpSpPr>
        <p:grpSpPr>
          <a:xfrm>
            <a:off x="57150" y="3875504"/>
            <a:ext cx="5035233" cy="1200686"/>
            <a:chOff x="57150" y="3580864"/>
            <a:chExt cx="5035233" cy="1200686"/>
          </a:xfrm>
        </p:grpSpPr>
        <p:cxnSp>
          <p:nvCxnSpPr>
            <p:cNvPr id="11" name="直线箭头连接符 10"/>
            <p:cNvCxnSpPr/>
            <p:nvPr/>
          </p:nvCxnSpPr>
          <p:spPr>
            <a:xfrm>
              <a:off x="323850" y="4266565"/>
              <a:ext cx="922428"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12" name="对象 11"/>
            <p:cNvGraphicFramePr>
              <a:graphicFrameLocks noChangeAspect="1"/>
            </p:cNvGraphicFramePr>
            <p:nvPr>
              <p:extLst>
                <p:ext uri="{D42A27DB-BD31-4B8C-83A1-F6EECF244321}">
                  <p14:modId xmlns:p14="http://schemas.microsoft.com/office/powerpoint/2010/main" val="2169947314"/>
                </p:ext>
              </p:extLst>
            </p:nvPr>
          </p:nvGraphicFramePr>
          <p:xfrm>
            <a:off x="1633220" y="3751263"/>
            <a:ext cx="3459163" cy="1030287"/>
          </p:xfrm>
          <a:graphic>
            <a:graphicData uri="http://schemas.openxmlformats.org/presentationml/2006/ole">
              <mc:AlternateContent xmlns:mc="http://schemas.openxmlformats.org/markup-compatibility/2006">
                <mc:Choice xmlns:v="urn:schemas-microsoft-com:vml" Requires="v">
                  <p:oleObj spid="_x0000_s92353" name="Equation" r:id="rId20" imgW="1574800" imgH="469900" progId="Equation.DSMT4">
                    <p:embed/>
                  </p:oleObj>
                </mc:Choice>
                <mc:Fallback>
                  <p:oleObj name="Equation" r:id="rId20" imgW="1574800" imgH="469900" progId="Equation.DSMT4">
                    <p:embed/>
                    <p:pic>
                      <p:nvPicPr>
                        <p:cNvPr id="0" name=""/>
                        <p:cNvPicPr/>
                        <p:nvPr/>
                      </p:nvPicPr>
                      <p:blipFill>
                        <a:blip r:embed="rId21"/>
                        <a:stretch>
                          <a:fillRect/>
                        </a:stretch>
                      </p:blipFill>
                      <p:spPr>
                        <a:xfrm>
                          <a:off x="1633220" y="3751263"/>
                          <a:ext cx="3459163" cy="1030287"/>
                        </a:xfrm>
                        <a:prstGeom prst="rect">
                          <a:avLst/>
                        </a:prstGeom>
                      </p:spPr>
                    </p:pic>
                  </p:oleObj>
                </mc:Fallback>
              </mc:AlternateContent>
            </a:graphicData>
          </a:graphic>
        </p:graphicFrame>
        <p:sp>
          <p:nvSpPr>
            <p:cNvPr id="40" name="文本框 39"/>
            <p:cNvSpPr txBox="1"/>
            <p:nvPr/>
          </p:nvSpPr>
          <p:spPr>
            <a:xfrm>
              <a:off x="57150" y="3580864"/>
              <a:ext cx="1761490" cy="646331"/>
            </a:xfrm>
            <a:prstGeom prst="rect">
              <a:avLst/>
            </a:prstGeom>
            <a:noFill/>
          </p:spPr>
          <p:txBody>
            <a:bodyPr wrap="square" rtlCol="0">
              <a:spAutoFit/>
            </a:bodyPr>
            <a:lstStyle/>
            <a:p>
              <a:r>
                <a:rPr kumimoji="1" lang="en-US" altLang="zh-CN" dirty="0" smtClean="0"/>
                <a:t>Modular Exponentiation</a:t>
              </a:r>
              <a:endParaRPr kumimoji="1" lang="zh-CN" altLang="en-US" dirty="0"/>
            </a:p>
          </p:txBody>
        </p:sp>
      </p:grpSp>
      <p:grpSp>
        <p:nvGrpSpPr>
          <p:cNvPr id="43" name="组 42"/>
          <p:cNvGrpSpPr/>
          <p:nvPr/>
        </p:nvGrpSpPr>
        <p:grpSpPr>
          <a:xfrm>
            <a:off x="323850" y="5048250"/>
            <a:ext cx="6361492" cy="981075"/>
            <a:chOff x="323850" y="4804410"/>
            <a:chExt cx="6361492" cy="981075"/>
          </a:xfrm>
        </p:grpSpPr>
        <p:cxnSp>
          <p:nvCxnSpPr>
            <p:cNvPr id="14" name="直线箭头连接符 13"/>
            <p:cNvCxnSpPr/>
            <p:nvPr/>
          </p:nvCxnSpPr>
          <p:spPr>
            <a:xfrm>
              <a:off x="323850" y="5244465"/>
              <a:ext cx="922428"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15" name="对象 14"/>
            <p:cNvGraphicFramePr>
              <a:graphicFrameLocks noChangeAspect="1"/>
            </p:cNvGraphicFramePr>
            <p:nvPr>
              <p:extLst>
                <p:ext uri="{D42A27DB-BD31-4B8C-83A1-F6EECF244321}">
                  <p14:modId xmlns:p14="http://schemas.microsoft.com/office/powerpoint/2010/main" val="3523497863"/>
                </p:ext>
              </p:extLst>
            </p:nvPr>
          </p:nvGraphicFramePr>
          <p:xfrm>
            <a:off x="1621217" y="4804410"/>
            <a:ext cx="5064125" cy="981075"/>
          </p:xfrm>
          <a:graphic>
            <a:graphicData uri="http://schemas.openxmlformats.org/presentationml/2006/ole">
              <mc:AlternateContent xmlns:mc="http://schemas.openxmlformats.org/markup-compatibility/2006">
                <mc:Choice xmlns:v="urn:schemas-microsoft-com:vml" Requires="v">
                  <p:oleObj spid="_x0000_s92354" name="Equation" r:id="rId22" imgW="2362200" imgH="457200" progId="Equation.DSMT4">
                    <p:embed/>
                  </p:oleObj>
                </mc:Choice>
                <mc:Fallback>
                  <p:oleObj name="Equation" r:id="rId22" imgW="2362200" imgH="457200" progId="Equation.DSMT4">
                    <p:embed/>
                    <p:pic>
                      <p:nvPicPr>
                        <p:cNvPr id="0" name=""/>
                        <p:cNvPicPr/>
                        <p:nvPr/>
                      </p:nvPicPr>
                      <p:blipFill>
                        <a:blip r:embed="rId23"/>
                        <a:stretch>
                          <a:fillRect/>
                        </a:stretch>
                      </p:blipFill>
                      <p:spPr>
                        <a:xfrm>
                          <a:off x="1621217" y="4804410"/>
                          <a:ext cx="5064125" cy="981075"/>
                        </a:xfrm>
                        <a:prstGeom prst="rect">
                          <a:avLst/>
                        </a:prstGeom>
                      </p:spPr>
                    </p:pic>
                  </p:oleObj>
                </mc:Fallback>
              </mc:AlternateContent>
            </a:graphicData>
          </a:graphic>
        </p:graphicFrame>
        <p:sp>
          <p:nvSpPr>
            <p:cNvPr id="42" name="文本框 41"/>
            <p:cNvSpPr txBox="1"/>
            <p:nvPr/>
          </p:nvSpPr>
          <p:spPr>
            <a:xfrm>
              <a:off x="365533" y="4881483"/>
              <a:ext cx="880745" cy="369332"/>
            </a:xfrm>
            <a:prstGeom prst="rect">
              <a:avLst/>
            </a:prstGeom>
            <a:noFill/>
          </p:spPr>
          <p:txBody>
            <a:bodyPr wrap="square" rtlCol="0">
              <a:spAutoFit/>
            </a:bodyPr>
            <a:lstStyle/>
            <a:p>
              <a:r>
                <a:rPr kumimoji="1" lang="en-US" altLang="zh-CN" dirty="0" smtClean="0"/>
                <a:t>QFT</a:t>
              </a:r>
              <a:endParaRPr kumimoji="1" lang="zh-CN" altLang="en-US" dirty="0"/>
            </a:p>
          </p:txBody>
        </p:sp>
      </p:grpSp>
      <p:sp>
        <p:nvSpPr>
          <p:cNvPr id="45" name="文本框 44"/>
          <p:cNvSpPr txBox="1"/>
          <p:nvPr/>
        </p:nvSpPr>
        <p:spPr>
          <a:xfrm>
            <a:off x="1503679" y="1767840"/>
            <a:ext cx="3736001" cy="369332"/>
          </a:xfrm>
          <a:prstGeom prst="rect">
            <a:avLst/>
          </a:prstGeom>
          <a:noFill/>
        </p:spPr>
        <p:txBody>
          <a:bodyPr wrap="square" rtlCol="0">
            <a:spAutoFit/>
          </a:bodyPr>
          <a:lstStyle/>
          <a:p>
            <a:r>
              <a:rPr kumimoji="1" lang="en-US" altLang="zh-CN" dirty="0" smtClean="0"/>
              <a:t>Input: (</a:t>
            </a:r>
            <a:r>
              <a:rPr kumimoji="1" lang="en-US" altLang="zh-CN" dirty="0" err="1" smtClean="0"/>
              <a:t>x,n</a:t>
            </a:r>
            <a:r>
              <a:rPr kumimoji="1" lang="en-US" altLang="zh-CN" dirty="0" smtClean="0"/>
              <a:t>); 	Output: order r</a:t>
            </a:r>
            <a:endParaRPr kumimoji="1" lang="zh-CN" altLang="en-US" dirty="0"/>
          </a:p>
        </p:txBody>
      </p:sp>
    </p:spTree>
    <p:extLst>
      <p:ext uri="{BB962C8B-B14F-4D97-AF65-F5344CB8AC3E}">
        <p14:creationId xmlns:p14="http://schemas.microsoft.com/office/powerpoint/2010/main" val="173050146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7</a:t>
            </a:fld>
            <a:endParaRPr lang="de-DE"/>
          </a:p>
        </p:txBody>
      </p:sp>
      <p:sp>
        <p:nvSpPr>
          <p:cNvPr id="4" name="标题 3"/>
          <p:cNvSpPr>
            <a:spLocks noGrp="1"/>
          </p:cNvSpPr>
          <p:nvPr>
            <p:ph type="title"/>
          </p:nvPr>
        </p:nvSpPr>
        <p:spPr/>
        <p:txBody>
          <a:bodyPr/>
          <a:lstStyle/>
          <a:p>
            <a:r>
              <a:rPr kumimoji="1" lang="en-US" altLang="zh-CN" dirty="0"/>
              <a:t>Prepare Superposition State</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pSp>
        <p:nvGrpSpPr>
          <p:cNvPr id="10" name="组 9"/>
          <p:cNvGrpSpPr/>
          <p:nvPr/>
        </p:nvGrpSpPr>
        <p:grpSpPr>
          <a:xfrm>
            <a:off x="1423988" y="2668588"/>
            <a:ext cx="4809807" cy="1030287"/>
            <a:chOff x="1158904" y="1719295"/>
            <a:chExt cx="4809807" cy="1030287"/>
          </a:xfrm>
        </p:grpSpPr>
        <p:graphicFrame>
          <p:nvGraphicFramePr>
            <p:cNvPr id="7" name="对象 6"/>
            <p:cNvGraphicFramePr>
              <a:graphicFrameLocks noChangeAspect="1"/>
            </p:cNvGraphicFramePr>
            <p:nvPr>
              <p:extLst>
                <p:ext uri="{D42A27DB-BD31-4B8C-83A1-F6EECF244321}">
                  <p14:modId xmlns:p14="http://schemas.microsoft.com/office/powerpoint/2010/main" val="1970601017"/>
                </p:ext>
              </p:extLst>
            </p:nvPr>
          </p:nvGraphicFramePr>
          <p:xfrm>
            <a:off x="1158904" y="1981232"/>
            <a:ext cx="1373187" cy="533400"/>
          </p:xfrm>
          <a:graphic>
            <a:graphicData uri="http://schemas.openxmlformats.org/presentationml/2006/ole">
              <mc:AlternateContent xmlns:mc="http://schemas.openxmlformats.org/markup-compatibility/2006">
                <mc:Choice xmlns:v="urn:schemas-microsoft-com:vml" Requires="v">
                  <p:oleObj spid="_x0000_s9519" name="Equation" r:id="rId3" imgW="622300" imgH="241300" progId="Equation.DSMT4">
                    <p:embed/>
                  </p:oleObj>
                </mc:Choice>
                <mc:Fallback>
                  <p:oleObj name="Equation" r:id="rId3" imgW="622300" imgH="241300" progId="Equation.DSMT4">
                    <p:embed/>
                    <p:pic>
                      <p:nvPicPr>
                        <p:cNvPr id="0" name=""/>
                        <p:cNvPicPr/>
                        <p:nvPr/>
                      </p:nvPicPr>
                      <p:blipFill>
                        <a:blip r:embed="rId4"/>
                        <a:stretch>
                          <a:fillRect/>
                        </a:stretch>
                      </p:blipFill>
                      <p:spPr>
                        <a:xfrm>
                          <a:off x="1158904" y="1981232"/>
                          <a:ext cx="1373187" cy="533400"/>
                        </a:xfrm>
                        <a:prstGeom prst="rect">
                          <a:avLst/>
                        </a:prstGeom>
                      </p:spPr>
                    </p:pic>
                  </p:oleObj>
                </mc:Fallback>
              </mc:AlternateContent>
            </a:graphicData>
          </a:graphic>
        </p:graphicFrame>
        <p:cxnSp>
          <p:nvCxnSpPr>
            <p:cNvPr id="8" name="直线箭头连接符 7"/>
            <p:cNvCxnSpPr/>
            <p:nvPr/>
          </p:nvCxnSpPr>
          <p:spPr>
            <a:xfrm>
              <a:off x="2636352" y="2234565"/>
              <a:ext cx="922428"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9" name="对象 8"/>
            <p:cNvGraphicFramePr>
              <a:graphicFrameLocks noChangeAspect="1"/>
            </p:cNvGraphicFramePr>
            <p:nvPr>
              <p:extLst>
                <p:ext uri="{D42A27DB-BD31-4B8C-83A1-F6EECF244321}">
                  <p14:modId xmlns:p14="http://schemas.microsoft.com/office/powerpoint/2010/main" val="529092142"/>
                </p:ext>
              </p:extLst>
            </p:nvPr>
          </p:nvGraphicFramePr>
          <p:xfrm>
            <a:off x="3682711" y="1719295"/>
            <a:ext cx="2286000" cy="1030287"/>
          </p:xfrm>
          <a:graphic>
            <a:graphicData uri="http://schemas.openxmlformats.org/presentationml/2006/ole">
              <mc:AlternateContent xmlns:mc="http://schemas.openxmlformats.org/markup-compatibility/2006">
                <mc:Choice xmlns:v="urn:schemas-microsoft-com:vml" Requires="v">
                  <p:oleObj spid="_x0000_s9520" name="Equation" r:id="rId5" imgW="1041400" imgH="469900" progId="Equation.DSMT4">
                    <p:embed/>
                  </p:oleObj>
                </mc:Choice>
                <mc:Fallback>
                  <p:oleObj name="Equation" r:id="rId5" imgW="1041400" imgH="469900" progId="Equation.DSMT4">
                    <p:embed/>
                    <p:pic>
                      <p:nvPicPr>
                        <p:cNvPr id="0" name=""/>
                        <p:cNvPicPr/>
                        <p:nvPr/>
                      </p:nvPicPr>
                      <p:blipFill>
                        <a:blip r:embed="rId6"/>
                        <a:stretch>
                          <a:fillRect/>
                        </a:stretch>
                      </p:blipFill>
                      <p:spPr>
                        <a:xfrm>
                          <a:off x="3682711" y="1719295"/>
                          <a:ext cx="2286000" cy="1030287"/>
                        </a:xfrm>
                        <a:prstGeom prst="rect">
                          <a:avLst/>
                        </a:prstGeom>
                      </p:spPr>
                    </p:pic>
                  </p:oleObj>
                </mc:Fallback>
              </mc:AlternateContent>
            </a:graphicData>
          </a:graphic>
        </p:graphicFrame>
      </p:grpSp>
      <p:sp>
        <p:nvSpPr>
          <p:cNvPr id="11" name="文本框 10"/>
          <p:cNvSpPr txBox="1"/>
          <p:nvPr/>
        </p:nvSpPr>
        <p:spPr>
          <a:xfrm>
            <a:off x="920750" y="2070100"/>
            <a:ext cx="2787650" cy="400110"/>
          </a:xfrm>
          <a:prstGeom prst="rect">
            <a:avLst/>
          </a:prstGeom>
          <a:noFill/>
        </p:spPr>
        <p:txBody>
          <a:bodyPr wrap="square" rtlCol="0">
            <a:spAutoFit/>
          </a:bodyPr>
          <a:lstStyle/>
          <a:p>
            <a:r>
              <a:rPr kumimoji="1" lang="en-US" altLang="zh-CN" sz="2000" dirty="0" smtClean="0"/>
              <a:t>Goal</a:t>
            </a:r>
            <a:r>
              <a:rPr kumimoji="1" lang="en-US" altLang="zh-CN" dirty="0" smtClean="0"/>
              <a:t>:</a:t>
            </a:r>
            <a:endParaRPr kumimoji="1" lang="zh-CN" altLang="en-US" dirty="0"/>
          </a:p>
        </p:txBody>
      </p:sp>
    </p:spTree>
    <p:extLst>
      <p:ext uri="{BB962C8B-B14F-4D97-AF65-F5344CB8AC3E}">
        <p14:creationId xmlns:p14="http://schemas.microsoft.com/office/powerpoint/2010/main" val="40852840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8</a:t>
            </a:fld>
            <a:endParaRPr lang="de-DE"/>
          </a:p>
        </p:txBody>
      </p:sp>
      <p:sp>
        <p:nvSpPr>
          <p:cNvPr id="4" name="标题 3"/>
          <p:cNvSpPr>
            <a:spLocks noGrp="1"/>
          </p:cNvSpPr>
          <p:nvPr>
            <p:ph type="title"/>
          </p:nvPr>
        </p:nvSpPr>
        <p:spPr/>
        <p:txBody>
          <a:bodyPr/>
          <a:lstStyle/>
          <a:p>
            <a:r>
              <a:rPr kumimoji="1" lang="en-US" altLang="zh-CN" dirty="0" smtClean="0"/>
              <a:t>Prepare Superposition State</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sp>
        <p:nvSpPr>
          <p:cNvPr id="7" name="文本框 6"/>
          <p:cNvSpPr txBox="1"/>
          <p:nvPr/>
        </p:nvSpPr>
        <p:spPr>
          <a:xfrm>
            <a:off x="212090" y="2565400"/>
            <a:ext cx="1136650" cy="923330"/>
          </a:xfrm>
          <a:prstGeom prst="rect">
            <a:avLst/>
          </a:prstGeom>
          <a:noFill/>
        </p:spPr>
        <p:txBody>
          <a:bodyPr wrap="square" rtlCol="0">
            <a:spAutoFit/>
          </a:bodyPr>
          <a:lstStyle/>
          <a:p>
            <a:r>
              <a:rPr kumimoji="1" lang="en-US" altLang="zh-CN" dirty="0" smtClean="0"/>
              <a:t>First Register </a:t>
            </a:r>
            <a:r>
              <a:rPr kumimoji="1" lang="en-US" altLang="zh-CN" i="1" dirty="0"/>
              <a:t>L</a:t>
            </a:r>
            <a:r>
              <a:rPr kumimoji="1" lang="en-US" altLang="zh-CN" dirty="0" smtClean="0"/>
              <a:t> </a:t>
            </a:r>
            <a:r>
              <a:rPr kumimoji="1" lang="en-US" altLang="zh-CN" dirty="0" err="1" smtClean="0"/>
              <a:t>qubits</a:t>
            </a:r>
            <a:endParaRPr kumimoji="1" lang="zh-CN" altLang="en-US" dirty="0"/>
          </a:p>
        </p:txBody>
      </p:sp>
      <p:grpSp>
        <p:nvGrpSpPr>
          <p:cNvPr id="86" name="组 85"/>
          <p:cNvGrpSpPr/>
          <p:nvPr/>
        </p:nvGrpSpPr>
        <p:grpSpPr>
          <a:xfrm>
            <a:off x="1243271" y="1766667"/>
            <a:ext cx="4725729" cy="2237416"/>
            <a:chOff x="1243271" y="1766667"/>
            <a:chExt cx="5030528" cy="2754197"/>
          </a:xfrm>
        </p:grpSpPr>
        <p:grpSp>
          <p:nvGrpSpPr>
            <p:cNvPr id="83" name="组 82"/>
            <p:cNvGrpSpPr/>
            <p:nvPr/>
          </p:nvGrpSpPr>
          <p:grpSpPr>
            <a:xfrm>
              <a:off x="2006600" y="1766667"/>
              <a:ext cx="4267199" cy="2754197"/>
              <a:chOff x="1397000" y="1766667"/>
              <a:chExt cx="4267199" cy="2754197"/>
            </a:xfrm>
          </p:grpSpPr>
          <p:sp>
            <p:nvSpPr>
              <p:cNvPr id="32" name="文本框 31"/>
              <p:cNvSpPr txBox="1"/>
              <p:nvPr/>
            </p:nvSpPr>
            <p:spPr>
              <a:xfrm>
                <a:off x="2321841" y="3324457"/>
                <a:ext cx="491441" cy="565046"/>
              </a:xfrm>
              <a:prstGeom prst="rect">
                <a:avLst/>
              </a:prstGeom>
              <a:noFill/>
            </p:spPr>
            <p:txBody>
              <a:bodyPr vert="eaVert" wrap="square" rtlCol="0">
                <a:spAutoFit/>
              </a:bodyPr>
              <a:lstStyle/>
              <a:p>
                <a:r>
                  <a:rPr kumimoji="1" lang="zh-CN" altLang="zh-CN" dirty="0" smtClean="0"/>
                  <a:t>…</a:t>
                </a:r>
                <a:endParaRPr kumimoji="1" lang="zh-CN" altLang="en-US" dirty="0"/>
              </a:p>
            </p:txBody>
          </p:sp>
          <p:grpSp>
            <p:nvGrpSpPr>
              <p:cNvPr id="61" name="组 60"/>
              <p:cNvGrpSpPr/>
              <p:nvPr/>
            </p:nvGrpSpPr>
            <p:grpSpPr>
              <a:xfrm>
                <a:off x="1397000" y="1766667"/>
                <a:ext cx="4267199" cy="784665"/>
                <a:chOff x="1397000" y="1766667"/>
                <a:chExt cx="4267199" cy="784665"/>
              </a:xfrm>
            </p:grpSpPr>
            <p:grpSp>
              <p:nvGrpSpPr>
                <p:cNvPr id="60" name="组 59"/>
                <p:cNvGrpSpPr/>
                <p:nvPr/>
              </p:nvGrpSpPr>
              <p:grpSpPr>
                <a:xfrm>
                  <a:off x="1397000" y="1903034"/>
                  <a:ext cx="2578100" cy="491845"/>
                  <a:chOff x="1397000" y="1903034"/>
                  <a:chExt cx="2578100" cy="491845"/>
                </a:xfrm>
              </p:grpSpPr>
              <p:grpSp>
                <p:nvGrpSpPr>
                  <p:cNvPr id="38" name="组 37"/>
                  <p:cNvGrpSpPr/>
                  <p:nvPr/>
                </p:nvGrpSpPr>
                <p:grpSpPr>
                  <a:xfrm>
                    <a:off x="1397000" y="1903034"/>
                    <a:ext cx="1380066" cy="491845"/>
                    <a:chOff x="1397000" y="1903034"/>
                    <a:chExt cx="1380066" cy="491845"/>
                  </a:xfrm>
                </p:grpSpPr>
                <p:grpSp>
                  <p:nvGrpSpPr>
                    <p:cNvPr id="14" name="组 13"/>
                    <p:cNvGrpSpPr/>
                    <p:nvPr/>
                  </p:nvGrpSpPr>
                  <p:grpSpPr>
                    <a:xfrm>
                      <a:off x="2351617" y="1903034"/>
                      <a:ext cx="425449" cy="485598"/>
                      <a:chOff x="2504017" y="2753934"/>
                      <a:chExt cx="425449" cy="485598"/>
                    </a:xfrm>
                  </p:grpSpPr>
                  <p:sp>
                    <p:nvSpPr>
                      <p:cNvPr id="15" name="矩形 14"/>
                      <p:cNvSpPr/>
                      <p:nvPr/>
                    </p:nvSpPr>
                    <p:spPr>
                      <a:xfrm>
                        <a:off x="2504017" y="2788578"/>
                        <a:ext cx="425449" cy="450954"/>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2526481" y="2753934"/>
                        <a:ext cx="351366" cy="369332"/>
                      </a:xfrm>
                      <a:prstGeom prst="rect">
                        <a:avLst/>
                      </a:prstGeom>
                      <a:noFill/>
                    </p:spPr>
                    <p:txBody>
                      <a:bodyPr wrap="none" rtlCol="0">
                        <a:spAutoFit/>
                      </a:bodyPr>
                      <a:lstStyle/>
                      <a:p>
                        <a:r>
                          <a:rPr kumimoji="1" lang="en-US" altLang="zh-CN" dirty="0" smtClean="0"/>
                          <a:t>H</a:t>
                        </a:r>
                        <a:endParaRPr kumimoji="1" lang="zh-CN" altLang="en-US" dirty="0"/>
                      </a:p>
                    </p:txBody>
                  </p:sp>
                </p:grpSp>
                <p:graphicFrame>
                  <p:nvGraphicFramePr>
                    <p:cNvPr id="33" name="对象 32"/>
                    <p:cNvGraphicFramePr>
                      <a:graphicFrameLocks noChangeAspect="1"/>
                    </p:cNvGraphicFramePr>
                    <p:nvPr>
                      <p:extLst>
                        <p:ext uri="{D42A27DB-BD31-4B8C-83A1-F6EECF244321}">
                          <p14:modId xmlns:p14="http://schemas.microsoft.com/office/powerpoint/2010/main" val="3367010772"/>
                        </p:ext>
                      </p:extLst>
                    </p:nvPr>
                  </p:nvGraphicFramePr>
                  <p:xfrm>
                    <a:off x="1397000" y="1937679"/>
                    <a:ext cx="431800" cy="457200"/>
                  </p:xfrm>
                  <a:graphic>
                    <a:graphicData uri="http://schemas.openxmlformats.org/presentationml/2006/ole">
                      <mc:AlternateContent xmlns:mc="http://schemas.openxmlformats.org/markup-compatibility/2006">
                        <mc:Choice xmlns:v="urn:schemas-microsoft-com:vml" Requires="v">
                          <p:oleObj spid="_x0000_s54260" name="Equation" r:id="rId3" imgW="215900" imgH="228600" progId="Equation.DSMT4">
                            <p:embed/>
                          </p:oleObj>
                        </mc:Choice>
                        <mc:Fallback>
                          <p:oleObj name="Equation" r:id="rId3" imgW="215900" imgH="228600" progId="Equation.DSMT4">
                            <p:embed/>
                            <p:pic>
                              <p:nvPicPr>
                                <p:cNvPr id="0" name=""/>
                                <p:cNvPicPr/>
                                <p:nvPr/>
                              </p:nvPicPr>
                              <p:blipFill>
                                <a:blip r:embed="rId4"/>
                                <a:stretch>
                                  <a:fillRect/>
                                </a:stretch>
                              </p:blipFill>
                              <p:spPr>
                                <a:xfrm>
                                  <a:off x="1397000" y="1937679"/>
                                  <a:ext cx="431800" cy="457200"/>
                                </a:xfrm>
                                <a:prstGeom prst="rect">
                                  <a:avLst/>
                                </a:prstGeom>
                              </p:spPr>
                            </p:pic>
                          </p:oleObj>
                        </mc:Fallback>
                      </mc:AlternateContent>
                    </a:graphicData>
                  </a:graphic>
                </p:graphicFrame>
                <p:cxnSp>
                  <p:nvCxnSpPr>
                    <p:cNvPr id="37" name="直线连接符 36"/>
                    <p:cNvCxnSpPr/>
                    <p:nvPr/>
                  </p:nvCxnSpPr>
                  <p:spPr>
                    <a:xfrm>
                      <a:off x="1778000" y="2159000"/>
                      <a:ext cx="522817" cy="415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7" name="直线连接符 56"/>
                  <p:cNvCxnSpPr/>
                  <p:nvPr/>
                </p:nvCxnSpPr>
                <p:spPr>
                  <a:xfrm>
                    <a:off x="2813282" y="2159000"/>
                    <a:ext cx="1161818"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59" name="对象 58"/>
                <p:cNvGraphicFramePr>
                  <a:graphicFrameLocks noChangeAspect="1"/>
                </p:cNvGraphicFramePr>
                <p:nvPr>
                  <p:extLst>
                    <p:ext uri="{D42A27DB-BD31-4B8C-83A1-F6EECF244321}">
                      <p14:modId xmlns:p14="http://schemas.microsoft.com/office/powerpoint/2010/main" val="2333919897"/>
                    </p:ext>
                  </p:extLst>
                </p:nvPr>
              </p:nvGraphicFramePr>
              <p:xfrm>
                <a:off x="4070348" y="1766667"/>
                <a:ext cx="1593851" cy="784665"/>
              </p:xfrm>
              <a:graphic>
                <a:graphicData uri="http://schemas.openxmlformats.org/presentationml/2006/ole">
                  <mc:AlternateContent xmlns:mc="http://schemas.openxmlformats.org/markup-compatibility/2006">
                    <mc:Choice xmlns:v="urn:schemas-microsoft-com:vml" Requires="v">
                      <p:oleObj spid="_x0000_s54261" name="Equation" r:id="rId5" imgW="825500" imgH="406400" progId="Equation.DSMT4">
                        <p:embed/>
                      </p:oleObj>
                    </mc:Choice>
                    <mc:Fallback>
                      <p:oleObj name="Equation" r:id="rId5" imgW="825500" imgH="406400" progId="Equation.DSMT4">
                        <p:embed/>
                        <p:pic>
                          <p:nvPicPr>
                            <p:cNvPr id="0" name=""/>
                            <p:cNvPicPr/>
                            <p:nvPr/>
                          </p:nvPicPr>
                          <p:blipFill>
                            <a:blip r:embed="rId6"/>
                            <a:stretch>
                              <a:fillRect/>
                            </a:stretch>
                          </p:blipFill>
                          <p:spPr>
                            <a:xfrm>
                              <a:off x="4070348" y="1766667"/>
                              <a:ext cx="1593851" cy="784665"/>
                            </a:xfrm>
                            <a:prstGeom prst="rect">
                              <a:avLst/>
                            </a:prstGeom>
                          </p:spPr>
                        </p:pic>
                      </p:oleObj>
                    </mc:Fallback>
                  </mc:AlternateContent>
                </a:graphicData>
              </a:graphic>
            </p:graphicFrame>
          </p:grpSp>
          <p:grpSp>
            <p:nvGrpSpPr>
              <p:cNvPr id="62" name="组 61"/>
              <p:cNvGrpSpPr/>
              <p:nvPr/>
            </p:nvGrpSpPr>
            <p:grpSpPr>
              <a:xfrm>
                <a:off x="1397000" y="2528667"/>
                <a:ext cx="4267199" cy="784665"/>
                <a:chOff x="1397000" y="1766667"/>
                <a:chExt cx="4267199" cy="784665"/>
              </a:xfrm>
            </p:grpSpPr>
            <p:grpSp>
              <p:nvGrpSpPr>
                <p:cNvPr id="63" name="组 62"/>
                <p:cNvGrpSpPr/>
                <p:nvPr/>
              </p:nvGrpSpPr>
              <p:grpSpPr>
                <a:xfrm>
                  <a:off x="1397000" y="1887401"/>
                  <a:ext cx="2578100" cy="507478"/>
                  <a:chOff x="1397000" y="1887401"/>
                  <a:chExt cx="2578100" cy="507478"/>
                </a:xfrm>
              </p:grpSpPr>
              <p:grpSp>
                <p:nvGrpSpPr>
                  <p:cNvPr id="65" name="组 64"/>
                  <p:cNvGrpSpPr/>
                  <p:nvPr/>
                </p:nvGrpSpPr>
                <p:grpSpPr>
                  <a:xfrm>
                    <a:off x="1397000" y="1887401"/>
                    <a:ext cx="1380066" cy="507478"/>
                    <a:chOff x="1397000" y="1887401"/>
                    <a:chExt cx="1380066" cy="507478"/>
                  </a:xfrm>
                </p:grpSpPr>
                <p:grpSp>
                  <p:nvGrpSpPr>
                    <p:cNvPr id="67" name="组 66"/>
                    <p:cNvGrpSpPr/>
                    <p:nvPr/>
                  </p:nvGrpSpPr>
                  <p:grpSpPr>
                    <a:xfrm>
                      <a:off x="2351617" y="1887401"/>
                      <a:ext cx="425449" cy="501231"/>
                      <a:chOff x="2504017" y="2738301"/>
                      <a:chExt cx="425449" cy="501231"/>
                    </a:xfrm>
                  </p:grpSpPr>
                  <p:sp>
                    <p:nvSpPr>
                      <p:cNvPr id="70" name="矩形 69"/>
                      <p:cNvSpPr/>
                      <p:nvPr/>
                    </p:nvSpPr>
                    <p:spPr>
                      <a:xfrm>
                        <a:off x="2504017" y="2788578"/>
                        <a:ext cx="425449" cy="450954"/>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1" name="文本框 70"/>
                      <p:cNvSpPr txBox="1"/>
                      <p:nvPr/>
                    </p:nvSpPr>
                    <p:spPr>
                      <a:xfrm>
                        <a:off x="2526481" y="2738301"/>
                        <a:ext cx="351366" cy="369333"/>
                      </a:xfrm>
                      <a:prstGeom prst="rect">
                        <a:avLst/>
                      </a:prstGeom>
                      <a:noFill/>
                    </p:spPr>
                    <p:txBody>
                      <a:bodyPr wrap="none" rtlCol="0">
                        <a:spAutoFit/>
                      </a:bodyPr>
                      <a:lstStyle/>
                      <a:p>
                        <a:r>
                          <a:rPr kumimoji="1" lang="en-US" altLang="zh-CN" dirty="0" smtClean="0"/>
                          <a:t>H</a:t>
                        </a:r>
                        <a:endParaRPr kumimoji="1" lang="zh-CN" altLang="en-US" dirty="0"/>
                      </a:p>
                    </p:txBody>
                  </p:sp>
                </p:grpSp>
                <p:graphicFrame>
                  <p:nvGraphicFramePr>
                    <p:cNvPr id="68" name="对象 67"/>
                    <p:cNvGraphicFramePr>
                      <a:graphicFrameLocks noChangeAspect="1"/>
                    </p:cNvGraphicFramePr>
                    <p:nvPr>
                      <p:extLst>
                        <p:ext uri="{D42A27DB-BD31-4B8C-83A1-F6EECF244321}">
                          <p14:modId xmlns:p14="http://schemas.microsoft.com/office/powerpoint/2010/main" val="2227044391"/>
                        </p:ext>
                      </p:extLst>
                    </p:nvPr>
                  </p:nvGraphicFramePr>
                  <p:xfrm>
                    <a:off x="1397000" y="1937679"/>
                    <a:ext cx="431800" cy="457200"/>
                  </p:xfrm>
                  <a:graphic>
                    <a:graphicData uri="http://schemas.openxmlformats.org/presentationml/2006/ole">
                      <mc:AlternateContent xmlns:mc="http://schemas.openxmlformats.org/markup-compatibility/2006">
                        <mc:Choice xmlns:v="urn:schemas-microsoft-com:vml" Requires="v">
                          <p:oleObj spid="_x0000_s54262" name="Equation" r:id="rId7" imgW="215900" imgH="228600" progId="Equation.DSMT4">
                            <p:embed/>
                          </p:oleObj>
                        </mc:Choice>
                        <mc:Fallback>
                          <p:oleObj name="Equation" r:id="rId7" imgW="215900" imgH="228600" progId="Equation.DSMT4">
                            <p:embed/>
                            <p:pic>
                              <p:nvPicPr>
                                <p:cNvPr id="0" name=""/>
                                <p:cNvPicPr/>
                                <p:nvPr/>
                              </p:nvPicPr>
                              <p:blipFill>
                                <a:blip r:embed="rId4"/>
                                <a:stretch>
                                  <a:fillRect/>
                                </a:stretch>
                              </p:blipFill>
                              <p:spPr>
                                <a:xfrm>
                                  <a:off x="1397000" y="1937679"/>
                                  <a:ext cx="431800" cy="457200"/>
                                </a:xfrm>
                                <a:prstGeom prst="rect">
                                  <a:avLst/>
                                </a:prstGeom>
                              </p:spPr>
                            </p:pic>
                          </p:oleObj>
                        </mc:Fallback>
                      </mc:AlternateContent>
                    </a:graphicData>
                  </a:graphic>
                </p:graphicFrame>
                <p:cxnSp>
                  <p:nvCxnSpPr>
                    <p:cNvPr id="69" name="直线连接符 68"/>
                    <p:cNvCxnSpPr/>
                    <p:nvPr/>
                  </p:nvCxnSpPr>
                  <p:spPr>
                    <a:xfrm>
                      <a:off x="1778000" y="2159000"/>
                      <a:ext cx="522817" cy="415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6" name="直线连接符 65"/>
                  <p:cNvCxnSpPr/>
                  <p:nvPr/>
                </p:nvCxnSpPr>
                <p:spPr>
                  <a:xfrm>
                    <a:off x="2813282" y="2159000"/>
                    <a:ext cx="1161818"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64" name="对象 63"/>
                <p:cNvGraphicFramePr>
                  <a:graphicFrameLocks noChangeAspect="1"/>
                </p:cNvGraphicFramePr>
                <p:nvPr>
                  <p:extLst>
                    <p:ext uri="{D42A27DB-BD31-4B8C-83A1-F6EECF244321}">
                      <p14:modId xmlns:p14="http://schemas.microsoft.com/office/powerpoint/2010/main" val="3688289768"/>
                    </p:ext>
                  </p:extLst>
                </p:nvPr>
              </p:nvGraphicFramePr>
              <p:xfrm>
                <a:off x="4070348" y="1766667"/>
                <a:ext cx="1593851" cy="784665"/>
              </p:xfrm>
              <a:graphic>
                <a:graphicData uri="http://schemas.openxmlformats.org/presentationml/2006/ole">
                  <mc:AlternateContent xmlns:mc="http://schemas.openxmlformats.org/markup-compatibility/2006">
                    <mc:Choice xmlns:v="urn:schemas-microsoft-com:vml" Requires="v">
                      <p:oleObj spid="_x0000_s54263" name="Equation" r:id="rId8" imgW="825500" imgH="406400" progId="Equation.DSMT4">
                        <p:embed/>
                      </p:oleObj>
                    </mc:Choice>
                    <mc:Fallback>
                      <p:oleObj name="Equation" r:id="rId8" imgW="825500" imgH="406400" progId="Equation.DSMT4">
                        <p:embed/>
                        <p:pic>
                          <p:nvPicPr>
                            <p:cNvPr id="0" name=""/>
                            <p:cNvPicPr/>
                            <p:nvPr/>
                          </p:nvPicPr>
                          <p:blipFill>
                            <a:blip r:embed="rId6"/>
                            <a:stretch>
                              <a:fillRect/>
                            </a:stretch>
                          </p:blipFill>
                          <p:spPr>
                            <a:xfrm>
                              <a:off x="4070348" y="1766667"/>
                              <a:ext cx="1593851" cy="784665"/>
                            </a:xfrm>
                            <a:prstGeom prst="rect">
                              <a:avLst/>
                            </a:prstGeom>
                          </p:spPr>
                        </p:pic>
                      </p:oleObj>
                    </mc:Fallback>
                  </mc:AlternateContent>
                </a:graphicData>
              </a:graphic>
            </p:graphicFrame>
          </p:grpSp>
          <p:grpSp>
            <p:nvGrpSpPr>
              <p:cNvPr id="72" name="组 71"/>
              <p:cNvGrpSpPr/>
              <p:nvPr/>
            </p:nvGrpSpPr>
            <p:grpSpPr>
              <a:xfrm>
                <a:off x="1397000" y="3736199"/>
                <a:ext cx="4267199" cy="784665"/>
                <a:chOff x="1397000" y="1766667"/>
                <a:chExt cx="4267199" cy="784665"/>
              </a:xfrm>
            </p:grpSpPr>
            <p:grpSp>
              <p:nvGrpSpPr>
                <p:cNvPr id="73" name="组 72"/>
                <p:cNvGrpSpPr/>
                <p:nvPr/>
              </p:nvGrpSpPr>
              <p:grpSpPr>
                <a:xfrm>
                  <a:off x="1397000" y="1918667"/>
                  <a:ext cx="2578100" cy="476212"/>
                  <a:chOff x="1397000" y="1918667"/>
                  <a:chExt cx="2578100" cy="476212"/>
                </a:xfrm>
              </p:grpSpPr>
              <p:grpSp>
                <p:nvGrpSpPr>
                  <p:cNvPr id="75" name="组 74"/>
                  <p:cNvGrpSpPr/>
                  <p:nvPr/>
                </p:nvGrpSpPr>
                <p:grpSpPr>
                  <a:xfrm>
                    <a:off x="1397000" y="1918667"/>
                    <a:ext cx="1380066" cy="476212"/>
                    <a:chOff x="1397000" y="1918667"/>
                    <a:chExt cx="1380066" cy="476212"/>
                  </a:xfrm>
                </p:grpSpPr>
                <p:grpSp>
                  <p:nvGrpSpPr>
                    <p:cNvPr id="77" name="组 76"/>
                    <p:cNvGrpSpPr/>
                    <p:nvPr/>
                  </p:nvGrpSpPr>
                  <p:grpSpPr>
                    <a:xfrm>
                      <a:off x="2351617" y="1918667"/>
                      <a:ext cx="425449" cy="469965"/>
                      <a:chOff x="2504017" y="2769567"/>
                      <a:chExt cx="425449" cy="469965"/>
                    </a:xfrm>
                  </p:grpSpPr>
                  <p:sp>
                    <p:nvSpPr>
                      <p:cNvPr id="80" name="矩形 79"/>
                      <p:cNvSpPr/>
                      <p:nvPr/>
                    </p:nvSpPr>
                    <p:spPr>
                      <a:xfrm>
                        <a:off x="2504017" y="2788578"/>
                        <a:ext cx="425449" cy="450954"/>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1" name="文本框 80"/>
                      <p:cNvSpPr txBox="1"/>
                      <p:nvPr/>
                    </p:nvSpPr>
                    <p:spPr>
                      <a:xfrm>
                        <a:off x="2512962" y="2769567"/>
                        <a:ext cx="351366" cy="369332"/>
                      </a:xfrm>
                      <a:prstGeom prst="rect">
                        <a:avLst/>
                      </a:prstGeom>
                      <a:noFill/>
                    </p:spPr>
                    <p:txBody>
                      <a:bodyPr wrap="none" rtlCol="0">
                        <a:spAutoFit/>
                      </a:bodyPr>
                      <a:lstStyle/>
                      <a:p>
                        <a:r>
                          <a:rPr kumimoji="1" lang="en-US" altLang="zh-CN" dirty="0" smtClean="0"/>
                          <a:t>H</a:t>
                        </a:r>
                        <a:endParaRPr kumimoji="1" lang="zh-CN" altLang="en-US" dirty="0"/>
                      </a:p>
                    </p:txBody>
                  </p:sp>
                </p:grpSp>
                <p:graphicFrame>
                  <p:nvGraphicFramePr>
                    <p:cNvPr id="78" name="对象 77"/>
                    <p:cNvGraphicFramePr>
                      <a:graphicFrameLocks noChangeAspect="1"/>
                    </p:cNvGraphicFramePr>
                    <p:nvPr>
                      <p:extLst>
                        <p:ext uri="{D42A27DB-BD31-4B8C-83A1-F6EECF244321}">
                          <p14:modId xmlns:p14="http://schemas.microsoft.com/office/powerpoint/2010/main" val="3305269488"/>
                        </p:ext>
                      </p:extLst>
                    </p:nvPr>
                  </p:nvGraphicFramePr>
                  <p:xfrm>
                    <a:off x="1397000" y="1937679"/>
                    <a:ext cx="431800" cy="457200"/>
                  </p:xfrm>
                  <a:graphic>
                    <a:graphicData uri="http://schemas.openxmlformats.org/presentationml/2006/ole">
                      <mc:AlternateContent xmlns:mc="http://schemas.openxmlformats.org/markup-compatibility/2006">
                        <mc:Choice xmlns:v="urn:schemas-microsoft-com:vml" Requires="v">
                          <p:oleObj spid="_x0000_s54264" name="Equation" r:id="rId9" imgW="215900" imgH="228600" progId="Equation.DSMT4">
                            <p:embed/>
                          </p:oleObj>
                        </mc:Choice>
                        <mc:Fallback>
                          <p:oleObj name="Equation" r:id="rId9" imgW="215900" imgH="228600" progId="Equation.DSMT4">
                            <p:embed/>
                            <p:pic>
                              <p:nvPicPr>
                                <p:cNvPr id="0" name=""/>
                                <p:cNvPicPr/>
                                <p:nvPr/>
                              </p:nvPicPr>
                              <p:blipFill>
                                <a:blip r:embed="rId4"/>
                                <a:stretch>
                                  <a:fillRect/>
                                </a:stretch>
                              </p:blipFill>
                              <p:spPr>
                                <a:xfrm>
                                  <a:off x="1397000" y="1937679"/>
                                  <a:ext cx="431800" cy="457200"/>
                                </a:xfrm>
                                <a:prstGeom prst="rect">
                                  <a:avLst/>
                                </a:prstGeom>
                              </p:spPr>
                            </p:pic>
                          </p:oleObj>
                        </mc:Fallback>
                      </mc:AlternateContent>
                    </a:graphicData>
                  </a:graphic>
                </p:graphicFrame>
                <p:cxnSp>
                  <p:nvCxnSpPr>
                    <p:cNvPr id="79" name="直线连接符 78"/>
                    <p:cNvCxnSpPr/>
                    <p:nvPr/>
                  </p:nvCxnSpPr>
                  <p:spPr>
                    <a:xfrm>
                      <a:off x="1778000" y="2159000"/>
                      <a:ext cx="522817" cy="415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6" name="直线连接符 75"/>
                  <p:cNvCxnSpPr/>
                  <p:nvPr/>
                </p:nvCxnSpPr>
                <p:spPr>
                  <a:xfrm>
                    <a:off x="2813282" y="2159000"/>
                    <a:ext cx="1161818"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74" name="对象 73"/>
                <p:cNvGraphicFramePr>
                  <a:graphicFrameLocks noChangeAspect="1"/>
                </p:cNvGraphicFramePr>
                <p:nvPr>
                  <p:extLst>
                    <p:ext uri="{D42A27DB-BD31-4B8C-83A1-F6EECF244321}">
                      <p14:modId xmlns:p14="http://schemas.microsoft.com/office/powerpoint/2010/main" val="1156251275"/>
                    </p:ext>
                  </p:extLst>
                </p:nvPr>
              </p:nvGraphicFramePr>
              <p:xfrm>
                <a:off x="4070348" y="1766667"/>
                <a:ext cx="1593851" cy="784665"/>
              </p:xfrm>
              <a:graphic>
                <a:graphicData uri="http://schemas.openxmlformats.org/presentationml/2006/ole">
                  <mc:AlternateContent xmlns:mc="http://schemas.openxmlformats.org/markup-compatibility/2006">
                    <mc:Choice xmlns:v="urn:schemas-microsoft-com:vml" Requires="v">
                      <p:oleObj spid="_x0000_s54265" name="Equation" r:id="rId10" imgW="825500" imgH="406400" progId="Equation.DSMT4">
                        <p:embed/>
                      </p:oleObj>
                    </mc:Choice>
                    <mc:Fallback>
                      <p:oleObj name="Equation" r:id="rId10" imgW="825500" imgH="406400" progId="Equation.DSMT4">
                        <p:embed/>
                        <p:pic>
                          <p:nvPicPr>
                            <p:cNvPr id="0" name=""/>
                            <p:cNvPicPr/>
                            <p:nvPr/>
                          </p:nvPicPr>
                          <p:blipFill>
                            <a:blip r:embed="rId6"/>
                            <a:stretch>
                              <a:fillRect/>
                            </a:stretch>
                          </p:blipFill>
                          <p:spPr>
                            <a:xfrm>
                              <a:off x="4070348" y="1766667"/>
                              <a:ext cx="1593851" cy="784665"/>
                            </a:xfrm>
                            <a:prstGeom prst="rect">
                              <a:avLst/>
                            </a:prstGeom>
                          </p:spPr>
                        </p:pic>
                      </p:oleObj>
                    </mc:Fallback>
                  </mc:AlternateContent>
                </a:graphicData>
              </a:graphic>
            </p:graphicFrame>
          </p:grpSp>
        </p:grpSp>
        <p:graphicFrame>
          <p:nvGraphicFramePr>
            <p:cNvPr id="82" name="对象 81"/>
            <p:cNvGraphicFramePr>
              <a:graphicFrameLocks noChangeAspect="1"/>
            </p:cNvGraphicFramePr>
            <p:nvPr>
              <p:extLst>
                <p:ext uri="{D42A27DB-BD31-4B8C-83A1-F6EECF244321}">
                  <p14:modId xmlns:p14="http://schemas.microsoft.com/office/powerpoint/2010/main" val="3795810499"/>
                </p:ext>
              </p:extLst>
            </p:nvPr>
          </p:nvGraphicFramePr>
          <p:xfrm>
            <a:off x="1244600" y="1919067"/>
            <a:ext cx="431800" cy="493486"/>
          </p:xfrm>
          <a:graphic>
            <a:graphicData uri="http://schemas.openxmlformats.org/presentationml/2006/ole">
              <mc:AlternateContent xmlns:mc="http://schemas.openxmlformats.org/markup-compatibility/2006">
                <mc:Choice xmlns:v="urn:schemas-microsoft-com:vml" Requires="v">
                  <p:oleObj spid="_x0000_s54266" name="Equation" r:id="rId11" imgW="177800" imgH="203200" progId="Equation.DSMT4">
                    <p:embed/>
                  </p:oleObj>
                </mc:Choice>
                <mc:Fallback>
                  <p:oleObj name="Equation" r:id="rId11" imgW="177800" imgH="203200" progId="Equation.DSMT4">
                    <p:embed/>
                    <p:pic>
                      <p:nvPicPr>
                        <p:cNvPr id="0" name=""/>
                        <p:cNvPicPr/>
                        <p:nvPr/>
                      </p:nvPicPr>
                      <p:blipFill>
                        <a:blip r:embed="rId12"/>
                        <a:stretch>
                          <a:fillRect/>
                        </a:stretch>
                      </p:blipFill>
                      <p:spPr>
                        <a:xfrm>
                          <a:off x="1244600" y="1919067"/>
                          <a:ext cx="431800" cy="493486"/>
                        </a:xfrm>
                        <a:prstGeom prst="rect">
                          <a:avLst/>
                        </a:prstGeom>
                      </p:spPr>
                    </p:pic>
                  </p:oleObj>
                </mc:Fallback>
              </mc:AlternateContent>
            </a:graphicData>
          </a:graphic>
        </p:graphicFrame>
        <p:graphicFrame>
          <p:nvGraphicFramePr>
            <p:cNvPr id="84" name="对象 83"/>
            <p:cNvGraphicFramePr>
              <a:graphicFrameLocks noChangeAspect="1"/>
            </p:cNvGraphicFramePr>
            <p:nvPr>
              <p:extLst>
                <p:ext uri="{D42A27DB-BD31-4B8C-83A1-F6EECF244321}">
                  <p14:modId xmlns:p14="http://schemas.microsoft.com/office/powerpoint/2010/main" val="1882003714"/>
                </p:ext>
              </p:extLst>
            </p:nvPr>
          </p:nvGraphicFramePr>
          <p:xfrm>
            <a:off x="1256694" y="2604294"/>
            <a:ext cx="408385" cy="544513"/>
          </p:xfrm>
          <a:graphic>
            <a:graphicData uri="http://schemas.openxmlformats.org/presentationml/2006/ole">
              <mc:AlternateContent xmlns:mc="http://schemas.openxmlformats.org/markup-compatibility/2006">
                <mc:Choice xmlns:v="urn:schemas-microsoft-com:vml" Requires="v">
                  <p:oleObj spid="_x0000_s54267" name="Equation" r:id="rId13" imgW="152400" imgH="203200" progId="Equation.DSMT4">
                    <p:embed/>
                  </p:oleObj>
                </mc:Choice>
                <mc:Fallback>
                  <p:oleObj name="Equation" r:id="rId13" imgW="152400" imgH="203200" progId="Equation.DSMT4">
                    <p:embed/>
                    <p:pic>
                      <p:nvPicPr>
                        <p:cNvPr id="0" name=""/>
                        <p:cNvPicPr/>
                        <p:nvPr/>
                      </p:nvPicPr>
                      <p:blipFill>
                        <a:blip r:embed="rId14"/>
                        <a:stretch>
                          <a:fillRect/>
                        </a:stretch>
                      </p:blipFill>
                      <p:spPr>
                        <a:xfrm>
                          <a:off x="1256694" y="2604294"/>
                          <a:ext cx="408385" cy="544513"/>
                        </a:xfrm>
                        <a:prstGeom prst="rect">
                          <a:avLst/>
                        </a:prstGeom>
                      </p:spPr>
                    </p:pic>
                  </p:oleObj>
                </mc:Fallback>
              </mc:AlternateContent>
            </a:graphicData>
          </a:graphic>
        </p:graphicFrame>
        <p:graphicFrame>
          <p:nvGraphicFramePr>
            <p:cNvPr id="85" name="对象 84"/>
            <p:cNvGraphicFramePr>
              <a:graphicFrameLocks noChangeAspect="1"/>
            </p:cNvGraphicFramePr>
            <p:nvPr>
              <p:extLst>
                <p:ext uri="{D42A27DB-BD31-4B8C-83A1-F6EECF244321}">
                  <p14:modId xmlns:p14="http://schemas.microsoft.com/office/powerpoint/2010/main" val="4284899176"/>
                </p:ext>
              </p:extLst>
            </p:nvPr>
          </p:nvGraphicFramePr>
          <p:xfrm>
            <a:off x="1243271" y="3795988"/>
            <a:ext cx="688458" cy="579755"/>
          </p:xfrm>
          <a:graphic>
            <a:graphicData uri="http://schemas.openxmlformats.org/presentationml/2006/ole">
              <mc:AlternateContent xmlns:mc="http://schemas.openxmlformats.org/markup-compatibility/2006">
                <mc:Choice xmlns:v="urn:schemas-microsoft-com:vml" Requires="v">
                  <p:oleObj spid="_x0000_s54268" name="Equation" r:id="rId15" imgW="241300" imgH="203200" progId="Equation.DSMT4">
                    <p:embed/>
                  </p:oleObj>
                </mc:Choice>
                <mc:Fallback>
                  <p:oleObj name="Equation" r:id="rId15" imgW="241300" imgH="203200" progId="Equation.DSMT4">
                    <p:embed/>
                    <p:pic>
                      <p:nvPicPr>
                        <p:cNvPr id="0" name=""/>
                        <p:cNvPicPr/>
                        <p:nvPr/>
                      </p:nvPicPr>
                      <p:blipFill>
                        <a:blip r:embed="rId16"/>
                        <a:stretch>
                          <a:fillRect/>
                        </a:stretch>
                      </p:blipFill>
                      <p:spPr>
                        <a:xfrm>
                          <a:off x="1243271" y="3795988"/>
                          <a:ext cx="688458" cy="579755"/>
                        </a:xfrm>
                        <a:prstGeom prst="rect">
                          <a:avLst/>
                        </a:prstGeom>
                      </p:spPr>
                    </p:pic>
                  </p:oleObj>
                </mc:Fallback>
              </mc:AlternateContent>
            </a:graphicData>
          </a:graphic>
        </p:graphicFrame>
      </p:grpSp>
      <p:grpSp>
        <p:nvGrpSpPr>
          <p:cNvPr id="2" name="组 1"/>
          <p:cNvGrpSpPr/>
          <p:nvPr/>
        </p:nvGrpSpPr>
        <p:grpSpPr>
          <a:xfrm>
            <a:off x="258763" y="4110958"/>
            <a:ext cx="8532495" cy="2315242"/>
            <a:chOff x="258763" y="4110958"/>
            <a:chExt cx="8532495" cy="2315242"/>
          </a:xfrm>
        </p:grpSpPr>
        <p:grpSp>
          <p:nvGrpSpPr>
            <p:cNvPr id="94" name="组 93"/>
            <p:cNvGrpSpPr/>
            <p:nvPr/>
          </p:nvGrpSpPr>
          <p:grpSpPr>
            <a:xfrm>
              <a:off x="258763" y="4110958"/>
              <a:ext cx="8532495" cy="1773905"/>
              <a:chOff x="258763" y="4517358"/>
              <a:chExt cx="8532495" cy="1773905"/>
            </a:xfrm>
          </p:grpSpPr>
          <p:graphicFrame>
            <p:nvGraphicFramePr>
              <p:cNvPr id="87" name="对象 86"/>
              <p:cNvGraphicFramePr>
                <a:graphicFrameLocks noChangeAspect="1"/>
              </p:cNvGraphicFramePr>
              <p:nvPr>
                <p:extLst>
                  <p:ext uri="{D42A27DB-BD31-4B8C-83A1-F6EECF244321}">
                    <p14:modId xmlns:p14="http://schemas.microsoft.com/office/powerpoint/2010/main" val="2949439682"/>
                  </p:ext>
                </p:extLst>
              </p:nvPr>
            </p:nvGraphicFramePr>
            <p:xfrm>
              <a:off x="258763" y="4684713"/>
              <a:ext cx="1296987" cy="536575"/>
            </p:xfrm>
            <a:graphic>
              <a:graphicData uri="http://schemas.openxmlformats.org/presentationml/2006/ole">
                <mc:AlternateContent xmlns:mc="http://schemas.openxmlformats.org/markup-compatibility/2006">
                  <mc:Choice xmlns:v="urn:schemas-microsoft-com:vml" Requires="v">
                    <p:oleObj spid="_x0000_s54269" name="Equation" r:id="rId17" imgW="584200" imgH="241300" progId="Equation.DSMT4">
                      <p:embed/>
                    </p:oleObj>
                  </mc:Choice>
                  <mc:Fallback>
                    <p:oleObj name="Equation" r:id="rId17" imgW="584200" imgH="241300" progId="Equation.DSMT4">
                      <p:embed/>
                      <p:pic>
                        <p:nvPicPr>
                          <p:cNvPr id="0" name=""/>
                          <p:cNvPicPr/>
                          <p:nvPr/>
                        </p:nvPicPr>
                        <p:blipFill>
                          <a:blip r:embed="rId18"/>
                          <a:stretch>
                            <a:fillRect/>
                          </a:stretch>
                        </p:blipFill>
                        <p:spPr>
                          <a:xfrm>
                            <a:off x="258763" y="4684713"/>
                            <a:ext cx="1296987" cy="536575"/>
                          </a:xfrm>
                          <a:prstGeom prst="rect">
                            <a:avLst/>
                          </a:prstGeom>
                        </p:spPr>
                      </p:pic>
                    </p:oleObj>
                  </mc:Fallback>
                </mc:AlternateContent>
              </a:graphicData>
            </a:graphic>
          </p:graphicFrame>
          <p:cxnSp>
            <p:nvCxnSpPr>
              <p:cNvPr id="89" name="直线箭头连接符 88"/>
              <p:cNvCxnSpPr/>
              <p:nvPr/>
            </p:nvCxnSpPr>
            <p:spPr>
              <a:xfrm>
                <a:off x="1405459" y="4926965"/>
                <a:ext cx="922428"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92" name="对象 91"/>
              <p:cNvGraphicFramePr>
                <a:graphicFrameLocks noChangeAspect="1"/>
              </p:cNvGraphicFramePr>
              <p:nvPr>
                <p:extLst>
                  <p:ext uri="{D42A27DB-BD31-4B8C-83A1-F6EECF244321}">
                    <p14:modId xmlns:p14="http://schemas.microsoft.com/office/powerpoint/2010/main" val="719992986"/>
                  </p:ext>
                </p:extLst>
              </p:nvPr>
            </p:nvGraphicFramePr>
            <p:xfrm>
              <a:off x="2447697" y="4517358"/>
              <a:ext cx="4410104" cy="908749"/>
            </p:xfrm>
            <a:graphic>
              <a:graphicData uri="http://schemas.openxmlformats.org/presentationml/2006/ole">
                <mc:AlternateContent xmlns:mc="http://schemas.openxmlformats.org/markup-compatibility/2006">
                  <mc:Choice xmlns:v="urn:schemas-microsoft-com:vml" Requires="v">
                    <p:oleObj spid="_x0000_s54270" name="Equation" r:id="rId19" imgW="2095500" imgH="431800" progId="Equation.DSMT4">
                      <p:embed/>
                    </p:oleObj>
                  </mc:Choice>
                  <mc:Fallback>
                    <p:oleObj name="Equation" r:id="rId19" imgW="2095500" imgH="431800" progId="Equation.DSMT4">
                      <p:embed/>
                      <p:pic>
                        <p:nvPicPr>
                          <p:cNvPr id="0" name=""/>
                          <p:cNvPicPr/>
                          <p:nvPr/>
                        </p:nvPicPr>
                        <p:blipFill>
                          <a:blip r:embed="rId20"/>
                          <a:stretch>
                            <a:fillRect/>
                          </a:stretch>
                        </p:blipFill>
                        <p:spPr>
                          <a:xfrm>
                            <a:off x="2447697" y="4517358"/>
                            <a:ext cx="4410104" cy="908749"/>
                          </a:xfrm>
                          <a:prstGeom prst="rect">
                            <a:avLst/>
                          </a:prstGeom>
                        </p:spPr>
                      </p:pic>
                    </p:oleObj>
                  </mc:Fallback>
                </mc:AlternateContent>
              </a:graphicData>
            </a:graphic>
          </p:graphicFrame>
          <p:graphicFrame>
            <p:nvGraphicFramePr>
              <p:cNvPr id="93" name="对象 92"/>
              <p:cNvGraphicFramePr>
                <a:graphicFrameLocks noChangeAspect="1"/>
              </p:cNvGraphicFramePr>
              <p:nvPr>
                <p:extLst>
                  <p:ext uri="{D42A27DB-BD31-4B8C-83A1-F6EECF244321}">
                    <p14:modId xmlns:p14="http://schemas.microsoft.com/office/powerpoint/2010/main" val="24039086"/>
                  </p:ext>
                </p:extLst>
              </p:nvPr>
            </p:nvGraphicFramePr>
            <p:xfrm>
              <a:off x="1755458" y="5314950"/>
              <a:ext cx="7035800" cy="976313"/>
            </p:xfrm>
            <a:graphic>
              <a:graphicData uri="http://schemas.openxmlformats.org/presentationml/2006/ole">
                <mc:AlternateContent xmlns:mc="http://schemas.openxmlformats.org/markup-compatibility/2006">
                  <mc:Choice xmlns:v="urn:schemas-microsoft-com:vml" Requires="v">
                    <p:oleObj spid="_x0000_s54271" name="Equation" r:id="rId21" imgW="3378200" imgH="469900" progId="Equation.DSMT4">
                      <p:embed/>
                    </p:oleObj>
                  </mc:Choice>
                  <mc:Fallback>
                    <p:oleObj name="Equation" r:id="rId21" imgW="3378200" imgH="469900" progId="Equation.DSMT4">
                      <p:embed/>
                      <p:pic>
                        <p:nvPicPr>
                          <p:cNvPr id="0" name=""/>
                          <p:cNvPicPr/>
                          <p:nvPr/>
                        </p:nvPicPr>
                        <p:blipFill>
                          <a:blip r:embed="rId22"/>
                          <a:stretch>
                            <a:fillRect/>
                          </a:stretch>
                        </p:blipFill>
                        <p:spPr>
                          <a:xfrm>
                            <a:off x="1755458" y="5314950"/>
                            <a:ext cx="7035800" cy="976313"/>
                          </a:xfrm>
                          <a:prstGeom prst="rect">
                            <a:avLst/>
                          </a:prstGeom>
                        </p:spPr>
                      </p:pic>
                    </p:oleObj>
                  </mc:Fallback>
                </mc:AlternateContent>
              </a:graphicData>
            </a:graphic>
          </p:graphicFrame>
        </p:grpSp>
        <p:graphicFrame>
          <p:nvGraphicFramePr>
            <p:cNvPr id="95" name="对象 94"/>
            <p:cNvGraphicFramePr>
              <a:graphicFrameLocks noChangeAspect="1"/>
            </p:cNvGraphicFramePr>
            <p:nvPr>
              <p:extLst>
                <p:ext uri="{D42A27DB-BD31-4B8C-83A1-F6EECF244321}">
                  <p14:modId xmlns:p14="http://schemas.microsoft.com/office/powerpoint/2010/main" val="3647823828"/>
                </p:ext>
              </p:extLst>
            </p:nvPr>
          </p:nvGraphicFramePr>
          <p:xfrm>
            <a:off x="2462213" y="5888038"/>
            <a:ext cx="1196975" cy="538162"/>
          </p:xfrm>
          <a:graphic>
            <a:graphicData uri="http://schemas.openxmlformats.org/presentationml/2006/ole">
              <mc:AlternateContent xmlns:mc="http://schemas.openxmlformats.org/markup-compatibility/2006">
                <mc:Choice xmlns:v="urn:schemas-microsoft-com:vml" Requires="v">
                  <p:oleObj spid="_x0000_s116736" name="Equation" r:id="rId23" imgW="508000" imgH="228600" progId="Equation.DSMT4">
                    <p:embed/>
                  </p:oleObj>
                </mc:Choice>
                <mc:Fallback>
                  <p:oleObj name="Equation" r:id="rId23" imgW="508000" imgH="228600" progId="Equation.DSMT4">
                    <p:embed/>
                    <p:pic>
                      <p:nvPicPr>
                        <p:cNvPr id="0" name=""/>
                        <p:cNvPicPr/>
                        <p:nvPr/>
                      </p:nvPicPr>
                      <p:blipFill>
                        <a:blip r:embed="rId24"/>
                        <a:stretch>
                          <a:fillRect/>
                        </a:stretch>
                      </p:blipFill>
                      <p:spPr>
                        <a:xfrm>
                          <a:off x="2462213" y="5888038"/>
                          <a:ext cx="1196975" cy="538162"/>
                        </a:xfrm>
                        <a:prstGeom prst="rect">
                          <a:avLst/>
                        </a:prstGeom>
                      </p:spPr>
                    </p:pic>
                  </p:oleObj>
                </mc:Fallback>
              </mc:AlternateContent>
            </a:graphicData>
          </a:graphic>
        </p:graphicFrame>
      </p:grpSp>
      <p:sp>
        <p:nvSpPr>
          <p:cNvPr id="8" name="文本框 7"/>
          <p:cNvSpPr txBox="1"/>
          <p:nvPr/>
        </p:nvSpPr>
        <p:spPr>
          <a:xfrm>
            <a:off x="1243271" y="5019707"/>
            <a:ext cx="4052629" cy="369332"/>
          </a:xfrm>
          <a:prstGeom prst="rect">
            <a:avLst/>
          </a:prstGeom>
          <a:noFill/>
        </p:spPr>
        <p:txBody>
          <a:bodyPr wrap="square" rtlCol="0">
            <a:spAutoFit/>
          </a:bodyPr>
          <a:lstStyle/>
          <a:p>
            <a:r>
              <a:rPr kumimoji="1" lang="en-US" altLang="zh-CN" dirty="0" smtClean="0"/>
              <a:t>Second register not changed</a:t>
            </a:r>
            <a:endParaRPr kumimoji="1" lang="zh-CN" altLang="en-US" dirty="0"/>
          </a:p>
        </p:txBody>
      </p:sp>
      <p:grpSp>
        <p:nvGrpSpPr>
          <p:cNvPr id="90" name="组 89"/>
          <p:cNvGrpSpPr/>
          <p:nvPr/>
        </p:nvGrpSpPr>
        <p:grpSpPr>
          <a:xfrm>
            <a:off x="6133140" y="1959347"/>
            <a:ext cx="2352767" cy="1520825"/>
            <a:chOff x="3246438" y="2484438"/>
            <a:chExt cx="2352767" cy="1520825"/>
          </a:xfrm>
        </p:grpSpPr>
        <p:graphicFrame>
          <p:nvGraphicFramePr>
            <p:cNvPr id="91" name="对象 90"/>
            <p:cNvGraphicFramePr>
              <a:graphicFrameLocks noChangeAspect="1"/>
            </p:cNvGraphicFramePr>
            <p:nvPr>
              <p:extLst>
                <p:ext uri="{D42A27DB-BD31-4B8C-83A1-F6EECF244321}">
                  <p14:modId xmlns:p14="http://schemas.microsoft.com/office/powerpoint/2010/main" val="3694232152"/>
                </p:ext>
              </p:extLst>
            </p:nvPr>
          </p:nvGraphicFramePr>
          <p:xfrm>
            <a:off x="3246438" y="3157538"/>
            <a:ext cx="696912" cy="347662"/>
          </p:xfrm>
          <a:graphic>
            <a:graphicData uri="http://schemas.openxmlformats.org/presentationml/2006/ole">
              <mc:AlternateContent xmlns:mc="http://schemas.openxmlformats.org/markup-compatibility/2006">
                <mc:Choice xmlns:v="urn:schemas-microsoft-com:vml" Requires="v">
                  <p:oleObj spid="_x0000_s116737" name="Equation" r:id="rId25" imgW="304800" imgH="152400" progId="Equation.DSMT4">
                    <p:embed/>
                  </p:oleObj>
                </mc:Choice>
                <mc:Fallback>
                  <p:oleObj name="Equation" r:id="rId25" imgW="304800" imgH="152400" progId="Equation.DSMT4">
                    <p:embed/>
                    <p:pic>
                      <p:nvPicPr>
                        <p:cNvPr id="0" name=""/>
                        <p:cNvPicPr/>
                        <p:nvPr/>
                      </p:nvPicPr>
                      <p:blipFill>
                        <a:blip r:embed="rId26"/>
                        <a:stretch>
                          <a:fillRect/>
                        </a:stretch>
                      </p:blipFill>
                      <p:spPr>
                        <a:xfrm>
                          <a:off x="3246438" y="3157538"/>
                          <a:ext cx="696912" cy="347662"/>
                        </a:xfrm>
                        <a:prstGeom prst="rect">
                          <a:avLst/>
                        </a:prstGeom>
                      </p:spPr>
                    </p:pic>
                  </p:oleObj>
                </mc:Fallback>
              </mc:AlternateContent>
            </a:graphicData>
          </a:graphic>
        </p:graphicFrame>
        <p:grpSp>
          <p:nvGrpSpPr>
            <p:cNvPr id="96" name="组 95"/>
            <p:cNvGrpSpPr/>
            <p:nvPr/>
          </p:nvGrpSpPr>
          <p:grpSpPr>
            <a:xfrm>
              <a:off x="4040987" y="2484438"/>
              <a:ext cx="1558218" cy="1520825"/>
              <a:chOff x="4029846" y="2484438"/>
              <a:chExt cx="1558218" cy="1520825"/>
            </a:xfrm>
          </p:grpSpPr>
          <p:graphicFrame>
            <p:nvGraphicFramePr>
              <p:cNvPr id="97" name="对象 96"/>
              <p:cNvGraphicFramePr>
                <a:graphicFrameLocks noChangeAspect="1"/>
              </p:cNvGraphicFramePr>
              <p:nvPr>
                <p:extLst>
                  <p:ext uri="{D42A27DB-BD31-4B8C-83A1-F6EECF244321}">
                    <p14:modId xmlns:p14="http://schemas.microsoft.com/office/powerpoint/2010/main" val="3152945588"/>
                  </p:ext>
                </p:extLst>
              </p:nvPr>
            </p:nvGraphicFramePr>
            <p:xfrm>
              <a:off x="4343337" y="2852738"/>
              <a:ext cx="1244727" cy="1152525"/>
            </p:xfrm>
            <a:graphic>
              <a:graphicData uri="http://schemas.openxmlformats.org/presentationml/2006/ole">
                <mc:AlternateContent xmlns:mc="http://schemas.openxmlformats.org/markup-compatibility/2006">
                  <mc:Choice xmlns:v="urn:schemas-microsoft-com:vml" Requires="v">
                    <p:oleObj spid="_x0000_s116738" name="Equation" r:id="rId27" imgW="1028700" imgH="952500" progId="Equation.DSMT4">
                      <p:embed/>
                    </p:oleObj>
                  </mc:Choice>
                  <mc:Fallback>
                    <p:oleObj name="Equation" r:id="rId27" imgW="1028700" imgH="952500" progId="Equation.DSMT4">
                      <p:embed/>
                      <p:pic>
                        <p:nvPicPr>
                          <p:cNvPr id="0" name=""/>
                          <p:cNvPicPr/>
                          <p:nvPr/>
                        </p:nvPicPr>
                        <p:blipFill>
                          <a:blip r:embed="rId28"/>
                          <a:stretch>
                            <a:fillRect/>
                          </a:stretch>
                        </p:blipFill>
                        <p:spPr>
                          <a:xfrm>
                            <a:off x="4343337" y="2852738"/>
                            <a:ext cx="1244727" cy="1152525"/>
                          </a:xfrm>
                          <a:prstGeom prst="rect">
                            <a:avLst/>
                          </a:prstGeom>
                        </p:spPr>
                      </p:pic>
                    </p:oleObj>
                  </mc:Fallback>
                </mc:AlternateContent>
              </a:graphicData>
            </a:graphic>
          </p:graphicFrame>
          <p:graphicFrame>
            <p:nvGraphicFramePr>
              <p:cNvPr id="98" name="对象 97"/>
              <p:cNvGraphicFramePr>
                <a:graphicFrameLocks noChangeAspect="1"/>
              </p:cNvGraphicFramePr>
              <p:nvPr>
                <p:extLst>
                  <p:ext uri="{D42A27DB-BD31-4B8C-83A1-F6EECF244321}">
                    <p14:modId xmlns:p14="http://schemas.microsoft.com/office/powerpoint/2010/main" val="2298447694"/>
                  </p:ext>
                </p:extLst>
              </p:nvPr>
            </p:nvGraphicFramePr>
            <p:xfrm>
              <a:off x="4029846" y="3003619"/>
              <a:ext cx="347709" cy="368163"/>
            </p:xfrm>
            <a:graphic>
              <a:graphicData uri="http://schemas.openxmlformats.org/presentationml/2006/ole">
                <mc:AlternateContent xmlns:mc="http://schemas.openxmlformats.org/markup-compatibility/2006">
                  <mc:Choice xmlns:v="urn:schemas-microsoft-com:vml" Requires="v">
                    <p:oleObj spid="_x0000_s116739" name="Equation" r:id="rId29" imgW="215900" imgH="228600" progId="Equation.DSMT4">
                      <p:embed/>
                    </p:oleObj>
                  </mc:Choice>
                  <mc:Fallback>
                    <p:oleObj name="Equation" r:id="rId29" imgW="215900" imgH="228600" progId="Equation.DSMT4">
                      <p:embed/>
                      <p:pic>
                        <p:nvPicPr>
                          <p:cNvPr id="0" name=""/>
                          <p:cNvPicPr/>
                          <p:nvPr/>
                        </p:nvPicPr>
                        <p:blipFill>
                          <a:blip r:embed="rId30"/>
                          <a:stretch>
                            <a:fillRect/>
                          </a:stretch>
                        </p:blipFill>
                        <p:spPr>
                          <a:xfrm>
                            <a:off x="4029846" y="3003619"/>
                            <a:ext cx="347709" cy="368163"/>
                          </a:xfrm>
                          <a:prstGeom prst="rect">
                            <a:avLst/>
                          </a:prstGeom>
                        </p:spPr>
                      </p:pic>
                    </p:oleObj>
                  </mc:Fallback>
                </mc:AlternateContent>
              </a:graphicData>
            </a:graphic>
          </p:graphicFrame>
          <p:graphicFrame>
            <p:nvGraphicFramePr>
              <p:cNvPr id="99" name="对象 98"/>
              <p:cNvGraphicFramePr>
                <a:graphicFrameLocks noChangeAspect="1"/>
              </p:cNvGraphicFramePr>
              <p:nvPr>
                <p:extLst>
                  <p:ext uri="{D42A27DB-BD31-4B8C-83A1-F6EECF244321}">
                    <p14:modId xmlns:p14="http://schemas.microsoft.com/office/powerpoint/2010/main" val="1159359984"/>
                  </p:ext>
                </p:extLst>
              </p:nvPr>
            </p:nvGraphicFramePr>
            <p:xfrm>
              <a:off x="4048125" y="3575050"/>
              <a:ext cx="309563" cy="368300"/>
            </p:xfrm>
            <a:graphic>
              <a:graphicData uri="http://schemas.openxmlformats.org/presentationml/2006/ole">
                <mc:AlternateContent xmlns:mc="http://schemas.openxmlformats.org/markup-compatibility/2006">
                  <mc:Choice xmlns:v="urn:schemas-microsoft-com:vml" Requires="v">
                    <p:oleObj spid="_x0000_s116740" name="Equation" r:id="rId31" imgW="190500" imgH="228600" progId="Equation.DSMT4">
                      <p:embed/>
                    </p:oleObj>
                  </mc:Choice>
                  <mc:Fallback>
                    <p:oleObj name="Equation" r:id="rId31" imgW="190500" imgH="228600" progId="Equation.DSMT4">
                      <p:embed/>
                      <p:pic>
                        <p:nvPicPr>
                          <p:cNvPr id="0" name=""/>
                          <p:cNvPicPr/>
                          <p:nvPr/>
                        </p:nvPicPr>
                        <p:blipFill>
                          <a:blip r:embed="rId32"/>
                          <a:stretch>
                            <a:fillRect/>
                          </a:stretch>
                        </p:blipFill>
                        <p:spPr>
                          <a:xfrm>
                            <a:off x="4048125" y="3575050"/>
                            <a:ext cx="309563" cy="368300"/>
                          </a:xfrm>
                          <a:prstGeom prst="rect">
                            <a:avLst/>
                          </a:prstGeom>
                        </p:spPr>
                      </p:pic>
                    </p:oleObj>
                  </mc:Fallback>
                </mc:AlternateContent>
              </a:graphicData>
            </a:graphic>
          </p:graphicFrame>
          <p:graphicFrame>
            <p:nvGraphicFramePr>
              <p:cNvPr id="100" name="对象 99"/>
              <p:cNvGraphicFramePr>
                <a:graphicFrameLocks noChangeAspect="1"/>
              </p:cNvGraphicFramePr>
              <p:nvPr>
                <p:extLst>
                  <p:ext uri="{D42A27DB-BD31-4B8C-83A1-F6EECF244321}">
                    <p14:modId xmlns:p14="http://schemas.microsoft.com/office/powerpoint/2010/main" val="309933591"/>
                  </p:ext>
                </p:extLst>
              </p:nvPr>
            </p:nvGraphicFramePr>
            <p:xfrm>
              <a:off x="4572000" y="2484575"/>
              <a:ext cx="347709" cy="368163"/>
            </p:xfrm>
            <a:graphic>
              <a:graphicData uri="http://schemas.openxmlformats.org/presentationml/2006/ole">
                <mc:AlternateContent xmlns:mc="http://schemas.openxmlformats.org/markup-compatibility/2006">
                  <mc:Choice xmlns:v="urn:schemas-microsoft-com:vml" Requires="v">
                    <p:oleObj spid="_x0000_s116741" name="Equation" r:id="rId33" imgW="215900" imgH="228600" progId="Equation.DSMT4">
                      <p:embed/>
                    </p:oleObj>
                  </mc:Choice>
                  <mc:Fallback>
                    <p:oleObj name="Equation" r:id="rId33" imgW="215900" imgH="228600" progId="Equation.DSMT4">
                      <p:embed/>
                      <p:pic>
                        <p:nvPicPr>
                          <p:cNvPr id="0" name=""/>
                          <p:cNvPicPr/>
                          <p:nvPr/>
                        </p:nvPicPr>
                        <p:blipFill>
                          <a:blip r:embed="rId30"/>
                          <a:stretch>
                            <a:fillRect/>
                          </a:stretch>
                        </p:blipFill>
                        <p:spPr>
                          <a:xfrm>
                            <a:off x="4572000" y="2484575"/>
                            <a:ext cx="347709" cy="368163"/>
                          </a:xfrm>
                          <a:prstGeom prst="rect">
                            <a:avLst/>
                          </a:prstGeom>
                        </p:spPr>
                      </p:pic>
                    </p:oleObj>
                  </mc:Fallback>
                </mc:AlternateContent>
              </a:graphicData>
            </a:graphic>
          </p:graphicFrame>
          <p:graphicFrame>
            <p:nvGraphicFramePr>
              <p:cNvPr id="101" name="对象 100"/>
              <p:cNvGraphicFramePr>
                <a:graphicFrameLocks noChangeAspect="1"/>
              </p:cNvGraphicFramePr>
              <p:nvPr>
                <p:extLst>
                  <p:ext uri="{D42A27DB-BD31-4B8C-83A1-F6EECF244321}">
                    <p14:modId xmlns:p14="http://schemas.microsoft.com/office/powerpoint/2010/main" val="677980280"/>
                  </p:ext>
                </p:extLst>
              </p:nvPr>
            </p:nvGraphicFramePr>
            <p:xfrm>
              <a:off x="5089525" y="2484438"/>
              <a:ext cx="309563" cy="368300"/>
            </p:xfrm>
            <a:graphic>
              <a:graphicData uri="http://schemas.openxmlformats.org/presentationml/2006/ole">
                <mc:AlternateContent xmlns:mc="http://schemas.openxmlformats.org/markup-compatibility/2006">
                  <mc:Choice xmlns:v="urn:schemas-microsoft-com:vml" Requires="v">
                    <p:oleObj spid="_x0000_s116742" name="Equation" r:id="rId34" imgW="190500" imgH="228600" progId="Equation.DSMT4">
                      <p:embed/>
                    </p:oleObj>
                  </mc:Choice>
                  <mc:Fallback>
                    <p:oleObj name="Equation" r:id="rId34" imgW="190500" imgH="228600" progId="Equation.DSMT4">
                      <p:embed/>
                      <p:pic>
                        <p:nvPicPr>
                          <p:cNvPr id="0" name=""/>
                          <p:cNvPicPr/>
                          <p:nvPr/>
                        </p:nvPicPr>
                        <p:blipFill>
                          <a:blip r:embed="rId32"/>
                          <a:stretch>
                            <a:fillRect/>
                          </a:stretch>
                        </p:blipFill>
                        <p:spPr>
                          <a:xfrm>
                            <a:off x="5089525" y="2484438"/>
                            <a:ext cx="309563" cy="368300"/>
                          </a:xfrm>
                          <a:prstGeom prst="rect">
                            <a:avLst/>
                          </a:prstGeom>
                        </p:spPr>
                      </p:pic>
                    </p:oleObj>
                  </mc:Fallback>
                </mc:AlternateContent>
              </a:graphicData>
            </a:graphic>
          </p:graphicFrame>
        </p:grpSp>
      </p:grpSp>
      <p:grpSp>
        <p:nvGrpSpPr>
          <p:cNvPr id="102" name="组 101"/>
          <p:cNvGrpSpPr/>
          <p:nvPr/>
        </p:nvGrpSpPr>
        <p:grpSpPr>
          <a:xfrm>
            <a:off x="1195388" y="5648326"/>
            <a:ext cx="3319780" cy="777875"/>
            <a:chOff x="1434849" y="1718113"/>
            <a:chExt cx="4387590" cy="1032061"/>
          </a:xfrm>
        </p:grpSpPr>
        <p:graphicFrame>
          <p:nvGraphicFramePr>
            <p:cNvPr id="103" name="对象 102"/>
            <p:cNvGraphicFramePr>
              <a:graphicFrameLocks noChangeAspect="1"/>
            </p:cNvGraphicFramePr>
            <p:nvPr>
              <p:extLst>
                <p:ext uri="{D42A27DB-BD31-4B8C-83A1-F6EECF244321}">
                  <p14:modId xmlns:p14="http://schemas.microsoft.com/office/powerpoint/2010/main" val="820022880"/>
                </p:ext>
              </p:extLst>
            </p:nvPr>
          </p:nvGraphicFramePr>
          <p:xfrm>
            <a:off x="1434849" y="1983500"/>
            <a:ext cx="1370072" cy="530774"/>
          </p:xfrm>
          <a:graphic>
            <a:graphicData uri="http://schemas.openxmlformats.org/presentationml/2006/ole">
              <mc:AlternateContent xmlns:mc="http://schemas.openxmlformats.org/markup-compatibility/2006">
                <mc:Choice xmlns:v="urn:schemas-microsoft-com:vml" Requires="v">
                  <p:oleObj spid="_x0000_s116743" name="Equation" r:id="rId35" imgW="622300" imgH="241300" progId="Equation.DSMT4">
                    <p:embed/>
                  </p:oleObj>
                </mc:Choice>
                <mc:Fallback>
                  <p:oleObj name="Equation" r:id="rId35" imgW="622300" imgH="241300" progId="Equation.DSMT4">
                    <p:embed/>
                    <p:pic>
                      <p:nvPicPr>
                        <p:cNvPr id="0" name=""/>
                        <p:cNvPicPr/>
                        <p:nvPr/>
                      </p:nvPicPr>
                      <p:blipFill>
                        <a:blip r:embed="rId36"/>
                        <a:stretch>
                          <a:fillRect/>
                        </a:stretch>
                      </p:blipFill>
                      <p:spPr>
                        <a:xfrm>
                          <a:off x="1434849" y="1983500"/>
                          <a:ext cx="1370072" cy="530774"/>
                        </a:xfrm>
                        <a:prstGeom prst="rect">
                          <a:avLst/>
                        </a:prstGeom>
                      </p:spPr>
                    </p:pic>
                  </p:oleObj>
                </mc:Fallback>
              </mc:AlternateContent>
            </a:graphicData>
          </a:graphic>
        </p:graphicFrame>
        <p:cxnSp>
          <p:nvCxnSpPr>
            <p:cNvPr id="104" name="直线箭头连接符 103"/>
            <p:cNvCxnSpPr/>
            <p:nvPr/>
          </p:nvCxnSpPr>
          <p:spPr>
            <a:xfrm>
              <a:off x="2636352" y="2234565"/>
              <a:ext cx="922428"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105" name="对象 104"/>
            <p:cNvGraphicFramePr>
              <a:graphicFrameLocks noChangeAspect="1"/>
            </p:cNvGraphicFramePr>
            <p:nvPr>
              <p:extLst>
                <p:ext uri="{D42A27DB-BD31-4B8C-83A1-F6EECF244321}">
                  <p14:modId xmlns:p14="http://schemas.microsoft.com/office/powerpoint/2010/main" val="1466312765"/>
                </p:ext>
              </p:extLst>
            </p:nvPr>
          </p:nvGraphicFramePr>
          <p:xfrm>
            <a:off x="3537585" y="1718113"/>
            <a:ext cx="2284854" cy="1032061"/>
          </p:xfrm>
          <a:graphic>
            <a:graphicData uri="http://schemas.openxmlformats.org/presentationml/2006/ole">
              <mc:AlternateContent xmlns:mc="http://schemas.openxmlformats.org/markup-compatibility/2006">
                <mc:Choice xmlns:v="urn:schemas-microsoft-com:vml" Requires="v">
                  <p:oleObj spid="_x0000_s116744" name="Equation" r:id="rId37" imgW="1041400" imgH="469900" progId="Equation.DSMT4">
                    <p:embed/>
                  </p:oleObj>
                </mc:Choice>
                <mc:Fallback>
                  <p:oleObj name="Equation" r:id="rId37" imgW="1041400" imgH="469900" progId="Equation.DSMT4">
                    <p:embed/>
                    <p:pic>
                      <p:nvPicPr>
                        <p:cNvPr id="0" name=""/>
                        <p:cNvPicPr/>
                        <p:nvPr/>
                      </p:nvPicPr>
                      <p:blipFill>
                        <a:blip r:embed="rId38"/>
                        <a:stretch>
                          <a:fillRect/>
                        </a:stretch>
                      </p:blipFill>
                      <p:spPr>
                        <a:xfrm>
                          <a:off x="3537585" y="1718113"/>
                          <a:ext cx="2284854" cy="1032061"/>
                        </a:xfrm>
                        <a:prstGeom prst="rect">
                          <a:avLst/>
                        </a:prstGeom>
                      </p:spPr>
                    </p:pic>
                  </p:oleObj>
                </mc:Fallback>
              </mc:AlternateContent>
            </a:graphicData>
          </a:graphic>
        </p:graphicFrame>
      </p:grpSp>
      <p:sp>
        <p:nvSpPr>
          <p:cNvPr id="9" name="矩形 8"/>
          <p:cNvSpPr/>
          <p:nvPr/>
        </p:nvSpPr>
        <p:spPr>
          <a:xfrm>
            <a:off x="1226962" y="1877447"/>
            <a:ext cx="631479" cy="2126636"/>
          </a:xfrm>
          <a:prstGeom prst="rect">
            <a:avLst/>
          </a:prstGeom>
          <a:solidFill>
            <a:schemeClr val="tx2">
              <a:lumMod val="40000"/>
              <a:lumOff val="60000"/>
              <a:alpha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40508492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90"/>
                                        </p:tgtEl>
                                      </p:cBhvr>
                                    </p:animEffect>
                                    <p:set>
                                      <p:cBhvr>
                                        <p:cTn id="11" dur="1" fill="hold">
                                          <p:stCondLst>
                                            <p:cond delay="499"/>
                                          </p:stCondLst>
                                        </p:cTn>
                                        <p:tgtEl>
                                          <p:spTgt spid="90"/>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6C6AE60A-B69C-4790-82F7-3882EDF23186}" type="slidenum">
              <a:rPr lang="de-DE" smtClean="0"/>
              <a:t>9</a:t>
            </a:fld>
            <a:endParaRPr lang="de-DE"/>
          </a:p>
        </p:txBody>
      </p:sp>
      <p:sp>
        <p:nvSpPr>
          <p:cNvPr id="4" name="标题 3"/>
          <p:cNvSpPr>
            <a:spLocks noGrp="1"/>
          </p:cNvSpPr>
          <p:nvPr>
            <p:ph type="title"/>
          </p:nvPr>
        </p:nvSpPr>
        <p:spPr/>
        <p:txBody>
          <a:bodyPr/>
          <a:lstStyle/>
          <a:p>
            <a:r>
              <a:rPr kumimoji="1" lang="en-US" altLang="zh-CN" dirty="0" smtClean="0"/>
              <a:t>Modular Exponentiation</a:t>
            </a:r>
            <a:endParaRPr kumimoji="1" lang="zh-CN" altLang="en-US" dirty="0"/>
          </a:p>
        </p:txBody>
      </p:sp>
      <p:sp>
        <p:nvSpPr>
          <p:cNvPr id="5" name="日期占位符 4"/>
          <p:cNvSpPr>
            <a:spLocks noGrp="1"/>
          </p:cNvSpPr>
          <p:nvPr>
            <p:ph type="dt" sz="half" idx="10"/>
          </p:nvPr>
        </p:nvSpPr>
        <p:spPr/>
        <p:txBody>
          <a:bodyPr/>
          <a:lstStyle/>
          <a:p>
            <a:r>
              <a:rPr lang="de-DE" smtClean="0"/>
              <a:t>30/05/14</a:t>
            </a:r>
            <a:endParaRPr lang="de-DE" dirty="0"/>
          </a:p>
        </p:txBody>
      </p:sp>
      <p:sp>
        <p:nvSpPr>
          <p:cNvPr id="6" name="页脚占位符 5"/>
          <p:cNvSpPr>
            <a:spLocks noGrp="1"/>
          </p:cNvSpPr>
          <p:nvPr>
            <p:ph type="ftr" sz="quarter" idx="11"/>
          </p:nvPr>
        </p:nvSpPr>
        <p:spPr/>
        <p:txBody>
          <a:bodyPr/>
          <a:lstStyle/>
          <a:p>
            <a:r>
              <a:rPr lang="de-DE" smtClean="0"/>
              <a:t>Junxin Chen, Chi Zhang</a:t>
            </a:r>
            <a:endParaRPr lang="de-DE" dirty="0"/>
          </a:p>
        </p:txBody>
      </p:sp>
      <p:graphicFrame>
        <p:nvGraphicFramePr>
          <p:cNvPr id="7" name="对象 6"/>
          <p:cNvGraphicFramePr>
            <a:graphicFrameLocks noChangeAspect="1"/>
          </p:cNvGraphicFramePr>
          <p:nvPr>
            <p:extLst>
              <p:ext uri="{D42A27DB-BD31-4B8C-83A1-F6EECF244321}">
                <p14:modId xmlns:p14="http://schemas.microsoft.com/office/powerpoint/2010/main" val="1257043821"/>
              </p:ext>
            </p:extLst>
          </p:nvPr>
        </p:nvGraphicFramePr>
        <p:xfrm>
          <a:off x="748348" y="2874963"/>
          <a:ext cx="2287587" cy="1031875"/>
        </p:xfrm>
        <a:graphic>
          <a:graphicData uri="http://schemas.openxmlformats.org/presentationml/2006/ole">
            <mc:AlternateContent xmlns:mc="http://schemas.openxmlformats.org/markup-compatibility/2006">
              <mc:Choice xmlns:v="urn:schemas-microsoft-com:vml" Requires="v">
                <p:oleObj spid="_x0000_s4538" name="Equation" r:id="rId4" imgW="1041400" imgH="469900" progId="Equation.DSMT4">
                  <p:embed/>
                </p:oleObj>
              </mc:Choice>
              <mc:Fallback>
                <p:oleObj name="Equation" r:id="rId4" imgW="1041400" imgH="469900" progId="Equation.DSMT4">
                  <p:embed/>
                  <p:pic>
                    <p:nvPicPr>
                      <p:cNvPr id="0" name=""/>
                      <p:cNvPicPr/>
                      <p:nvPr/>
                    </p:nvPicPr>
                    <p:blipFill>
                      <a:blip r:embed="rId5"/>
                      <a:stretch>
                        <a:fillRect/>
                      </a:stretch>
                    </p:blipFill>
                    <p:spPr>
                      <a:xfrm>
                        <a:off x="748348" y="2874963"/>
                        <a:ext cx="2287587" cy="1031875"/>
                      </a:xfrm>
                      <a:prstGeom prst="rect">
                        <a:avLst/>
                      </a:prstGeom>
                    </p:spPr>
                  </p:pic>
                </p:oleObj>
              </mc:Fallback>
            </mc:AlternateContent>
          </a:graphicData>
        </a:graphic>
      </p:graphicFrame>
      <p:cxnSp>
        <p:nvCxnSpPr>
          <p:cNvPr id="8" name="直线箭头连接符 7"/>
          <p:cNvCxnSpPr/>
          <p:nvPr/>
        </p:nvCxnSpPr>
        <p:spPr>
          <a:xfrm>
            <a:off x="2935594" y="3390265"/>
            <a:ext cx="693034"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9" name="对象 8"/>
          <p:cNvGraphicFramePr>
            <a:graphicFrameLocks noChangeAspect="1"/>
          </p:cNvGraphicFramePr>
          <p:nvPr>
            <p:extLst>
              <p:ext uri="{D42A27DB-BD31-4B8C-83A1-F6EECF244321}">
                <p14:modId xmlns:p14="http://schemas.microsoft.com/office/powerpoint/2010/main" val="1077371331"/>
              </p:ext>
            </p:extLst>
          </p:nvPr>
        </p:nvGraphicFramePr>
        <p:xfrm>
          <a:off x="3730308" y="2874963"/>
          <a:ext cx="3457575" cy="1031875"/>
        </p:xfrm>
        <a:graphic>
          <a:graphicData uri="http://schemas.openxmlformats.org/presentationml/2006/ole">
            <mc:AlternateContent xmlns:mc="http://schemas.openxmlformats.org/markup-compatibility/2006">
              <mc:Choice xmlns:v="urn:schemas-microsoft-com:vml" Requires="v">
                <p:oleObj spid="_x0000_s4539" name="Equation" r:id="rId6" imgW="1574800" imgH="469900" progId="Equation.DSMT4">
                  <p:embed/>
                </p:oleObj>
              </mc:Choice>
              <mc:Fallback>
                <p:oleObj name="Equation" r:id="rId6" imgW="1574800" imgH="469900" progId="Equation.DSMT4">
                  <p:embed/>
                  <p:pic>
                    <p:nvPicPr>
                      <p:cNvPr id="0" name=""/>
                      <p:cNvPicPr/>
                      <p:nvPr/>
                    </p:nvPicPr>
                    <p:blipFill>
                      <a:blip r:embed="rId7"/>
                      <a:stretch>
                        <a:fillRect/>
                      </a:stretch>
                    </p:blipFill>
                    <p:spPr>
                      <a:xfrm>
                        <a:off x="3730308" y="2874963"/>
                        <a:ext cx="3457575" cy="1031875"/>
                      </a:xfrm>
                      <a:prstGeom prst="rect">
                        <a:avLst/>
                      </a:prstGeom>
                    </p:spPr>
                  </p:pic>
                </p:oleObj>
              </mc:Fallback>
            </mc:AlternateContent>
          </a:graphicData>
        </a:graphic>
      </p:graphicFrame>
      <p:sp>
        <p:nvSpPr>
          <p:cNvPr id="2" name="文本框 1"/>
          <p:cNvSpPr txBox="1"/>
          <p:nvPr/>
        </p:nvSpPr>
        <p:spPr>
          <a:xfrm>
            <a:off x="920750" y="2070100"/>
            <a:ext cx="2787650" cy="400110"/>
          </a:xfrm>
          <a:prstGeom prst="rect">
            <a:avLst/>
          </a:prstGeom>
          <a:noFill/>
        </p:spPr>
        <p:txBody>
          <a:bodyPr wrap="square" rtlCol="0">
            <a:spAutoFit/>
          </a:bodyPr>
          <a:lstStyle/>
          <a:p>
            <a:r>
              <a:rPr kumimoji="1" lang="en-US" altLang="zh-CN" sz="2000" dirty="0" smtClean="0"/>
              <a:t>Goal</a:t>
            </a:r>
            <a:r>
              <a:rPr kumimoji="1" lang="en-US" altLang="zh-CN" dirty="0" smtClean="0"/>
              <a:t>:</a:t>
            </a:r>
            <a:endParaRPr kumimoji="1" lang="zh-CN" altLang="en-US" dirty="0"/>
          </a:p>
        </p:txBody>
      </p:sp>
    </p:spTree>
    <p:extLst>
      <p:ext uri="{BB962C8B-B14F-4D97-AF65-F5344CB8AC3E}">
        <p14:creationId xmlns:p14="http://schemas.microsoft.com/office/powerpoint/2010/main" val="4824400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horAlgorithm">
  <a:themeElements>
    <a:clrScheme name="ETH Zuerich - Externe Kommunikation">
      <a:dk1>
        <a:sysClr val="windowText" lastClr="000000"/>
      </a:dk1>
      <a:lt1>
        <a:sysClr val="window" lastClr="FFFFFF"/>
      </a:lt1>
      <a:dk2>
        <a:srgbClr val="1269B0"/>
      </a:dk2>
      <a:lt2>
        <a:srgbClr val="1F407A"/>
      </a:lt2>
      <a:accent1>
        <a:srgbClr val="72791C"/>
      </a:accent1>
      <a:accent2>
        <a:srgbClr val="91056A"/>
      </a:accent2>
      <a:accent3>
        <a:srgbClr val="6F6F64"/>
      </a:accent3>
      <a:accent4>
        <a:srgbClr val="A8322D"/>
      </a:accent4>
      <a:accent5>
        <a:srgbClr val="007A96"/>
      </a:accent5>
      <a:accent6>
        <a:srgbClr val="956013"/>
      </a:accent6>
      <a:hlink>
        <a:srgbClr val="1269B0"/>
      </a:hlink>
      <a:folHlink>
        <a:srgbClr val="8CB63C"/>
      </a:folHlink>
    </a:clrScheme>
    <a:fontScheme name="ETH Züri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ShorAlgorithm.potx</Template>
  <TotalTime>1465</TotalTime>
  <Words>1450</Words>
  <Application>Microsoft Macintosh PowerPoint</Application>
  <PresentationFormat>全屏显示(4:3)</PresentationFormat>
  <Paragraphs>320</Paragraphs>
  <Slides>33</Slides>
  <Notes>4</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33</vt:i4>
      </vt:variant>
    </vt:vector>
  </HeadingPairs>
  <TitlesOfParts>
    <vt:vector size="35" baseType="lpstr">
      <vt:lpstr>ShorAlgorithm</vt:lpstr>
      <vt:lpstr>Equation</vt:lpstr>
      <vt:lpstr>Polynomial-Time Algorithms for Prime Factorization on a Quantum Computer</vt:lpstr>
      <vt:lpstr>Outline</vt:lpstr>
      <vt:lpstr>Why Shor’s Algorithm interesting?</vt:lpstr>
      <vt:lpstr>What is special for quantum algorithm?</vt:lpstr>
      <vt:lpstr>Procedure of prime factorization</vt:lpstr>
      <vt:lpstr>Quantum Order-finding Algorithm</vt:lpstr>
      <vt:lpstr>Prepare Superposition State</vt:lpstr>
      <vt:lpstr>Prepare Superposition State</vt:lpstr>
      <vt:lpstr>Modular Exponentiation</vt:lpstr>
      <vt:lpstr>Modular Exponentiation</vt:lpstr>
      <vt:lpstr>Modular Exponentiations</vt:lpstr>
      <vt:lpstr>Modular Exponentiation</vt:lpstr>
      <vt:lpstr>Modular Exponentiation</vt:lpstr>
      <vt:lpstr>Quantum Fourier Transform</vt:lpstr>
      <vt:lpstr>Quantum Fourier Transform</vt:lpstr>
      <vt:lpstr>Quantum Fourier Transform</vt:lpstr>
      <vt:lpstr>Quantum Fourier Transform</vt:lpstr>
      <vt:lpstr>Quantum Fourier Transform</vt:lpstr>
      <vt:lpstr>Quantum Fourier Transform</vt:lpstr>
      <vt:lpstr>Measurement and Estimating r</vt:lpstr>
      <vt:lpstr>Measurement and Estimating r</vt:lpstr>
      <vt:lpstr>Measurement and Estimating r</vt:lpstr>
      <vt:lpstr>Measurement and Estimating r</vt:lpstr>
      <vt:lpstr>Example: Factorizing 21</vt:lpstr>
      <vt:lpstr>Example: Factorizing 21</vt:lpstr>
      <vt:lpstr>Example: Factorizing 21</vt:lpstr>
      <vt:lpstr>Example: Factorizing 21</vt:lpstr>
      <vt:lpstr>Example: Factorizing 21</vt:lpstr>
      <vt:lpstr>Example: Factorizing 21</vt:lpstr>
      <vt:lpstr>Example: Factorizing 21</vt:lpstr>
      <vt:lpstr>Summary</vt:lpstr>
      <vt:lpstr>Literature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Folienmaster ETH Zürich</dc:title>
  <dc:creator>Andrea Lingk</dc:creator>
  <cp:lastModifiedBy>chi zhang</cp:lastModifiedBy>
  <cp:revision>285</cp:revision>
  <cp:lastPrinted>2013-06-08T11:22:51Z</cp:lastPrinted>
  <dcterms:created xsi:type="dcterms:W3CDTF">2013-05-24T16:23:39Z</dcterms:created>
  <dcterms:modified xsi:type="dcterms:W3CDTF">2014-06-22T15:51:02Z</dcterms:modified>
</cp:coreProperties>
</file>