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6.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7.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8.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13.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14.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notesSlides/notesSlide15.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65" r:id="rId2"/>
    <p:sldMasterId id="2147483777" r:id="rId3"/>
    <p:sldMasterId id="2147483789" r:id="rId4"/>
    <p:sldMasterId id="2147483801" r:id="rId5"/>
    <p:sldMasterId id="2147483813" r:id="rId6"/>
    <p:sldMasterId id="2147483825" r:id="rId7"/>
    <p:sldMasterId id="2147483837" r:id="rId8"/>
    <p:sldMasterId id="2147483849" r:id="rId9"/>
  </p:sldMasterIdLst>
  <p:notesMasterIdLst>
    <p:notesMasterId r:id="rId29"/>
  </p:notesMasterIdLst>
  <p:handoutMasterIdLst>
    <p:handoutMasterId r:id="rId30"/>
  </p:handoutMasterIdLst>
  <p:sldIdLst>
    <p:sldId id="256" r:id="rId10"/>
    <p:sldId id="260" r:id="rId11"/>
    <p:sldId id="277" r:id="rId12"/>
    <p:sldId id="278" r:id="rId13"/>
    <p:sldId id="279" r:id="rId14"/>
    <p:sldId id="273" r:id="rId15"/>
    <p:sldId id="275" r:id="rId16"/>
    <p:sldId id="280" r:id="rId17"/>
    <p:sldId id="284" r:id="rId18"/>
    <p:sldId id="285" r:id="rId19"/>
    <p:sldId id="286" r:id="rId20"/>
    <p:sldId id="287" r:id="rId21"/>
    <p:sldId id="288" r:id="rId22"/>
    <p:sldId id="289" r:id="rId23"/>
    <p:sldId id="290" r:id="rId24"/>
    <p:sldId id="291" r:id="rId25"/>
    <p:sldId id="292" r:id="rId26"/>
    <p:sldId id="293" r:id="rId27"/>
    <p:sldId id="294" r:id="rId28"/>
  </p:sldIdLst>
  <p:sldSz cx="9144000" cy="6858000" type="screen4x3"/>
  <p:notesSz cx="7099300" cy="1023461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3" orient="horz" pos="3929">
          <p15:clr>
            <a:srgbClr val="A4A3A4"/>
          </p15:clr>
        </p15:guide>
        <p15:guide id="4" orient="horz" pos="2160">
          <p15:clr>
            <a:srgbClr val="A4A3A4"/>
          </p15:clr>
        </p15:guide>
        <p15:guide id="5" orient="horz" pos="3045">
          <p15:clr>
            <a:srgbClr val="A4A3A4"/>
          </p15:clr>
        </p15:guide>
        <p15:guide id="6" orient="horz" pos="4269">
          <p15:clr>
            <a:srgbClr val="A4A3A4"/>
          </p15:clr>
        </p15:guide>
        <p15:guide id="7" orient="horz" pos="3974">
          <p15:clr>
            <a:srgbClr val="A4A3A4"/>
          </p15:clr>
        </p15:guide>
        <p15:guide id="8" pos="2880">
          <p15:clr>
            <a:srgbClr val="A4A3A4"/>
          </p15:clr>
        </p15:guide>
        <p15:guide id="9" orient="horz" pos="1275" userDrawn="1">
          <p15:clr>
            <a:srgbClr val="A4A3A4"/>
          </p15:clr>
        </p15:guide>
        <p15:guide id="10" orient="horz" pos="391" userDrawn="1">
          <p15:clr>
            <a:srgbClr val="A4A3A4"/>
          </p15:clr>
        </p15:guide>
        <p15:guide id="11" pos="204" userDrawn="1">
          <p15:clr>
            <a:srgbClr val="A4A3A4"/>
          </p15:clr>
        </p15:guide>
        <p15:guide id="12" pos="5556" userDrawn="1">
          <p15:clr>
            <a:srgbClr val="A4A3A4"/>
          </p15:clr>
        </p15:guide>
        <p15:guide id="13" orient="horz" pos="482">
          <p15:clr>
            <a:srgbClr val="A4A3A4"/>
          </p15:clr>
        </p15:guide>
        <p15:guide id="14" pos="90">
          <p15:clr>
            <a:srgbClr val="A4A3A4"/>
          </p15:clr>
        </p15:guide>
        <p15:guide id="15" pos="567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1F40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376" autoAdjust="0"/>
    <p:restoredTop sz="78596" autoAdjust="0"/>
  </p:normalViewPr>
  <p:slideViewPr>
    <p:cSldViewPr snapToObjects="1">
      <p:cViewPr varScale="1">
        <p:scale>
          <a:sx n="88" d="100"/>
          <a:sy n="88" d="100"/>
        </p:scale>
        <p:origin x="2610" y="90"/>
      </p:cViewPr>
      <p:guideLst>
        <p:guide orient="horz" pos="3929"/>
        <p:guide orient="horz" pos="2160"/>
        <p:guide orient="horz" pos="3045"/>
        <p:guide orient="horz" pos="4269"/>
        <p:guide orient="horz" pos="3974"/>
        <p:guide pos="2880"/>
        <p:guide orient="horz" pos="1275"/>
        <p:guide orient="horz" pos="391"/>
        <p:guide pos="204"/>
        <p:guide pos="5556"/>
        <p:guide orient="horz" pos="482"/>
        <p:guide pos="90"/>
        <p:guide pos="5670"/>
      </p:guideLst>
    </p:cSldViewPr>
  </p:slideViewPr>
  <p:notesTextViewPr>
    <p:cViewPr>
      <p:scale>
        <a:sx n="100" d="100"/>
        <a:sy n="100" d="100"/>
      </p:scale>
      <p:origin x="0" y="0"/>
    </p:cViewPr>
  </p:notesTextViewPr>
  <p:sorterViewPr>
    <p:cViewPr>
      <p:scale>
        <a:sx n="100" d="100"/>
        <a:sy n="100" d="100"/>
      </p:scale>
      <p:origin x="0" y="0"/>
    </p:cViewPr>
  </p:sorterViewPr>
  <p:notesViewPr>
    <p:cSldViewPr snapToObjects="1">
      <p:cViewPr varScale="1">
        <p:scale>
          <a:sx n="77" d="100"/>
          <a:sy n="77" d="100"/>
        </p:scale>
        <p:origin x="3930"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 Type="http://schemas.openxmlformats.org/officeDocument/2006/relationships/slideMaster" Target="slideMasters/slideMaster3.xml"/><Relationship Id="rId21" Type="http://schemas.openxmlformats.org/officeDocument/2006/relationships/slide" Target="slides/slide12.xml"/><Relationship Id="rId34"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3076575" cy="511175"/>
          </a:xfrm>
          <a:prstGeom prst="rect">
            <a:avLst/>
          </a:prstGeom>
        </p:spPr>
        <p:txBody>
          <a:bodyPr vert="horz" lIns="91440" tIns="45720" rIns="91440" bIns="45720" rtlCol="0"/>
          <a:lstStyle>
            <a:lvl1pPr algn="l">
              <a:defRPr sz="1200"/>
            </a:lvl1pPr>
          </a:lstStyle>
          <a:p>
            <a:endParaRPr lang="de-DE" dirty="0">
              <a:latin typeface="Arial" panose="020B0604020202020204" pitchFamily="34" charset="0"/>
            </a:endParaRPr>
          </a:p>
        </p:txBody>
      </p:sp>
      <p:sp>
        <p:nvSpPr>
          <p:cNvPr id="3" name="Datumsplatzhalter 2"/>
          <p:cNvSpPr>
            <a:spLocks noGrp="1"/>
          </p:cNvSpPr>
          <p:nvPr>
            <p:ph type="dt" sz="quarter" idx="1"/>
          </p:nvPr>
        </p:nvSpPr>
        <p:spPr>
          <a:xfrm>
            <a:off x="4021138" y="0"/>
            <a:ext cx="3076575" cy="511175"/>
          </a:xfrm>
          <a:prstGeom prst="rect">
            <a:avLst/>
          </a:prstGeom>
        </p:spPr>
        <p:txBody>
          <a:bodyPr vert="horz" lIns="91440" tIns="45720" rIns="91440" bIns="45720" rtlCol="0"/>
          <a:lstStyle>
            <a:lvl1pPr algn="r">
              <a:defRPr sz="1200"/>
            </a:lvl1pPr>
          </a:lstStyle>
          <a:p>
            <a:fld id="{95F10DF1-1269-6D4A-9621-A3B8154A2E18}" type="datetimeFigureOut">
              <a:rPr lang="de-DE" smtClean="0">
                <a:latin typeface="Arial" panose="020B0604020202020204" pitchFamily="34" charset="0"/>
              </a:rPr>
              <a:t>08.04.2016</a:t>
            </a:fld>
            <a:endParaRPr lang="de-DE" dirty="0">
              <a:latin typeface="Arial" panose="020B0604020202020204" pitchFamily="34" charset="0"/>
            </a:endParaRPr>
          </a:p>
        </p:txBody>
      </p:sp>
      <p:sp>
        <p:nvSpPr>
          <p:cNvPr id="4" name="Fußzeilenplatzhalter 3"/>
          <p:cNvSpPr>
            <a:spLocks noGrp="1"/>
          </p:cNvSpPr>
          <p:nvPr>
            <p:ph type="ftr" sz="quarter" idx="2"/>
          </p:nvPr>
        </p:nvSpPr>
        <p:spPr>
          <a:xfrm>
            <a:off x="0" y="9721850"/>
            <a:ext cx="3076575" cy="511175"/>
          </a:xfrm>
          <a:prstGeom prst="rect">
            <a:avLst/>
          </a:prstGeom>
        </p:spPr>
        <p:txBody>
          <a:bodyPr vert="horz" lIns="91440" tIns="45720" rIns="91440" bIns="45720" rtlCol="0" anchor="b"/>
          <a:lstStyle>
            <a:lvl1pPr algn="l">
              <a:defRPr sz="1200"/>
            </a:lvl1pPr>
          </a:lstStyle>
          <a:p>
            <a:endParaRPr lang="de-DE" dirty="0">
              <a:latin typeface="Arial" panose="020B0604020202020204" pitchFamily="34" charset="0"/>
            </a:endParaRPr>
          </a:p>
        </p:txBody>
      </p:sp>
      <p:sp>
        <p:nvSpPr>
          <p:cNvPr id="5" name="Foliennummernplatzhalter 4"/>
          <p:cNvSpPr>
            <a:spLocks noGrp="1"/>
          </p:cNvSpPr>
          <p:nvPr>
            <p:ph type="sldNum" sz="quarter" idx="3"/>
          </p:nvPr>
        </p:nvSpPr>
        <p:spPr>
          <a:xfrm>
            <a:off x="4021138" y="9721850"/>
            <a:ext cx="3076575" cy="511175"/>
          </a:xfrm>
          <a:prstGeom prst="rect">
            <a:avLst/>
          </a:prstGeom>
        </p:spPr>
        <p:txBody>
          <a:bodyPr vert="horz" lIns="91440" tIns="45720" rIns="91440" bIns="45720" rtlCol="0" anchor="b"/>
          <a:lstStyle>
            <a:lvl1pPr algn="r">
              <a:defRPr sz="1200"/>
            </a:lvl1pPr>
          </a:lstStyle>
          <a:p>
            <a:fld id="{C08C67F9-0121-424E-BBD0-5352DCCD13D6}" type="slidenum">
              <a:rPr lang="de-DE" smtClean="0">
                <a:latin typeface="Arial" panose="020B0604020202020204" pitchFamily="34" charset="0"/>
              </a:rPr>
              <a:t>‹#›</a:t>
            </a:fld>
            <a:endParaRPr lang="de-DE" dirty="0">
              <a:latin typeface="Arial" panose="020B0604020202020204" pitchFamily="34" charset="0"/>
            </a:endParaRPr>
          </a:p>
        </p:txBody>
      </p:sp>
    </p:spTree>
    <p:extLst>
      <p:ext uri="{BB962C8B-B14F-4D97-AF65-F5344CB8AC3E}">
        <p14:creationId xmlns:p14="http://schemas.microsoft.com/office/powerpoint/2010/main" val="292602606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1"/>
            <a:ext cx="3076363" cy="511731"/>
          </a:xfrm>
          <a:prstGeom prst="rect">
            <a:avLst/>
          </a:prstGeom>
        </p:spPr>
        <p:txBody>
          <a:bodyPr vert="horz" lIns="99040" tIns="49520" rIns="99040" bIns="49520" rtlCol="0"/>
          <a:lstStyle>
            <a:lvl1pPr algn="l">
              <a:defRPr sz="1300">
                <a:latin typeface="Arial" panose="020B0604020202020204" pitchFamily="34" charset="0"/>
              </a:defRPr>
            </a:lvl1pPr>
          </a:lstStyle>
          <a:p>
            <a:endParaRPr lang="de-CH" dirty="0"/>
          </a:p>
        </p:txBody>
      </p:sp>
      <p:sp>
        <p:nvSpPr>
          <p:cNvPr id="3" name="Datumsplatzhalter 2"/>
          <p:cNvSpPr>
            <a:spLocks noGrp="1"/>
          </p:cNvSpPr>
          <p:nvPr>
            <p:ph type="dt" idx="1"/>
          </p:nvPr>
        </p:nvSpPr>
        <p:spPr>
          <a:xfrm>
            <a:off x="4021295" y="1"/>
            <a:ext cx="3076363" cy="511731"/>
          </a:xfrm>
          <a:prstGeom prst="rect">
            <a:avLst/>
          </a:prstGeom>
        </p:spPr>
        <p:txBody>
          <a:bodyPr vert="horz" lIns="99040" tIns="49520" rIns="99040" bIns="49520" rtlCol="0"/>
          <a:lstStyle>
            <a:lvl1pPr algn="r">
              <a:defRPr sz="1300">
                <a:latin typeface="Arial" panose="020B0604020202020204" pitchFamily="34" charset="0"/>
              </a:defRPr>
            </a:lvl1pPr>
          </a:lstStyle>
          <a:p>
            <a:fld id="{BCDB334D-D17F-49C4-91DD-37BB7E818209}" type="datetimeFigureOut">
              <a:rPr lang="de-CH" smtClean="0"/>
              <a:pPr/>
              <a:t>08.04.2016</a:t>
            </a:fld>
            <a:endParaRPr lang="de-CH" dirty="0"/>
          </a:p>
        </p:txBody>
      </p:sp>
      <p:sp>
        <p:nvSpPr>
          <p:cNvPr id="4" name="Folienbildplatzhalt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0" tIns="49520" rIns="99040" bIns="49520" rtlCol="0" anchor="ctr"/>
          <a:lstStyle/>
          <a:p>
            <a:endParaRPr lang="de-CH" dirty="0"/>
          </a:p>
        </p:txBody>
      </p:sp>
      <p:sp>
        <p:nvSpPr>
          <p:cNvPr id="5" name="Notizenplatzhalter 4"/>
          <p:cNvSpPr>
            <a:spLocks noGrp="1"/>
          </p:cNvSpPr>
          <p:nvPr>
            <p:ph type="body" sz="quarter" idx="3"/>
          </p:nvPr>
        </p:nvSpPr>
        <p:spPr>
          <a:xfrm>
            <a:off x="709931" y="4861442"/>
            <a:ext cx="5679440" cy="4605576"/>
          </a:xfrm>
          <a:prstGeom prst="rect">
            <a:avLst/>
          </a:prstGeom>
        </p:spPr>
        <p:txBody>
          <a:bodyPr vert="horz" lIns="99040" tIns="49520" rIns="99040" bIns="49520" rtlCol="0"/>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CH" dirty="0"/>
          </a:p>
        </p:txBody>
      </p:sp>
      <p:sp>
        <p:nvSpPr>
          <p:cNvPr id="6" name="Fußzeilenplatzhalter 5"/>
          <p:cNvSpPr>
            <a:spLocks noGrp="1"/>
          </p:cNvSpPr>
          <p:nvPr>
            <p:ph type="ftr" sz="quarter" idx="4"/>
          </p:nvPr>
        </p:nvSpPr>
        <p:spPr>
          <a:xfrm>
            <a:off x="1" y="9721107"/>
            <a:ext cx="3076363" cy="511731"/>
          </a:xfrm>
          <a:prstGeom prst="rect">
            <a:avLst/>
          </a:prstGeom>
        </p:spPr>
        <p:txBody>
          <a:bodyPr vert="horz" lIns="99040" tIns="49520" rIns="99040" bIns="49520" rtlCol="0" anchor="b"/>
          <a:lstStyle>
            <a:lvl1pPr algn="l">
              <a:defRPr sz="1300">
                <a:latin typeface="Arial" panose="020B0604020202020204" pitchFamily="34" charset="0"/>
              </a:defRPr>
            </a:lvl1pPr>
          </a:lstStyle>
          <a:p>
            <a:endParaRPr lang="de-CH" dirty="0"/>
          </a:p>
        </p:txBody>
      </p:sp>
      <p:sp>
        <p:nvSpPr>
          <p:cNvPr id="7" name="Foliennummernplatzhalter 6"/>
          <p:cNvSpPr>
            <a:spLocks noGrp="1"/>
          </p:cNvSpPr>
          <p:nvPr>
            <p:ph type="sldNum" sz="quarter" idx="5"/>
          </p:nvPr>
        </p:nvSpPr>
        <p:spPr>
          <a:xfrm>
            <a:off x="4021295" y="9721107"/>
            <a:ext cx="3076363" cy="511731"/>
          </a:xfrm>
          <a:prstGeom prst="rect">
            <a:avLst/>
          </a:prstGeom>
        </p:spPr>
        <p:txBody>
          <a:bodyPr vert="horz" lIns="99040" tIns="49520" rIns="99040" bIns="49520" rtlCol="0" anchor="b"/>
          <a:lstStyle>
            <a:lvl1pPr algn="r">
              <a:defRPr sz="1300">
                <a:latin typeface="Arial" panose="020B0604020202020204" pitchFamily="34" charset="0"/>
              </a:defRPr>
            </a:lvl1pPr>
          </a:lstStyle>
          <a:p>
            <a:fld id="{A51C0C35-A9A2-4EFD-9BAF-1E52E29E03D1}" type="slidenum">
              <a:rPr lang="de-CH" smtClean="0"/>
              <a:pPr/>
              <a:t>‹#›</a:t>
            </a:fld>
            <a:endParaRPr lang="de-CH" dirty="0"/>
          </a:p>
        </p:txBody>
      </p:sp>
    </p:spTree>
    <p:extLst>
      <p:ext uri="{BB962C8B-B14F-4D97-AF65-F5344CB8AC3E}">
        <p14:creationId xmlns:p14="http://schemas.microsoft.com/office/powerpoint/2010/main" val="27735997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problem with cooper pair box: coherence time not</a:t>
            </a:r>
            <a:r>
              <a:rPr lang="en-US" baseline="0" dirty="0" smtClean="0"/>
              <a:t> long enough</a:t>
            </a:r>
          </a:p>
          <a:p>
            <a:r>
              <a:rPr lang="en-US" baseline="0" dirty="0" smtClean="0"/>
              <a:t>new qubit design</a:t>
            </a:r>
          </a:p>
          <a:p>
            <a:r>
              <a:rPr lang="en-US" baseline="0" dirty="0" err="1" smtClean="0"/>
              <a:t>transmon</a:t>
            </a:r>
            <a:r>
              <a:rPr lang="en-US" baseline="0" dirty="0" smtClean="0"/>
              <a:t> achieves coherence times of 100 us</a:t>
            </a:r>
            <a:endParaRPr lang="en-US" dirty="0" smtClean="0"/>
          </a:p>
          <a:p>
            <a:endParaRPr lang="en-US" dirty="0"/>
          </a:p>
        </p:txBody>
      </p:sp>
      <p:sp>
        <p:nvSpPr>
          <p:cNvPr id="4" name="Slide Number Placeholder 3"/>
          <p:cNvSpPr>
            <a:spLocks noGrp="1"/>
          </p:cNvSpPr>
          <p:nvPr>
            <p:ph type="sldNum" sz="quarter" idx="10"/>
          </p:nvPr>
        </p:nvSpPr>
        <p:spPr/>
        <p:txBody>
          <a:bodyPr/>
          <a:lstStyle/>
          <a:p>
            <a:fld id="{A51C0C35-A9A2-4EFD-9BAF-1E52E29E03D1}" type="slidenum">
              <a:rPr lang="de-CH" smtClean="0"/>
              <a:pPr/>
              <a:t>1</a:t>
            </a:fld>
            <a:endParaRPr lang="de-CH" dirty="0"/>
          </a:p>
        </p:txBody>
      </p:sp>
    </p:spTree>
    <p:extLst>
      <p:ext uri="{BB962C8B-B14F-4D97-AF65-F5344CB8AC3E}">
        <p14:creationId xmlns:p14="http://schemas.microsoft.com/office/powerpoint/2010/main" val="26276527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a:p>
            <a:r>
              <a:rPr lang="en-GB" dirty="0" smtClean="0"/>
              <a:t>Quantum</a:t>
            </a:r>
            <a:r>
              <a:rPr lang="en-GB" baseline="0" dirty="0" smtClean="0"/>
              <a:t> optics, cavity QED: Light + Atom (e.g. two level system)</a:t>
            </a:r>
          </a:p>
          <a:p>
            <a:r>
              <a:rPr lang="en-GB" baseline="0" dirty="0" smtClean="0"/>
              <a:t>E.g. two level system + H.O. &lt;&gt; couple the two simplest systems together</a:t>
            </a:r>
          </a:p>
          <a:p>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Goal:</a:t>
            </a:r>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Derive equivalent to cavity QED for </a:t>
            </a:r>
            <a:r>
              <a:rPr lang="en-GB" baseline="0" dirty="0" err="1" smtClean="0"/>
              <a:t>transmon</a:t>
            </a:r>
            <a:r>
              <a:rPr lang="en-GB" baseline="0" dirty="0" smtClean="0"/>
              <a:t> -&gt; circuit QED</a:t>
            </a:r>
          </a:p>
          <a:p>
            <a:endParaRPr lang="de-CH" dirty="0"/>
          </a:p>
        </p:txBody>
      </p:sp>
      <p:sp>
        <p:nvSpPr>
          <p:cNvPr id="4" name="Slide Number Placeholder 3"/>
          <p:cNvSpPr>
            <a:spLocks noGrp="1"/>
          </p:cNvSpPr>
          <p:nvPr>
            <p:ph type="sldNum" sz="quarter" idx="10"/>
          </p:nvPr>
        </p:nvSpPr>
        <p:spPr/>
        <p:txBody>
          <a:bodyPr/>
          <a:lstStyle/>
          <a:p>
            <a:fld id="{A51C0C35-A9A2-4EFD-9BAF-1E52E29E03D1}" type="slidenum">
              <a:rPr lang="de-CH" smtClean="0"/>
              <a:pPr/>
              <a:t>11</a:t>
            </a:fld>
            <a:endParaRPr lang="de-CH" dirty="0"/>
          </a:p>
        </p:txBody>
      </p:sp>
    </p:spTree>
    <p:extLst>
      <p:ext uri="{BB962C8B-B14F-4D97-AF65-F5344CB8AC3E}">
        <p14:creationId xmlns:p14="http://schemas.microsoft.com/office/powerpoint/2010/main" val="7272342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Atom: </a:t>
            </a:r>
            <a:r>
              <a:rPr lang="en-GB" dirty="0" err="1" smtClean="0"/>
              <a:t>Transmon</a:t>
            </a:r>
            <a:r>
              <a:rPr lang="en-GB" dirty="0" smtClean="0"/>
              <a:t>, derived by Katharina</a:t>
            </a:r>
          </a:p>
          <a:p>
            <a:endParaRPr lang="en-GB" dirty="0" smtClean="0"/>
          </a:p>
          <a:p>
            <a:r>
              <a:rPr lang="en-GB" dirty="0" smtClean="0"/>
              <a:t>Cavity: LC-Oscillator</a:t>
            </a:r>
          </a:p>
          <a:p>
            <a:r>
              <a:rPr lang="en-GB" dirty="0" smtClean="0"/>
              <a:t>Normal harmonic oscillator</a:t>
            </a:r>
          </a:p>
          <a:p>
            <a:r>
              <a:rPr lang="en-GB" dirty="0" smtClean="0"/>
              <a:t>Instead</a:t>
            </a:r>
            <a:r>
              <a:rPr lang="en-GB" baseline="0" dirty="0" smtClean="0"/>
              <a:t> of momentum and position we have charge &amp; flux</a:t>
            </a:r>
          </a:p>
          <a:p>
            <a:r>
              <a:rPr lang="en-GB" baseline="0" dirty="0" smtClean="0"/>
              <a:t>Define operators, etc.</a:t>
            </a:r>
          </a:p>
          <a:p>
            <a:r>
              <a:rPr lang="en-GB" baseline="0" dirty="0" smtClean="0"/>
              <a:t>Get identical Hamiltonian</a:t>
            </a:r>
            <a:endParaRPr lang="de-CH" dirty="0"/>
          </a:p>
        </p:txBody>
      </p:sp>
      <p:sp>
        <p:nvSpPr>
          <p:cNvPr id="4" name="Slide Number Placeholder 3"/>
          <p:cNvSpPr>
            <a:spLocks noGrp="1"/>
          </p:cNvSpPr>
          <p:nvPr>
            <p:ph type="sldNum" sz="quarter" idx="10"/>
          </p:nvPr>
        </p:nvSpPr>
        <p:spPr/>
        <p:txBody>
          <a:bodyPr/>
          <a:lstStyle/>
          <a:p>
            <a:fld id="{A51C0C35-A9A2-4EFD-9BAF-1E52E29E03D1}" type="slidenum">
              <a:rPr lang="de-CH" smtClean="0"/>
              <a:pPr/>
              <a:t>12</a:t>
            </a:fld>
            <a:endParaRPr lang="de-CH" dirty="0"/>
          </a:p>
        </p:txBody>
      </p:sp>
    </p:spTree>
    <p:extLst>
      <p:ext uri="{BB962C8B-B14F-4D97-AF65-F5344CB8AC3E}">
        <p14:creationId xmlns:p14="http://schemas.microsoft.com/office/powerpoint/2010/main" val="1282063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Start with CPB</a:t>
            </a:r>
          </a:p>
          <a:p>
            <a:endParaRPr lang="en-GB" dirty="0" smtClean="0"/>
          </a:p>
          <a:p>
            <a:r>
              <a:rPr lang="en-GB" dirty="0" smtClean="0"/>
              <a:t>External magnetic field to tune EJ</a:t>
            </a:r>
          </a:p>
          <a:p>
            <a:r>
              <a:rPr lang="en-GB" dirty="0" smtClean="0"/>
              <a:t>CB to tone EC into oblivion</a:t>
            </a:r>
          </a:p>
          <a:p>
            <a:r>
              <a:rPr lang="en-GB" dirty="0" smtClean="0"/>
              <a:t>Cg</a:t>
            </a:r>
            <a:r>
              <a:rPr lang="en-GB" baseline="0" dirty="0" smtClean="0"/>
              <a:t> to set ng, couple to cavity</a:t>
            </a:r>
          </a:p>
          <a:p>
            <a:r>
              <a:rPr lang="en-GB" baseline="0" dirty="0" smtClean="0"/>
              <a:t>Ci: input “mirror”</a:t>
            </a:r>
          </a:p>
          <a:p>
            <a:endParaRPr lang="en-GB" baseline="0" dirty="0" smtClean="0"/>
          </a:p>
          <a:p>
            <a:r>
              <a:rPr lang="en-GB" baseline="0" dirty="0" smtClean="0"/>
              <a:t>Transmission line: </a:t>
            </a:r>
          </a:p>
          <a:p>
            <a:r>
              <a:rPr lang="en-GB" baseline="0" dirty="0" smtClean="0"/>
              <a:t>Distributed element, but described as lumped element</a:t>
            </a:r>
          </a:p>
          <a:p>
            <a:r>
              <a:rPr lang="en-GB" baseline="0" dirty="0" smtClean="0"/>
              <a:t>Several modes, but couple only to one</a:t>
            </a:r>
            <a:endParaRPr lang="de-CH" dirty="0"/>
          </a:p>
        </p:txBody>
      </p:sp>
      <p:sp>
        <p:nvSpPr>
          <p:cNvPr id="4" name="Slide Number Placeholder 3"/>
          <p:cNvSpPr>
            <a:spLocks noGrp="1"/>
          </p:cNvSpPr>
          <p:nvPr>
            <p:ph type="sldNum" sz="quarter" idx="10"/>
          </p:nvPr>
        </p:nvSpPr>
        <p:spPr/>
        <p:txBody>
          <a:bodyPr/>
          <a:lstStyle/>
          <a:p>
            <a:fld id="{A51C0C35-A9A2-4EFD-9BAF-1E52E29E03D1}" type="slidenum">
              <a:rPr lang="de-CH" smtClean="0"/>
              <a:pPr/>
              <a:t>13</a:t>
            </a:fld>
            <a:endParaRPr lang="de-CH" dirty="0"/>
          </a:p>
        </p:txBody>
      </p:sp>
    </p:spTree>
    <p:extLst>
      <p:ext uri="{BB962C8B-B14F-4D97-AF65-F5344CB8AC3E}">
        <p14:creationId xmlns:p14="http://schemas.microsoft.com/office/powerpoint/2010/main" val="33604794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Beware: </a:t>
            </a:r>
            <a:r>
              <a:rPr lang="en-GB" baseline="0" dirty="0" err="1" smtClean="0"/>
              <a:t>nhat</a:t>
            </a:r>
            <a:r>
              <a:rPr lang="en-GB" baseline="0" dirty="0" smtClean="0"/>
              <a:t> not number operator, but cooper pair operator</a:t>
            </a:r>
          </a:p>
        </p:txBody>
      </p:sp>
      <p:sp>
        <p:nvSpPr>
          <p:cNvPr id="4" name="Slide Number Placeholder 3"/>
          <p:cNvSpPr>
            <a:spLocks noGrp="1"/>
          </p:cNvSpPr>
          <p:nvPr>
            <p:ph type="sldNum" sz="quarter" idx="10"/>
          </p:nvPr>
        </p:nvSpPr>
        <p:spPr/>
        <p:txBody>
          <a:bodyPr/>
          <a:lstStyle/>
          <a:p>
            <a:fld id="{A51C0C35-A9A2-4EFD-9BAF-1E52E29E03D1}" type="slidenum">
              <a:rPr lang="de-CH" smtClean="0"/>
              <a:pPr/>
              <a:t>14</a:t>
            </a:fld>
            <a:endParaRPr lang="de-CH" dirty="0"/>
          </a:p>
        </p:txBody>
      </p:sp>
    </p:spTree>
    <p:extLst>
      <p:ext uri="{BB962C8B-B14F-4D97-AF65-F5344CB8AC3E}">
        <p14:creationId xmlns:p14="http://schemas.microsoft.com/office/powerpoint/2010/main" val="17793335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Coupling: Original energy levels are somewhat perturbed up // down</a:t>
            </a:r>
          </a:p>
          <a:p>
            <a:endParaRPr lang="en-GB" baseline="0" dirty="0" smtClean="0"/>
          </a:p>
          <a:p>
            <a:r>
              <a:rPr lang="en-GB" baseline="0" dirty="0" smtClean="0"/>
              <a:t>Simpler to look at this in JC regime, thus neglecting </a:t>
            </a:r>
          </a:p>
        </p:txBody>
      </p:sp>
      <p:sp>
        <p:nvSpPr>
          <p:cNvPr id="4" name="Slide Number Placeholder 3"/>
          <p:cNvSpPr>
            <a:spLocks noGrp="1"/>
          </p:cNvSpPr>
          <p:nvPr>
            <p:ph type="sldNum" sz="quarter" idx="10"/>
          </p:nvPr>
        </p:nvSpPr>
        <p:spPr/>
        <p:txBody>
          <a:bodyPr/>
          <a:lstStyle/>
          <a:p>
            <a:fld id="{A51C0C35-A9A2-4EFD-9BAF-1E52E29E03D1}" type="slidenum">
              <a:rPr lang="de-CH" smtClean="0"/>
              <a:pPr/>
              <a:t>15</a:t>
            </a:fld>
            <a:endParaRPr lang="de-CH" dirty="0"/>
          </a:p>
        </p:txBody>
      </p:sp>
    </p:spTree>
    <p:extLst>
      <p:ext uri="{BB962C8B-B14F-4D97-AF65-F5344CB8AC3E}">
        <p14:creationId xmlns:p14="http://schemas.microsoft.com/office/powerpoint/2010/main" val="30148317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Drive at qubit </a:t>
            </a:r>
            <a:r>
              <a:rPr lang="en-GB" dirty="0" err="1" smtClean="0"/>
              <a:t>freq</a:t>
            </a:r>
            <a:r>
              <a:rPr lang="en-GB" dirty="0" smtClean="0"/>
              <a:t> -&gt; </a:t>
            </a:r>
          </a:p>
          <a:p>
            <a:r>
              <a:rPr lang="en-GB" dirty="0" smtClean="0"/>
              <a:t>Drive at cavity </a:t>
            </a:r>
            <a:r>
              <a:rPr lang="en-GB" dirty="0" err="1" smtClean="0"/>
              <a:t>freq</a:t>
            </a:r>
            <a:r>
              <a:rPr lang="en-GB" dirty="0" smtClean="0"/>
              <a:t> -&gt;</a:t>
            </a:r>
          </a:p>
          <a:p>
            <a:endParaRPr lang="en-GB" dirty="0" smtClean="0"/>
          </a:p>
          <a:p>
            <a:endParaRPr lang="de-CH" dirty="0"/>
          </a:p>
        </p:txBody>
      </p:sp>
      <p:sp>
        <p:nvSpPr>
          <p:cNvPr id="4" name="Slide Number Placeholder 3"/>
          <p:cNvSpPr>
            <a:spLocks noGrp="1"/>
          </p:cNvSpPr>
          <p:nvPr>
            <p:ph type="sldNum" sz="quarter" idx="10"/>
          </p:nvPr>
        </p:nvSpPr>
        <p:spPr/>
        <p:txBody>
          <a:bodyPr/>
          <a:lstStyle/>
          <a:p>
            <a:fld id="{A51C0C35-A9A2-4EFD-9BAF-1E52E29E03D1}" type="slidenum">
              <a:rPr lang="de-CH" smtClean="0"/>
              <a:pPr/>
              <a:t>16</a:t>
            </a:fld>
            <a:endParaRPr lang="de-CH" dirty="0"/>
          </a:p>
        </p:txBody>
      </p:sp>
    </p:spTree>
    <p:extLst>
      <p:ext uri="{BB962C8B-B14F-4D97-AF65-F5344CB8AC3E}">
        <p14:creationId xmlns:p14="http://schemas.microsoft.com/office/powerpoint/2010/main" val="33760515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Drive at qubit </a:t>
            </a:r>
            <a:r>
              <a:rPr lang="en-GB" dirty="0" err="1" smtClean="0"/>
              <a:t>freq</a:t>
            </a:r>
            <a:r>
              <a:rPr lang="en-GB" dirty="0" smtClean="0"/>
              <a:t> -&gt; </a:t>
            </a:r>
          </a:p>
          <a:p>
            <a:r>
              <a:rPr lang="en-GB" dirty="0" smtClean="0"/>
              <a:t>Drive at cavity </a:t>
            </a:r>
            <a:r>
              <a:rPr lang="en-GB" dirty="0" err="1" smtClean="0"/>
              <a:t>freq</a:t>
            </a:r>
            <a:r>
              <a:rPr lang="en-GB" dirty="0" smtClean="0"/>
              <a:t> -&gt;</a:t>
            </a:r>
          </a:p>
          <a:p>
            <a:endParaRPr lang="en-GB" dirty="0" smtClean="0"/>
          </a:p>
          <a:p>
            <a:endParaRPr lang="de-CH" dirty="0"/>
          </a:p>
        </p:txBody>
      </p:sp>
      <p:sp>
        <p:nvSpPr>
          <p:cNvPr id="4" name="Slide Number Placeholder 3"/>
          <p:cNvSpPr>
            <a:spLocks noGrp="1"/>
          </p:cNvSpPr>
          <p:nvPr>
            <p:ph type="sldNum" sz="quarter" idx="10"/>
          </p:nvPr>
        </p:nvSpPr>
        <p:spPr/>
        <p:txBody>
          <a:bodyPr/>
          <a:lstStyle/>
          <a:p>
            <a:fld id="{A51C0C35-A9A2-4EFD-9BAF-1E52E29E03D1}" type="slidenum">
              <a:rPr lang="de-CH" smtClean="0"/>
              <a:pPr/>
              <a:t>17</a:t>
            </a:fld>
            <a:endParaRPr lang="de-CH" dirty="0"/>
          </a:p>
        </p:txBody>
      </p:sp>
    </p:spTree>
    <p:extLst>
      <p:ext uri="{BB962C8B-B14F-4D97-AF65-F5344CB8AC3E}">
        <p14:creationId xmlns:p14="http://schemas.microsoft.com/office/powerpoint/2010/main" val="40555904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a:p>
            <a:r>
              <a:rPr lang="en-GB" dirty="0" smtClean="0"/>
              <a:t>Quantum</a:t>
            </a:r>
            <a:r>
              <a:rPr lang="en-GB" baseline="0" dirty="0" smtClean="0"/>
              <a:t> optics, cavity QED: Light + Atom (e.g. two level system)</a:t>
            </a:r>
          </a:p>
          <a:p>
            <a:r>
              <a:rPr lang="en-GB" baseline="0" dirty="0" smtClean="0"/>
              <a:t>E.g. two level system + H.O. &lt;&gt; couple the two simplest systems together</a:t>
            </a:r>
          </a:p>
          <a:p>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Goal:</a:t>
            </a:r>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Derive equivalent to cavity QED for </a:t>
            </a:r>
            <a:r>
              <a:rPr lang="en-GB" baseline="0" dirty="0" err="1" smtClean="0"/>
              <a:t>transmon</a:t>
            </a:r>
            <a:r>
              <a:rPr lang="en-GB" baseline="0" dirty="0" smtClean="0"/>
              <a:t> -&gt; circuit QED</a:t>
            </a:r>
          </a:p>
          <a:p>
            <a:endParaRPr lang="de-CH" dirty="0"/>
          </a:p>
        </p:txBody>
      </p:sp>
      <p:sp>
        <p:nvSpPr>
          <p:cNvPr id="4" name="Slide Number Placeholder 3"/>
          <p:cNvSpPr>
            <a:spLocks noGrp="1"/>
          </p:cNvSpPr>
          <p:nvPr>
            <p:ph type="sldNum" sz="quarter" idx="10"/>
          </p:nvPr>
        </p:nvSpPr>
        <p:spPr/>
        <p:txBody>
          <a:bodyPr/>
          <a:lstStyle/>
          <a:p>
            <a:fld id="{A51C0C35-A9A2-4EFD-9BAF-1E52E29E03D1}" type="slidenum">
              <a:rPr lang="de-CH" smtClean="0"/>
              <a:pPr/>
              <a:t>18</a:t>
            </a:fld>
            <a:endParaRPr lang="de-CH" dirty="0"/>
          </a:p>
        </p:txBody>
      </p:sp>
    </p:spTree>
    <p:extLst>
      <p:ext uri="{BB962C8B-B14F-4D97-AF65-F5344CB8AC3E}">
        <p14:creationId xmlns:p14="http://schemas.microsoft.com/office/powerpoint/2010/main" val="1257079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dirty="0"/>
          </a:p>
        </p:txBody>
      </p:sp>
      <p:sp>
        <p:nvSpPr>
          <p:cNvPr id="4" name="Slide Number Placeholder 3"/>
          <p:cNvSpPr>
            <a:spLocks noGrp="1"/>
          </p:cNvSpPr>
          <p:nvPr>
            <p:ph type="sldNum" sz="quarter" idx="10"/>
          </p:nvPr>
        </p:nvSpPr>
        <p:spPr/>
        <p:txBody>
          <a:bodyPr/>
          <a:lstStyle/>
          <a:p>
            <a:fld id="{A51C0C35-A9A2-4EFD-9BAF-1E52E29E03D1}" type="slidenum">
              <a:rPr lang="de-CH" smtClean="0"/>
              <a:pPr/>
              <a:t>19</a:t>
            </a:fld>
            <a:endParaRPr lang="de-CH" dirty="0"/>
          </a:p>
        </p:txBody>
      </p:sp>
    </p:spTree>
    <p:extLst>
      <p:ext uri="{BB962C8B-B14F-4D97-AF65-F5344CB8AC3E}">
        <p14:creationId xmlns:p14="http://schemas.microsoft.com/office/powerpoint/2010/main" val="31951145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1C0C35-A9A2-4EFD-9BAF-1E52E29E03D1}" type="slidenum">
              <a:rPr lang="de-CH" smtClean="0"/>
              <a:pPr/>
              <a:t>2</a:t>
            </a:fld>
            <a:endParaRPr lang="de-CH" dirty="0"/>
          </a:p>
        </p:txBody>
      </p:sp>
    </p:spTree>
    <p:extLst>
      <p:ext uri="{BB962C8B-B14F-4D97-AF65-F5344CB8AC3E}">
        <p14:creationId xmlns:p14="http://schemas.microsoft.com/office/powerpoint/2010/main" val="32070782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equivalent circuit of a Cooper-pair box</a:t>
                </a:r>
              </a:p>
              <a:p>
                <a:pPr marL="171450" indent="-171450">
                  <a:buFont typeface="Arial" panose="020B0604020202020204" pitchFamily="34" charset="0"/>
                  <a:buChar char="•"/>
                </a:pPr>
                <a:r>
                  <a:rPr lang="en-US" dirty="0" smtClean="0"/>
                  <a:t>explain </a:t>
                </a:r>
                <a:r>
                  <a:rPr lang="en-US" dirty="0" err="1" smtClean="0"/>
                  <a:t>Ej</a:t>
                </a:r>
                <a:r>
                  <a:rPr lang="en-US" dirty="0" smtClean="0"/>
                  <a:t>, Voltage, flux, capacitance</a:t>
                </a:r>
              </a:p>
              <a:p>
                <a:pPr marL="171450" indent="-171450">
                  <a:buFont typeface="Arial" panose="020B0604020202020204" pitchFamily="34" charset="0"/>
                  <a:buChar char="•"/>
                </a:pPr>
                <a:r>
                  <a:rPr lang="en-US" dirty="0" smtClean="0"/>
                  <a:t>cross denotes the </a:t>
                </a:r>
                <a:r>
                  <a:rPr lang="en-US" dirty="0" err="1" smtClean="0"/>
                  <a:t>josephson</a:t>
                </a:r>
                <a:r>
                  <a:rPr lang="en-US" dirty="0" smtClean="0"/>
                  <a:t> junction</a:t>
                </a:r>
              </a:p>
              <a:p>
                <a:pPr marL="171450" indent="-171450">
                  <a:buFont typeface="Arial" panose="020B0604020202020204" pitchFamily="34" charset="0"/>
                  <a:buChar char="•"/>
                </a:pPr>
                <a:r>
                  <a:rPr lang="en-US" sz="1200" b="0" i="0" u="none" strike="noStrike" kern="1200" baseline="0" dirty="0" smtClean="0">
                    <a:solidFill>
                      <a:schemeClr val="tx1"/>
                    </a:solidFill>
                    <a:latin typeface="Arial" panose="020B0604020202020204" pitchFamily="34" charset="0"/>
                    <a:ea typeface="+mn-ea"/>
                    <a:cs typeface="+mn-cs"/>
                  </a:rPr>
                  <a:t>The Hamiltonian is as it was before a sum of the total energy being stored in the electric and magnetic fields in the circuit elements</a:t>
                </a:r>
                <a:endParaRPr lang="en-US" dirty="0" smtClean="0"/>
              </a:p>
              <a:p>
                <a:pPr marL="171450" indent="-171450">
                  <a:buFont typeface="Arial" panose="020B0604020202020204" pitchFamily="34" charset="0"/>
                  <a:buChar char="•"/>
                </a:pPr>
                <a:r>
                  <a:rPr lang="en-US" sz="1200" b="0" i="0" u="none" strike="noStrike" kern="1200" baseline="0" dirty="0" smtClean="0">
                    <a:solidFill>
                      <a:schemeClr val="tx1"/>
                    </a:solidFill>
                    <a:latin typeface="Arial" panose="020B0604020202020204" pitchFamily="34" charset="0"/>
                    <a:ea typeface="+mn-ea"/>
                    <a:cs typeface="+mn-cs"/>
                  </a:rPr>
                  <a:t>Coulomb energy to transfer a Cooper pair is four times larger than for a single electron</a:t>
                </a:r>
              </a:p>
              <a:p>
                <a:pPr marL="171450" indent="-171450">
                  <a:buFont typeface="Arial" panose="020B0604020202020204" pitchFamily="34" charset="0"/>
                  <a:buChar char="•"/>
                </a:pPr>
                <a:r>
                  <a:rPr lang="en-US" sz="1200" b="0" i="0" u="none" strike="noStrike" kern="1200" baseline="0" dirty="0" smtClean="0">
                    <a:solidFill>
                      <a:schemeClr val="tx1"/>
                    </a:solidFill>
                    <a:latin typeface="Arial" panose="020B0604020202020204" pitchFamily="34" charset="0"/>
                    <a:ea typeface="+mn-ea"/>
                    <a:cs typeface="+mn-cs"/>
                  </a:rPr>
                  <a:t>ˆ</a:t>
                </a:r>
                <a:r>
                  <a:rPr lang="en-US" sz="1200" b="0" i="1" u="none" strike="noStrike" kern="1200" baseline="0" dirty="0" smtClean="0">
                    <a:solidFill>
                      <a:schemeClr val="tx1"/>
                    </a:solidFill>
                    <a:latin typeface="Arial" panose="020B0604020202020204" pitchFamily="34" charset="0"/>
                    <a:ea typeface="+mn-ea"/>
                    <a:cs typeface="+mn-cs"/>
                  </a:rPr>
                  <a:t>n </a:t>
                </a:r>
                <a:r>
                  <a:rPr lang="en-US" sz="1200" b="0" i="0" u="none" strike="noStrike" kern="1200" baseline="0" dirty="0" smtClean="0">
                    <a:solidFill>
                      <a:schemeClr val="tx1"/>
                    </a:solidFill>
                    <a:latin typeface="Arial" panose="020B0604020202020204" pitchFamily="34" charset="0"/>
                    <a:ea typeface="+mn-ea"/>
                    <a:cs typeface="+mn-cs"/>
                  </a:rPr>
                  <a:t>has integer eigenvalues, while </a:t>
                </a:r>
                <a:r>
                  <a:rPr lang="en-US" sz="1200" b="0" i="1" u="none" strike="noStrike" kern="1200" baseline="0" dirty="0" smtClean="0">
                    <a:solidFill>
                      <a:schemeClr val="tx1"/>
                    </a:solidFill>
                    <a:latin typeface="Arial" panose="020B0604020202020204" pitchFamily="34" charset="0"/>
                    <a:ea typeface="+mn-ea"/>
                    <a:cs typeface="+mn-cs"/>
                  </a:rPr>
                  <a:t>ng </a:t>
                </a:r>
                <a:r>
                  <a:rPr lang="en-US" sz="1200" b="0" i="0" u="none" strike="noStrike" kern="1200" baseline="0" dirty="0" smtClean="0">
                    <a:solidFill>
                      <a:schemeClr val="tx1"/>
                    </a:solidFill>
                    <a:latin typeface="Arial" panose="020B0604020202020204" pitchFamily="34" charset="0"/>
                    <a:ea typeface="+mn-ea"/>
                    <a:cs typeface="+mn-cs"/>
                  </a:rPr>
                  <a:t>is a continuous variable,</a:t>
                </a:r>
              </a:p>
              <a:p>
                <a:pPr marL="171450" indent="-171450">
                  <a:buFont typeface="Arial" panose="020B0604020202020204" pitchFamily="34" charset="0"/>
                  <a:buChar char="•"/>
                </a:pPr>
                <a:r>
                  <a:rPr lang="en-US" sz="1200" b="0" i="0" u="none" strike="noStrike" kern="1200" baseline="0" dirty="0" smtClean="0">
                    <a:solidFill>
                      <a:schemeClr val="tx1"/>
                    </a:solidFill>
                    <a:latin typeface="Arial" panose="020B0604020202020204" pitchFamily="34" charset="0"/>
                    <a:ea typeface="+mn-ea"/>
                    <a:cs typeface="+mn-cs"/>
                  </a:rPr>
                  <a:t>Ng in units of cooper pairs -</a:t>
                </a:r>
                <a:r>
                  <a:rPr lang="en-US" sz="1200" b="0" i="0" u="none" strike="noStrike" kern="1200" baseline="0" dirty="0" smtClean="0">
                    <a:solidFill>
                      <a:schemeClr val="tx1"/>
                    </a:solidFill>
                    <a:latin typeface="Arial" panose="020B0604020202020204" pitchFamily="34" charset="0"/>
                    <a:ea typeface="+mn-ea"/>
                    <a:cs typeface="+mn-cs"/>
                    <a:sym typeface="Wingdings" panose="05000000000000000000" pitchFamily="2" charset="2"/>
                  </a:rPr>
                  <a:t> 0.5 means a change of one electron</a:t>
                </a:r>
                <a:endParaRPr lang="en-US" sz="1200" b="0" i="0" u="none" strike="noStrike" kern="1200" baseline="0" dirty="0" smtClean="0">
                  <a:solidFill>
                    <a:schemeClr val="tx1"/>
                  </a:solidFill>
                  <a:latin typeface="Arial" panose="020B0604020202020204" pitchFamily="34" charset="0"/>
                  <a:ea typeface="+mn-ea"/>
                  <a:cs typeface="+mn-cs"/>
                </a:endParaRPr>
              </a:p>
              <a:p>
                <a:pPr marL="171450" indent="-171450">
                  <a:buFont typeface="Arial" panose="020B0604020202020204" pitchFamily="34" charset="0"/>
                  <a:buChar char="•"/>
                </a:pPr>
                <a:r>
                  <a:rPr lang="en-US" sz="1200" b="0" i="0" u="none" strike="noStrike" kern="1200" baseline="0" dirty="0" smtClean="0">
                    <a:solidFill>
                      <a:schemeClr val="tx1"/>
                    </a:solidFill>
                    <a:latin typeface="Arial" panose="020B0604020202020204" pitchFamily="34" charset="0"/>
                    <a:ea typeface="+mn-ea"/>
                    <a:cs typeface="+mn-cs"/>
                  </a:rPr>
                  <a:t>The parameter </a:t>
                </a:r>
                <a:r>
                  <a:rPr lang="en-US" sz="1200" b="0" i="1" u="none" strike="noStrike" kern="1200" baseline="0" dirty="0" smtClean="0">
                    <a:solidFill>
                      <a:schemeClr val="tx1"/>
                    </a:solidFill>
                    <a:latin typeface="Arial" panose="020B0604020202020204" pitchFamily="34" charset="0"/>
                    <a:ea typeface="+mn-ea"/>
                    <a:cs typeface="+mn-cs"/>
                  </a:rPr>
                  <a:t>EJ </a:t>
                </a:r>
                <a:r>
                  <a:rPr lang="en-US" sz="1200" b="0" i="0" u="none" strike="noStrike" kern="1200" baseline="0" dirty="0" smtClean="0">
                    <a:solidFill>
                      <a:schemeClr val="tx1"/>
                    </a:solidFill>
                    <a:latin typeface="Arial" panose="020B0604020202020204" pitchFamily="34" charset="0"/>
                    <a:ea typeface="+mn-ea"/>
                    <a:cs typeface="+mn-cs"/>
                  </a:rPr>
                  <a:t>is called the Josephson coupling energy and is a measure of the ability of Cooper pairs to tunnel through the junction. </a:t>
                </a:r>
              </a:p>
              <a:p>
                <a:pPr marL="171450" indent="-171450">
                  <a:buFont typeface="Arial" panose="020B0604020202020204" pitchFamily="34" charset="0"/>
                  <a:buChar char="•"/>
                </a:pPr>
                <a:r>
                  <a:rPr lang="en-US" sz="1200" b="0" i="0" u="none" strike="noStrike" kern="1200" baseline="0" dirty="0" smtClean="0">
                    <a:solidFill>
                      <a:schemeClr val="tx1"/>
                    </a:solidFill>
                    <a:latin typeface="Arial" panose="020B0604020202020204" pitchFamily="34" charset="0"/>
                    <a:ea typeface="+mn-ea"/>
                    <a:cs typeface="+mn-cs"/>
                  </a:rPr>
                  <a:t>qubit spectrum is periodic in the offset charge </a:t>
                </a:r>
                <a:r>
                  <a:rPr lang="en-US" sz="1200" b="0" i="1" u="none" strike="noStrike" kern="1200" baseline="0" dirty="0" smtClean="0">
                    <a:solidFill>
                      <a:schemeClr val="tx1"/>
                    </a:solidFill>
                    <a:latin typeface="Arial" panose="020B0604020202020204" pitchFamily="34" charset="0"/>
                    <a:ea typeface="+mn-ea"/>
                    <a:cs typeface="+mn-cs"/>
                  </a:rPr>
                  <a:t>ng </a:t>
                </a:r>
                <a:r>
                  <a:rPr lang="en-US" sz="1200" b="0" i="0" u="none" strike="noStrike" kern="1200" baseline="0" dirty="0" smtClean="0">
                    <a:solidFill>
                      <a:schemeClr val="tx1"/>
                    </a:solidFill>
                    <a:latin typeface="Arial" panose="020B0604020202020204" pitchFamily="34" charset="0"/>
                    <a:ea typeface="+mn-ea"/>
                    <a:cs typeface="+mn-cs"/>
                  </a:rPr>
                  <a:t>with unit period</a:t>
                </a:r>
              </a:p>
              <a:p>
                <a:pPr marL="171450" indent="-171450">
                  <a:buFont typeface="Arial" panose="020B0604020202020204" pitchFamily="34" charset="0"/>
                  <a:buChar char="•"/>
                </a:pPr>
                <a:endParaRPr lang="en-US" dirty="0"/>
              </a:p>
            </p:txBody>
          </p:sp>
        </mc:Choice>
        <mc:Fallback xmlns="">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equivalent circuit of a Cooper-pair box</a:t>
                </a:r>
              </a:p>
              <a:p>
                <a:pPr marL="171450" indent="-171450">
                  <a:buFont typeface="Arial" panose="020B0604020202020204" pitchFamily="34" charset="0"/>
                  <a:buChar char="•"/>
                </a:pPr>
                <a:r>
                  <a:rPr lang="en-US" dirty="0" smtClean="0"/>
                  <a:t>explain </a:t>
                </a:r>
                <a:r>
                  <a:rPr lang="en-US" dirty="0" err="1" smtClean="0"/>
                  <a:t>Ej</a:t>
                </a:r>
                <a:r>
                  <a:rPr lang="en-US" dirty="0" smtClean="0"/>
                  <a:t>, </a:t>
                </a:r>
                <a:r>
                  <a:rPr lang="en-US" dirty="0" smtClean="0"/>
                  <a:t>Voltage</a:t>
                </a:r>
                <a:r>
                  <a:rPr lang="en-US" dirty="0" smtClean="0"/>
                  <a:t>, flux, </a:t>
                </a:r>
                <a:r>
                  <a:rPr lang="en-US" dirty="0" smtClean="0"/>
                  <a:t>capacitance</a:t>
                </a:r>
                <a:endParaRPr lang="en-US" dirty="0" smtClean="0"/>
              </a:p>
              <a:p>
                <a:pPr marL="171450" indent="-171450">
                  <a:buFont typeface="Arial" panose="020B0604020202020204" pitchFamily="34" charset="0"/>
                  <a:buChar char="•"/>
                </a:pPr>
                <a:r>
                  <a:rPr lang="en-US" dirty="0" smtClean="0"/>
                  <a:t>cross denotes the </a:t>
                </a:r>
                <a:r>
                  <a:rPr lang="en-US" dirty="0" err="1" smtClean="0"/>
                  <a:t>josephson</a:t>
                </a:r>
                <a:r>
                  <a:rPr lang="en-US" dirty="0" smtClean="0"/>
                  <a:t> </a:t>
                </a:r>
                <a:r>
                  <a:rPr lang="en-US" dirty="0" smtClean="0"/>
                  <a:t>junction</a:t>
                </a:r>
              </a:p>
              <a:p>
                <a:pPr marL="171450" indent="-171450">
                  <a:buFont typeface="Arial" panose="020B0604020202020204" pitchFamily="34" charset="0"/>
                  <a:buChar char="•"/>
                </a:pPr>
                <a:r>
                  <a:rPr lang="en-US" sz="1200" b="0" i="0" u="none" strike="noStrike" kern="1200" baseline="0" dirty="0" smtClean="0">
                    <a:solidFill>
                      <a:schemeClr val="tx1"/>
                    </a:solidFill>
                    <a:latin typeface="Arial" panose="020B0604020202020204" pitchFamily="34" charset="0"/>
                    <a:ea typeface="+mn-ea"/>
                    <a:cs typeface="+mn-cs"/>
                  </a:rPr>
                  <a:t>The Hamiltonian is as it was before a sum of the total energy being stored in the electric and magnetic fields in the circuit elements</a:t>
                </a:r>
                <a:endParaRPr lang="en-US" dirty="0" smtClean="0"/>
              </a:p>
              <a:p>
                <a:pPr marL="171450" indent="-171450">
                  <a:buFont typeface="Arial" panose="020B0604020202020204" pitchFamily="34" charset="0"/>
                  <a:buChar char="•"/>
                </a:pPr>
                <a:r>
                  <a:rPr lang="en-US" sz="1200" b="0" i="0" u="none" strike="noStrike" kern="1200" baseline="0" dirty="0" smtClean="0">
                    <a:solidFill>
                      <a:schemeClr val="tx1"/>
                    </a:solidFill>
                    <a:latin typeface="Arial" panose="020B0604020202020204" pitchFamily="34" charset="0"/>
                    <a:ea typeface="+mn-ea"/>
                    <a:cs typeface="+mn-cs"/>
                  </a:rPr>
                  <a:t>Coulomb energy to transfer a Cooper pair is four times larger than for a single electron</a:t>
                </a:r>
              </a:p>
              <a:p>
                <a:pPr marL="171450" indent="-171450">
                  <a:buFont typeface="Arial" panose="020B0604020202020204" pitchFamily="34" charset="0"/>
                  <a:buChar char="•"/>
                </a:pPr>
                <a:r>
                  <a:rPr lang="en-US" sz="1200" b="0" i="0" u="none" strike="noStrike" kern="1200" baseline="0" dirty="0" smtClean="0">
                    <a:solidFill>
                      <a:schemeClr val="tx1"/>
                    </a:solidFill>
                    <a:latin typeface="Arial" panose="020B0604020202020204" pitchFamily="34" charset="0"/>
                    <a:ea typeface="+mn-ea"/>
                    <a:cs typeface="+mn-cs"/>
                  </a:rPr>
                  <a:t>ˆ</a:t>
                </a:r>
                <a:r>
                  <a:rPr lang="en-US" sz="1200" b="0" i="1" u="none" strike="noStrike" kern="1200" baseline="0" dirty="0" smtClean="0">
                    <a:solidFill>
                      <a:schemeClr val="tx1"/>
                    </a:solidFill>
                    <a:latin typeface="Arial" panose="020B0604020202020204" pitchFamily="34" charset="0"/>
                    <a:ea typeface="+mn-ea"/>
                    <a:cs typeface="+mn-cs"/>
                  </a:rPr>
                  <a:t>n </a:t>
                </a:r>
                <a:r>
                  <a:rPr lang="en-US" sz="1200" b="0" i="0" u="none" strike="noStrike" kern="1200" baseline="0" dirty="0" smtClean="0">
                    <a:solidFill>
                      <a:schemeClr val="tx1"/>
                    </a:solidFill>
                    <a:latin typeface="Arial" panose="020B0604020202020204" pitchFamily="34" charset="0"/>
                    <a:ea typeface="+mn-ea"/>
                    <a:cs typeface="+mn-cs"/>
                  </a:rPr>
                  <a:t>has integer eigenvalues, while </a:t>
                </a:r>
                <a:r>
                  <a:rPr lang="en-US" sz="1200" b="0" i="1" u="none" strike="noStrike" kern="1200" baseline="0" dirty="0" smtClean="0">
                    <a:solidFill>
                      <a:schemeClr val="tx1"/>
                    </a:solidFill>
                    <a:latin typeface="Arial" panose="020B0604020202020204" pitchFamily="34" charset="0"/>
                    <a:ea typeface="+mn-ea"/>
                    <a:cs typeface="+mn-cs"/>
                  </a:rPr>
                  <a:t>ng </a:t>
                </a:r>
                <a:r>
                  <a:rPr lang="en-US" sz="1200" b="0" i="0" u="none" strike="noStrike" kern="1200" baseline="0" dirty="0" smtClean="0">
                    <a:solidFill>
                      <a:schemeClr val="tx1"/>
                    </a:solidFill>
                    <a:latin typeface="Arial" panose="020B0604020202020204" pitchFamily="34" charset="0"/>
                    <a:ea typeface="+mn-ea"/>
                    <a:cs typeface="+mn-cs"/>
                  </a:rPr>
                  <a:t>is a continuous variable,</a:t>
                </a:r>
              </a:p>
              <a:p>
                <a:pPr marL="171450" indent="-171450">
                  <a:buFont typeface="Arial" panose="020B0604020202020204" pitchFamily="34" charset="0"/>
                  <a:buChar char="•"/>
                </a:pPr>
                <a:r>
                  <a:rPr lang="en-US" sz="1200" b="0" i="0" u="none" strike="noStrike" kern="1200" baseline="0" dirty="0" smtClean="0">
                    <a:solidFill>
                      <a:schemeClr val="tx1"/>
                    </a:solidFill>
                    <a:latin typeface="Arial" panose="020B0604020202020204" pitchFamily="34" charset="0"/>
                    <a:ea typeface="+mn-ea"/>
                    <a:cs typeface="+mn-cs"/>
                  </a:rPr>
                  <a:t>Ng in units of cooper pairs -</a:t>
                </a:r>
                <a:r>
                  <a:rPr lang="en-US" sz="1200" b="0" i="0" u="none" strike="noStrike" kern="1200" baseline="0" dirty="0" smtClean="0">
                    <a:solidFill>
                      <a:schemeClr val="tx1"/>
                    </a:solidFill>
                    <a:latin typeface="Arial" panose="020B0604020202020204" pitchFamily="34" charset="0"/>
                    <a:ea typeface="+mn-ea"/>
                    <a:cs typeface="+mn-cs"/>
                    <a:sym typeface="Wingdings" panose="05000000000000000000" pitchFamily="2" charset="2"/>
                  </a:rPr>
                  <a:t> 0.5 means a change of one electron</a:t>
                </a:r>
                <a:endParaRPr lang="en-US" sz="1200" b="0" i="0" u="none" strike="noStrike" kern="1200" baseline="0" dirty="0" smtClean="0">
                  <a:solidFill>
                    <a:schemeClr val="tx1"/>
                  </a:solidFill>
                  <a:latin typeface="Arial" panose="020B0604020202020204" pitchFamily="34" charset="0"/>
                  <a:ea typeface="+mn-ea"/>
                  <a:cs typeface="+mn-cs"/>
                </a:endParaRPr>
              </a:p>
              <a:p>
                <a:pPr marL="171450" indent="-171450">
                  <a:buFont typeface="Arial" panose="020B0604020202020204" pitchFamily="34" charset="0"/>
                  <a:buChar char="•"/>
                </a:pPr>
                <a:r>
                  <a:rPr lang="en-US" sz="1200" b="0" i="0" u="none" strike="noStrike" kern="1200" baseline="0" dirty="0" smtClean="0">
                    <a:solidFill>
                      <a:schemeClr val="tx1"/>
                    </a:solidFill>
                    <a:latin typeface="Arial" panose="020B0604020202020204" pitchFamily="34" charset="0"/>
                    <a:ea typeface="+mn-ea"/>
                    <a:cs typeface="+mn-cs"/>
                  </a:rPr>
                  <a:t>The parameter </a:t>
                </a:r>
                <a:r>
                  <a:rPr lang="en-US" sz="1200" b="0" i="1" u="none" strike="noStrike" kern="1200" baseline="0" dirty="0" smtClean="0">
                    <a:solidFill>
                      <a:schemeClr val="tx1"/>
                    </a:solidFill>
                    <a:latin typeface="Arial" panose="020B0604020202020204" pitchFamily="34" charset="0"/>
                    <a:ea typeface="+mn-ea"/>
                    <a:cs typeface="+mn-cs"/>
                  </a:rPr>
                  <a:t>EJ </a:t>
                </a:r>
                <a:r>
                  <a:rPr lang="en-US" sz="1200" b="0" i="0" u="none" strike="noStrike" kern="1200" baseline="0" dirty="0" smtClean="0">
                    <a:solidFill>
                      <a:schemeClr val="tx1"/>
                    </a:solidFill>
                    <a:latin typeface="Arial" panose="020B0604020202020204" pitchFamily="34" charset="0"/>
                    <a:ea typeface="+mn-ea"/>
                    <a:cs typeface="+mn-cs"/>
                  </a:rPr>
                  <a:t>is called the Josephson coupling energy and is a measure of the ability of Cooper pairs to tunnel through the junction. </a:t>
                </a:r>
                <a:r>
                  <a:rPr lang="en-US" sz="1200" b="0" i="0" u="none" strike="noStrike" kern="1200" baseline="0" smtClean="0">
                    <a:solidFill>
                      <a:schemeClr val="tx1"/>
                    </a:solidFill>
                    <a:latin typeface="Cambria Math" panose="02040503050406030204" pitchFamily="18" charset="0"/>
                    <a:ea typeface="+mn-ea"/>
                    <a:cs typeface="+mn-cs"/>
                  </a:rPr>
                  <a:t>"Type equation here."</a:t>
                </a:r>
                <a:endParaRPr lang="en-US" sz="1200" b="0" i="0" u="none" strike="noStrike" kern="1200" baseline="0" dirty="0" smtClean="0">
                  <a:solidFill>
                    <a:schemeClr val="tx1"/>
                  </a:solidFill>
                  <a:latin typeface="Arial" panose="020B0604020202020204" pitchFamily="34" charset="0"/>
                  <a:ea typeface="+mn-ea"/>
                  <a:cs typeface="+mn-cs"/>
                </a:endParaRPr>
              </a:p>
              <a:p>
                <a:pPr marL="171450" indent="-171450">
                  <a:buFont typeface="Arial" panose="020B0604020202020204" pitchFamily="34" charset="0"/>
                  <a:buChar char="•"/>
                </a:pPr>
                <a:r>
                  <a:rPr lang="en-US" sz="1200" b="0" i="0" u="none" strike="noStrike" kern="1200" baseline="0" dirty="0" smtClean="0">
                    <a:solidFill>
                      <a:schemeClr val="tx1"/>
                    </a:solidFill>
                    <a:latin typeface="Arial" panose="020B0604020202020204" pitchFamily="34" charset="0"/>
                    <a:ea typeface="+mn-ea"/>
                    <a:cs typeface="+mn-cs"/>
                  </a:rPr>
                  <a:t>qubit </a:t>
                </a:r>
                <a:r>
                  <a:rPr lang="en-US" sz="1200" b="0" i="0" u="none" strike="noStrike" kern="1200" baseline="0" dirty="0" smtClean="0">
                    <a:solidFill>
                      <a:schemeClr val="tx1"/>
                    </a:solidFill>
                    <a:latin typeface="Arial" panose="020B0604020202020204" pitchFamily="34" charset="0"/>
                    <a:ea typeface="+mn-ea"/>
                    <a:cs typeface="+mn-cs"/>
                  </a:rPr>
                  <a:t>spectrum is periodic in the offset charge </a:t>
                </a:r>
                <a:r>
                  <a:rPr lang="en-US" sz="1200" b="0" i="1" u="none" strike="noStrike" kern="1200" baseline="0" dirty="0" smtClean="0">
                    <a:solidFill>
                      <a:schemeClr val="tx1"/>
                    </a:solidFill>
                    <a:latin typeface="Arial" panose="020B0604020202020204" pitchFamily="34" charset="0"/>
                    <a:ea typeface="+mn-ea"/>
                    <a:cs typeface="+mn-cs"/>
                  </a:rPr>
                  <a:t>ng </a:t>
                </a:r>
                <a:r>
                  <a:rPr lang="en-US" sz="1200" b="0" i="0" u="none" strike="noStrike" kern="1200" baseline="0" dirty="0" smtClean="0">
                    <a:solidFill>
                      <a:schemeClr val="tx1"/>
                    </a:solidFill>
                    <a:latin typeface="Arial" panose="020B0604020202020204" pitchFamily="34" charset="0"/>
                    <a:ea typeface="+mn-ea"/>
                    <a:cs typeface="+mn-cs"/>
                  </a:rPr>
                  <a:t>with unit period</a:t>
                </a:r>
              </a:p>
              <a:p>
                <a:pPr marL="171450" indent="-171450">
                  <a:buFont typeface="Arial" panose="020B0604020202020204" pitchFamily="34" charset="0"/>
                  <a:buChar char="•"/>
                </a:pPr>
                <a:endParaRPr lang="en-US" dirty="0"/>
              </a:p>
            </p:txBody>
          </p:sp>
        </mc:Fallback>
      </mc:AlternateContent>
      <p:sp>
        <p:nvSpPr>
          <p:cNvPr id="4" name="Slide Number Placeholder 3"/>
          <p:cNvSpPr>
            <a:spLocks noGrp="1"/>
          </p:cNvSpPr>
          <p:nvPr>
            <p:ph type="sldNum" sz="quarter" idx="10"/>
          </p:nvPr>
        </p:nvSpPr>
        <p:spPr/>
        <p:txBody>
          <a:bodyPr/>
          <a:lstStyle/>
          <a:p>
            <a:fld id="{A51C0C35-A9A2-4EFD-9BAF-1E52E29E03D1}" type="slidenum">
              <a:rPr lang="de-CH" smtClean="0"/>
              <a:pPr/>
              <a:t>3</a:t>
            </a:fld>
            <a:endParaRPr lang="de-CH" dirty="0"/>
          </a:p>
        </p:txBody>
      </p:sp>
    </p:spTree>
    <p:extLst>
      <p:ext uri="{BB962C8B-B14F-4D97-AF65-F5344CB8AC3E}">
        <p14:creationId xmlns:p14="http://schemas.microsoft.com/office/powerpoint/2010/main" val="42739556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Ej</a:t>
            </a:r>
            <a:r>
              <a:rPr lang="en-US" dirty="0" smtClean="0"/>
              <a:t> is</a:t>
            </a:r>
            <a:r>
              <a:rPr lang="en-US" baseline="0" dirty="0" smtClean="0"/>
              <a:t> so small, that the splitting is barely visible</a:t>
            </a:r>
            <a:endParaRPr lang="en-US" dirty="0"/>
          </a:p>
        </p:txBody>
      </p:sp>
      <p:sp>
        <p:nvSpPr>
          <p:cNvPr id="4" name="Slide Number Placeholder 3"/>
          <p:cNvSpPr>
            <a:spLocks noGrp="1"/>
          </p:cNvSpPr>
          <p:nvPr>
            <p:ph type="sldNum" sz="quarter" idx="10"/>
          </p:nvPr>
        </p:nvSpPr>
        <p:spPr/>
        <p:txBody>
          <a:bodyPr/>
          <a:lstStyle/>
          <a:p>
            <a:fld id="{A51C0C35-A9A2-4EFD-9BAF-1E52E29E03D1}" type="slidenum">
              <a:rPr lang="de-CH" smtClean="0"/>
              <a:pPr/>
              <a:t>4</a:t>
            </a:fld>
            <a:endParaRPr lang="de-CH" dirty="0"/>
          </a:p>
        </p:txBody>
      </p:sp>
    </p:spTree>
    <p:extLst>
      <p:ext uri="{BB962C8B-B14F-4D97-AF65-F5344CB8AC3E}">
        <p14:creationId xmlns:p14="http://schemas.microsoft.com/office/powerpoint/2010/main" val="19085120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panose="020B0604020202020204" pitchFamily="34" charset="0"/>
                <a:ea typeface="+mn-ea"/>
                <a:cs typeface="+mn-cs"/>
              </a:rPr>
              <a:t>When the levels are flat it becomes much more </a:t>
            </a:r>
            <a:r>
              <a:rPr lang="en-US" sz="1200" b="0" i="0" u="none" strike="noStrike" kern="1200" baseline="0" dirty="0" err="1" smtClean="0">
                <a:solidFill>
                  <a:schemeClr val="tx1"/>
                </a:solidFill>
                <a:latin typeface="Arial" panose="020B0604020202020204" pitchFamily="34" charset="0"/>
                <a:ea typeface="+mn-ea"/>
                <a:cs typeface="+mn-cs"/>
              </a:rPr>
              <a:t>dificullt</a:t>
            </a:r>
            <a:r>
              <a:rPr lang="en-US" sz="1200" b="0" i="0" u="none" strike="noStrike" kern="1200" baseline="0" dirty="0" smtClean="0">
                <a:solidFill>
                  <a:schemeClr val="tx1"/>
                </a:solidFill>
                <a:latin typeface="Arial" panose="020B0604020202020204" pitchFamily="34" charset="0"/>
                <a:ea typeface="+mn-ea"/>
                <a:cs typeface="+mn-cs"/>
              </a:rPr>
              <a:t> for these fluctuations to cause overlap and therefore one can with greater certainty determine the level of the system. </a:t>
            </a:r>
            <a:endParaRPr lang="en-US" dirty="0" smtClean="0"/>
          </a:p>
          <a:p>
            <a:endParaRPr lang="en-US" dirty="0"/>
          </a:p>
        </p:txBody>
      </p:sp>
      <p:sp>
        <p:nvSpPr>
          <p:cNvPr id="4" name="Slide Number Placeholder 3"/>
          <p:cNvSpPr>
            <a:spLocks noGrp="1"/>
          </p:cNvSpPr>
          <p:nvPr>
            <p:ph type="sldNum" sz="quarter" idx="10"/>
          </p:nvPr>
        </p:nvSpPr>
        <p:spPr/>
        <p:txBody>
          <a:bodyPr/>
          <a:lstStyle/>
          <a:p>
            <a:fld id="{A51C0C35-A9A2-4EFD-9BAF-1E52E29E03D1}" type="slidenum">
              <a:rPr lang="de-CH" smtClean="0"/>
              <a:pPr/>
              <a:t>5</a:t>
            </a:fld>
            <a:endParaRPr lang="de-CH" dirty="0"/>
          </a:p>
        </p:txBody>
      </p:sp>
    </p:spTree>
    <p:extLst>
      <p:ext uri="{BB962C8B-B14F-4D97-AF65-F5344CB8AC3E}">
        <p14:creationId xmlns:p14="http://schemas.microsoft.com/office/powerpoint/2010/main" val="4895140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1C0C35-A9A2-4EFD-9BAF-1E52E29E03D1}" type="slidenum">
              <a:rPr lang="de-CH" smtClean="0"/>
              <a:pPr/>
              <a:t>6</a:t>
            </a:fld>
            <a:endParaRPr lang="de-CH" dirty="0"/>
          </a:p>
        </p:txBody>
      </p:sp>
    </p:spTree>
    <p:extLst>
      <p:ext uri="{BB962C8B-B14F-4D97-AF65-F5344CB8AC3E}">
        <p14:creationId xmlns:p14="http://schemas.microsoft.com/office/powerpoint/2010/main" val="25221502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panose="020B0604020202020204" pitchFamily="34" charset="0"/>
                <a:ea typeface="+mn-ea"/>
                <a:cs typeface="+mn-cs"/>
              </a:rPr>
              <a:t>When the levels are flat it becomes much more </a:t>
            </a:r>
            <a:r>
              <a:rPr lang="en-US" sz="1200" b="0" i="0" u="none" strike="noStrike" kern="1200" baseline="0" dirty="0" err="1" smtClean="0">
                <a:solidFill>
                  <a:schemeClr val="tx1"/>
                </a:solidFill>
                <a:latin typeface="Arial" panose="020B0604020202020204" pitchFamily="34" charset="0"/>
                <a:ea typeface="+mn-ea"/>
                <a:cs typeface="+mn-cs"/>
              </a:rPr>
              <a:t>dificullt</a:t>
            </a:r>
            <a:r>
              <a:rPr lang="en-US" sz="1200" b="0" i="0" u="none" strike="noStrike" kern="1200" baseline="0" dirty="0" smtClean="0">
                <a:solidFill>
                  <a:schemeClr val="tx1"/>
                </a:solidFill>
                <a:latin typeface="Arial" panose="020B0604020202020204" pitchFamily="34" charset="0"/>
                <a:ea typeface="+mn-ea"/>
                <a:cs typeface="+mn-cs"/>
              </a:rPr>
              <a:t> for these fluctuations to cause overlap and therefore one can with greater certainty determine</a:t>
            </a:r>
          </a:p>
          <a:p>
            <a:r>
              <a:rPr lang="en-US" sz="1200" b="0" i="0" u="none" strike="noStrike" kern="1200" baseline="0" dirty="0" smtClean="0">
                <a:solidFill>
                  <a:schemeClr val="tx1"/>
                </a:solidFill>
                <a:latin typeface="Arial" panose="020B0604020202020204" pitchFamily="34" charset="0"/>
                <a:ea typeface="+mn-ea"/>
                <a:cs typeface="+mn-cs"/>
              </a:rPr>
              <a:t>the level of the system. </a:t>
            </a:r>
          </a:p>
          <a:p>
            <a:endParaRPr lang="en-US" dirty="0" smtClean="0"/>
          </a:p>
          <a:p>
            <a:r>
              <a:rPr lang="en-US" dirty="0" smtClean="0"/>
              <a:t>Where are the </a:t>
            </a:r>
            <a:r>
              <a:rPr lang="en-US" dirty="0" err="1" smtClean="0"/>
              <a:t>transmons</a:t>
            </a:r>
            <a:r>
              <a:rPr lang="en-US" dirty="0" smtClean="0"/>
              <a:t> operated?</a:t>
            </a:r>
            <a:endParaRPr lang="en-US" dirty="0"/>
          </a:p>
        </p:txBody>
      </p:sp>
      <p:sp>
        <p:nvSpPr>
          <p:cNvPr id="4" name="Slide Number Placeholder 3"/>
          <p:cNvSpPr>
            <a:spLocks noGrp="1"/>
          </p:cNvSpPr>
          <p:nvPr>
            <p:ph type="sldNum" sz="quarter" idx="10"/>
          </p:nvPr>
        </p:nvSpPr>
        <p:spPr/>
        <p:txBody>
          <a:bodyPr/>
          <a:lstStyle/>
          <a:p>
            <a:fld id="{A51C0C35-A9A2-4EFD-9BAF-1E52E29E03D1}" type="slidenum">
              <a:rPr lang="de-CH" smtClean="0"/>
              <a:pPr/>
              <a:t>7</a:t>
            </a:fld>
            <a:endParaRPr lang="de-CH" dirty="0"/>
          </a:p>
        </p:txBody>
      </p:sp>
    </p:spTree>
    <p:extLst>
      <p:ext uri="{BB962C8B-B14F-4D97-AF65-F5344CB8AC3E}">
        <p14:creationId xmlns:p14="http://schemas.microsoft.com/office/powerpoint/2010/main" val="24661889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1200" b="0" i="0" u="none" strike="noStrike" kern="1200" baseline="0" dirty="0" err="1" smtClean="0">
                <a:solidFill>
                  <a:schemeClr val="tx1"/>
                </a:solidFill>
                <a:latin typeface="Arial" panose="020B0604020202020204" pitchFamily="34" charset="0"/>
                <a:ea typeface="+mn-ea"/>
                <a:cs typeface="+mn-cs"/>
              </a:rPr>
              <a:t>Ec</a:t>
            </a:r>
            <a:r>
              <a:rPr lang="en-US" sz="1200" b="0" i="0" u="none" strike="noStrike" kern="1200" baseline="0" dirty="0" smtClean="0">
                <a:solidFill>
                  <a:schemeClr val="tx1"/>
                </a:solidFill>
                <a:latin typeface="Arial" panose="020B0604020202020204" pitchFamily="34" charset="0"/>
                <a:ea typeface="+mn-ea"/>
                <a:cs typeface="+mn-cs"/>
              </a:rPr>
              <a:t> is the charging energy associated with the transfer of a single electron to be</a:t>
            </a:r>
          </a:p>
          <a:p>
            <a:pPr marL="171450" indent="-171450">
              <a:buFontTx/>
              <a:buChar char="-"/>
            </a:pPr>
            <a:r>
              <a:rPr lang="en-US" sz="1200" b="0" i="0" u="none" strike="noStrike" kern="1200" baseline="0" dirty="0" smtClean="0">
                <a:solidFill>
                  <a:schemeClr val="tx1"/>
                </a:solidFill>
                <a:latin typeface="Arial" panose="020B0604020202020204" pitchFamily="34" charset="0"/>
                <a:ea typeface="+mn-ea"/>
                <a:cs typeface="+mn-cs"/>
              </a:rPr>
              <a:t>Without influencing the relative dynamics of our qubit, we may simply add more capacitors in parallel with Josephson Junction.</a:t>
            </a:r>
          </a:p>
          <a:p>
            <a:r>
              <a:rPr lang="en-US" sz="1200" b="0" i="0" u="none" strike="noStrike" kern="1200" baseline="0" dirty="0" smtClean="0">
                <a:solidFill>
                  <a:schemeClr val="tx1"/>
                </a:solidFill>
                <a:latin typeface="Arial" panose="020B0604020202020204" pitchFamily="34" charset="0"/>
                <a:ea typeface="+mn-ea"/>
                <a:cs typeface="+mn-cs"/>
              </a:rPr>
              <a:t>- The critical current is directly proportional to the ease at which Coop-pairs can tunnel through the junction. Therefore, this value can be controlled in fabrication by the surface area and the thickness of the tunnel. The larger the surface area, and the thinner the insulting layer, the larger the critical current can be</a:t>
            </a:r>
          </a:p>
          <a:p>
            <a:pPr marL="171450" indent="-171450">
              <a:buFont typeface="Arial" panose="020B0604020202020204" pitchFamily="34" charset="0"/>
              <a:buChar char="•"/>
            </a:pPr>
            <a:r>
              <a:rPr lang="en-US" sz="1200" b="0" i="0" u="none" strike="noStrike" kern="1200" baseline="0" dirty="0" smtClean="0">
                <a:solidFill>
                  <a:schemeClr val="tx1"/>
                </a:solidFill>
                <a:latin typeface="Arial" panose="020B0604020202020204" pitchFamily="34" charset="0"/>
                <a:ea typeface="+mn-ea"/>
                <a:cs typeface="+mn-cs"/>
              </a:rPr>
              <a:t>phase difference is dependent on the magnetic flux through the junction which is in principle a real time quantity we could adjust by applying an external magnetic field</a:t>
            </a:r>
          </a:p>
          <a:p>
            <a:pPr marL="171450" indent="-171450">
              <a:buFont typeface="Arial" panose="020B0604020202020204" pitchFamily="34" charset="0"/>
              <a:buChar char="•"/>
            </a:pPr>
            <a:r>
              <a:rPr lang="en-US" sz="1200" b="0" i="0" u="none" strike="noStrike" kern="1200" baseline="0" dirty="0" smtClean="0">
                <a:solidFill>
                  <a:schemeClr val="tx1"/>
                </a:solidFill>
                <a:latin typeface="Arial" panose="020B0604020202020204" pitchFamily="34" charset="0"/>
                <a:ea typeface="+mn-ea"/>
                <a:cs typeface="+mn-cs"/>
              </a:rPr>
              <a:t>the necessary magnetic fields required to have an effect on a single junction are much larger than is practical</a:t>
            </a:r>
          </a:p>
          <a:p>
            <a:r>
              <a:rPr lang="en-US" sz="1200" b="0" i="0" u="none" strike="noStrike" kern="1200" baseline="0" dirty="0" smtClean="0">
                <a:solidFill>
                  <a:schemeClr val="tx1"/>
                </a:solidFill>
                <a:latin typeface="Arial" panose="020B0604020202020204" pitchFamily="34" charset="0"/>
                <a:ea typeface="+mn-ea"/>
                <a:cs typeface="+mn-cs"/>
              </a:rPr>
              <a:t>two Josephson Junctions in parallel effectively change the dependence of the cosine term in the Josephson energy from the magnetic flux through the individual junction, to the magnetic </a:t>
            </a:r>
            <a:r>
              <a:rPr lang="en-US" sz="1200" b="0" i="0" u="none" strike="noStrike" kern="1200" baseline="0" dirty="0" err="1" smtClean="0">
                <a:solidFill>
                  <a:schemeClr val="tx1"/>
                </a:solidFill>
                <a:latin typeface="Arial" panose="020B0604020202020204" pitchFamily="34" charset="0"/>
                <a:ea typeface="+mn-ea"/>
                <a:cs typeface="+mn-cs"/>
              </a:rPr>
              <a:t>ux</a:t>
            </a:r>
            <a:r>
              <a:rPr lang="en-US" sz="1200" b="0" i="0" u="none" strike="noStrike" kern="1200" baseline="0" dirty="0" smtClean="0">
                <a:solidFill>
                  <a:schemeClr val="tx1"/>
                </a:solidFill>
                <a:latin typeface="Arial" panose="020B0604020202020204" pitchFamily="34" charset="0"/>
                <a:ea typeface="+mn-ea"/>
                <a:cs typeface="+mn-cs"/>
              </a:rPr>
              <a:t> of the loop of the junctions. Since the loop has a</a:t>
            </a:r>
          </a:p>
          <a:p>
            <a:r>
              <a:rPr lang="en-US" sz="1200" b="0" i="0" u="none" strike="noStrike" kern="1200" baseline="0" dirty="0" smtClean="0">
                <a:solidFill>
                  <a:schemeClr val="tx1"/>
                </a:solidFill>
                <a:latin typeface="Arial" panose="020B0604020202020204" pitchFamily="34" charset="0"/>
                <a:ea typeface="+mn-ea"/>
                <a:cs typeface="+mn-cs"/>
              </a:rPr>
              <a:t>much larger area than the individual junctions, the necessary magnetic </a:t>
            </a:r>
            <a:r>
              <a:rPr lang="en-US" sz="1200" b="0" i="0" u="none" strike="noStrike" kern="1200" baseline="0" dirty="0" err="1" smtClean="0">
                <a:solidFill>
                  <a:schemeClr val="tx1"/>
                </a:solidFill>
                <a:latin typeface="Arial" panose="020B0604020202020204" pitchFamily="34" charset="0"/>
                <a:ea typeface="+mn-ea"/>
                <a:cs typeface="+mn-cs"/>
              </a:rPr>
              <a:t>eld</a:t>
            </a:r>
            <a:r>
              <a:rPr lang="en-US" sz="1200" b="0" i="0" u="none" strike="noStrike" kern="1200" baseline="0" dirty="0" smtClean="0">
                <a:solidFill>
                  <a:schemeClr val="tx1"/>
                </a:solidFill>
                <a:latin typeface="Arial" panose="020B0604020202020204" pitchFamily="34" charset="0"/>
                <a:ea typeface="+mn-ea"/>
                <a:cs typeface="+mn-cs"/>
              </a:rPr>
              <a:t> is much smaller.</a:t>
            </a:r>
            <a:endParaRPr lang="en-US" dirty="0"/>
          </a:p>
        </p:txBody>
      </p:sp>
      <p:sp>
        <p:nvSpPr>
          <p:cNvPr id="4" name="Slide Number Placeholder 3"/>
          <p:cNvSpPr>
            <a:spLocks noGrp="1"/>
          </p:cNvSpPr>
          <p:nvPr>
            <p:ph type="sldNum" sz="quarter" idx="10"/>
          </p:nvPr>
        </p:nvSpPr>
        <p:spPr/>
        <p:txBody>
          <a:bodyPr/>
          <a:lstStyle/>
          <a:p>
            <a:fld id="{A51C0C35-A9A2-4EFD-9BAF-1E52E29E03D1}" type="slidenum">
              <a:rPr lang="de-CH" smtClean="0"/>
              <a:pPr/>
              <a:t>8</a:t>
            </a:fld>
            <a:endParaRPr lang="de-CH" dirty="0"/>
          </a:p>
        </p:txBody>
      </p:sp>
    </p:spTree>
    <p:extLst>
      <p:ext uri="{BB962C8B-B14F-4D97-AF65-F5344CB8AC3E}">
        <p14:creationId xmlns:p14="http://schemas.microsoft.com/office/powerpoint/2010/main" val="6598510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transmon</a:t>
            </a:r>
            <a:r>
              <a:rPr lang="en-US" dirty="0" smtClean="0"/>
              <a:t> of Prof. </a:t>
            </a:r>
            <a:r>
              <a:rPr lang="en-US" dirty="0" err="1" smtClean="0"/>
              <a:t>Wallraffs</a:t>
            </a:r>
            <a:r>
              <a:rPr lang="en-US" dirty="0" smtClean="0"/>
              <a:t> group</a:t>
            </a:r>
          </a:p>
          <a:p>
            <a:endParaRPr lang="en-US" dirty="0"/>
          </a:p>
        </p:txBody>
      </p:sp>
      <p:sp>
        <p:nvSpPr>
          <p:cNvPr id="4" name="Slide Number Placeholder 3"/>
          <p:cNvSpPr>
            <a:spLocks noGrp="1"/>
          </p:cNvSpPr>
          <p:nvPr>
            <p:ph type="sldNum" sz="quarter" idx="10"/>
          </p:nvPr>
        </p:nvSpPr>
        <p:spPr/>
        <p:txBody>
          <a:bodyPr/>
          <a:lstStyle/>
          <a:p>
            <a:fld id="{A51C0C35-A9A2-4EFD-9BAF-1E52E29E03D1}" type="slidenum">
              <a:rPr lang="de-CH" smtClean="0"/>
              <a:pPr/>
              <a:t>9</a:t>
            </a:fld>
            <a:endParaRPr lang="de-CH" dirty="0"/>
          </a:p>
        </p:txBody>
      </p:sp>
    </p:spTree>
    <p:extLst>
      <p:ext uri="{BB962C8B-B14F-4D97-AF65-F5344CB8AC3E}">
        <p14:creationId xmlns:p14="http://schemas.microsoft.com/office/powerpoint/2010/main" val="14562939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A">
    <p:spTree>
      <p:nvGrpSpPr>
        <p:cNvPr id="1" name=""/>
        <p:cNvGrpSpPr/>
        <p:nvPr/>
      </p:nvGrpSpPr>
      <p:grpSpPr>
        <a:xfrm>
          <a:off x="0" y="0"/>
          <a:ext cx="0" cy="0"/>
          <a:chOff x="0" y="0"/>
          <a:chExt cx="0" cy="0"/>
        </a:xfrm>
      </p:grpSpPr>
      <p:sp>
        <p:nvSpPr>
          <p:cNvPr id="3" name="Untertitel 2"/>
          <p:cNvSpPr>
            <a:spLocks noGrp="1"/>
          </p:cNvSpPr>
          <p:nvPr>
            <p:ph type="subTitle" idx="1" hasCustomPrompt="1"/>
          </p:nvPr>
        </p:nvSpPr>
        <p:spPr>
          <a:xfrm>
            <a:off x="323850" y="4563876"/>
            <a:ext cx="8496300" cy="1673412"/>
          </a:xfrm>
          <a:solidFill>
            <a:schemeClr val="accent1"/>
          </a:solidFill>
        </p:spPr>
        <p:txBody>
          <a:bodyPr lIns="144000" tIns="108000" bIns="0" anchor="t" anchorCtr="0"/>
          <a:lstStyle>
            <a:lvl1pPr marL="0" indent="0" algn="l">
              <a:lnSpc>
                <a:spcPct val="100000"/>
              </a:lnSpc>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add subtitle</a:t>
            </a:r>
            <a:endParaRPr lang="en-GB" dirty="0"/>
          </a:p>
        </p:txBody>
      </p:sp>
      <p:sp>
        <p:nvSpPr>
          <p:cNvPr id="4" name="Datumsplatzhalter 3"/>
          <p:cNvSpPr>
            <a:spLocks noGrp="1"/>
          </p:cNvSpPr>
          <p:nvPr>
            <p:ph type="dt" sz="half" idx="10"/>
          </p:nvPr>
        </p:nvSpPr>
        <p:spPr/>
        <p:txBody>
          <a:bodyPr/>
          <a:lstStyle/>
          <a:p>
            <a:r>
              <a:rPr lang="en-US" smtClean="0"/>
              <a:t>4/4/2016</a:t>
            </a:r>
            <a:endParaRPr lang="en-GB" dirty="0"/>
          </a:p>
        </p:txBody>
      </p:sp>
      <p:sp>
        <p:nvSpPr>
          <p:cNvPr id="5" name="Fußzeilenplatzhalter 4"/>
          <p:cNvSpPr>
            <a:spLocks noGrp="1"/>
          </p:cNvSpPr>
          <p:nvPr>
            <p:ph type="ftr" sz="quarter" idx="11"/>
          </p:nvPr>
        </p:nvSpPr>
        <p:spPr/>
        <p:txBody>
          <a:bodyPr/>
          <a:lstStyle/>
          <a:p>
            <a:r>
              <a:rPr lang="en-GB" dirty="0" smtClean="0"/>
              <a:t>Katharina Schneider, Robin Oswald</a:t>
            </a:r>
            <a:endParaRPr lang="en-GB" dirty="0"/>
          </a:p>
        </p:txBody>
      </p:sp>
      <p:sp>
        <p:nvSpPr>
          <p:cNvPr id="6" name="Foliennummernplatzhalter 5"/>
          <p:cNvSpPr>
            <a:spLocks noGrp="1"/>
          </p:cNvSpPr>
          <p:nvPr>
            <p:ph type="sldNum" sz="quarter" idx="12"/>
          </p:nvPr>
        </p:nvSpPr>
        <p:spPr/>
        <p:txBody>
          <a:bodyPr/>
          <a:lstStyle/>
          <a:p>
            <a:fld id="{6C6AE60A-B69C-4790-82F7-3882EDF23186}" type="slidenum">
              <a:rPr lang="en-GB" smtClean="0"/>
              <a:t>‹#›</a:t>
            </a:fld>
            <a:endParaRPr lang="en-GB" dirty="0"/>
          </a:p>
        </p:txBody>
      </p:sp>
      <p:sp>
        <p:nvSpPr>
          <p:cNvPr id="2" name="Titel 1"/>
          <p:cNvSpPr>
            <a:spLocks noGrp="1"/>
          </p:cNvSpPr>
          <p:nvPr>
            <p:ph type="ctrTitle" hasCustomPrompt="1"/>
          </p:nvPr>
        </p:nvSpPr>
        <p:spPr>
          <a:xfrm>
            <a:off x="323850" y="3429000"/>
            <a:ext cx="8496300" cy="1152128"/>
          </a:xfrm>
          <a:solidFill>
            <a:schemeClr val="accent1"/>
          </a:solidFill>
        </p:spPr>
        <p:txBody>
          <a:bodyPr wrap="square" lIns="144000" tIns="72000" anchor="t" anchorCtr="0"/>
          <a:lstStyle>
            <a:lvl1pPr>
              <a:lnSpc>
                <a:spcPct val="100000"/>
              </a:lnSpc>
              <a:spcBef>
                <a:spcPts val="0"/>
              </a:spcBef>
              <a:defRPr sz="3200">
                <a:solidFill>
                  <a:schemeClr val="bg1"/>
                </a:solidFill>
              </a:defRPr>
            </a:lvl1pPr>
          </a:lstStyle>
          <a:p>
            <a:r>
              <a:rPr lang="en-GB" dirty="0" smtClean="0"/>
              <a:t>Add title</a:t>
            </a:r>
            <a:endParaRPr lang="en-GB" dirty="0"/>
          </a:p>
        </p:txBody>
      </p:sp>
      <p:sp>
        <p:nvSpPr>
          <p:cNvPr id="11" name="Bildplatzhalter 10"/>
          <p:cNvSpPr>
            <a:spLocks noGrp="1"/>
          </p:cNvSpPr>
          <p:nvPr>
            <p:ph type="pic" sz="quarter" idx="13"/>
          </p:nvPr>
        </p:nvSpPr>
        <p:spPr>
          <a:xfrm>
            <a:off x="323850" y="619200"/>
            <a:ext cx="8496300" cy="2809800"/>
          </a:xfrm>
        </p:spPr>
        <p:txBody>
          <a:bodyPr/>
          <a:lstStyle/>
          <a:p>
            <a:r>
              <a:rPr lang="en-US" smtClean="0"/>
              <a:t>Click icon to add picture</a:t>
            </a:r>
            <a:endParaRPr lang="en-GB" dirty="0"/>
          </a:p>
        </p:txBody>
      </p:sp>
    </p:spTree>
    <p:extLst>
      <p:ext uri="{BB962C8B-B14F-4D97-AF65-F5344CB8AC3E}">
        <p14:creationId xmlns:p14="http://schemas.microsoft.com/office/powerpoint/2010/main" val="826009964"/>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folie A">
    <p:spTree>
      <p:nvGrpSpPr>
        <p:cNvPr id="1" name=""/>
        <p:cNvGrpSpPr/>
        <p:nvPr/>
      </p:nvGrpSpPr>
      <p:grpSpPr>
        <a:xfrm>
          <a:off x="0" y="0"/>
          <a:ext cx="0" cy="0"/>
          <a:chOff x="0" y="0"/>
          <a:chExt cx="0" cy="0"/>
        </a:xfrm>
      </p:grpSpPr>
      <p:sp>
        <p:nvSpPr>
          <p:cNvPr id="3" name="Untertitel 2"/>
          <p:cNvSpPr>
            <a:spLocks noGrp="1"/>
          </p:cNvSpPr>
          <p:nvPr>
            <p:ph type="subTitle" idx="1" hasCustomPrompt="1"/>
          </p:nvPr>
        </p:nvSpPr>
        <p:spPr>
          <a:xfrm>
            <a:off x="323850" y="4563876"/>
            <a:ext cx="8496300" cy="1673412"/>
          </a:xfrm>
          <a:solidFill>
            <a:schemeClr val="accent1"/>
          </a:solidFill>
        </p:spPr>
        <p:txBody>
          <a:bodyPr lIns="144000" tIns="108000" bIns="0" anchor="t" anchorCtr="0"/>
          <a:lstStyle>
            <a:lvl1pPr marL="0" indent="0" algn="l">
              <a:lnSpc>
                <a:spcPct val="100000"/>
              </a:lnSpc>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add subtitle</a:t>
            </a:r>
            <a:endParaRPr lang="en-GB" dirty="0"/>
          </a:p>
        </p:txBody>
      </p:sp>
      <p:sp>
        <p:nvSpPr>
          <p:cNvPr id="4" name="Datumsplatzhalter 3"/>
          <p:cNvSpPr>
            <a:spLocks noGrp="1"/>
          </p:cNvSpPr>
          <p:nvPr>
            <p:ph type="dt" sz="half" idx="10"/>
          </p:nvPr>
        </p:nvSpPr>
        <p:spPr/>
        <p:txBody>
          <a:bodyPr/>
          <a:lstStyle/>
          <a:p>
            <a:r>
              <a:rPr lang="en-US" smtClean="0"/>
              <a:t>4/4/2016</a:t>
            </a:r>
            <a:endParaRPr lang="en-GB" dirty="0"/>
          </a:p>
        </p:txBody>
      </p:sp>
      <p:sp>
        <p:nvSpPr>
          <p:cNvPr id="5" name="Fußzeilenplatzhalter 4"/>
          <p:cNvSpPr>
            <a:spLocks noGrp="1"/>
          </p:cNvSpPr>
          <p:nvPr>
            <p:ph type="ftr" sz="quarter" idx="11"/>
          </p:nvPr>
        </p:nvSpPr>
        <p:spPr/>
        <p:txBody>
          <a:bodyPr/>
          <a:lstStyle/>
          <a:p>
            <a:r>
              <a:rPr lang="en-GB" smtClean="0"/>
              <a:t>Katharina Schneider, Robin Oswald</a:t>
            </a:r>
            <a:endParaRPr lang="en-GB" dirty="0"/>
          </a:p>
        </p:txBody>
      </p:sp>
      <p:sp>
        <p:nvSpPr>
          <p:cNvPr id="6" name="Foliennummernplatzhalter 5"/>
          <p:cNvSpPr>
            <a:spLocks noGrp="1"/>
          </p:cNvSpPr>
          <p:nvPr>
            <p:ph type="sldNum" sz="quarter" idx="12"/>
          </p:nvPr>
        </p:nvSpPr>
        <p:spPr/>
        <p:txBody>
          <a:bodyPr/>
          <a:lstStyle/>
          <a:p>
            <a:fld id="{6C6AE60A-B69C-4790-82F7-3882EDF23186}" type="slidenum">
              <a:rPr lang="en-GB" smtClean="0"/>
              <a:t>‹#›</a:t>
            </a:fld>
            <a:endParaRPr lang="en-GB" dirty="0"/>
          </a:p>
        </p:txBody>
      </p:sp>
      <p:sp>
        <p:nvSpPr>
          <p:cNvPr id="2" name="Titel 1"/>
          <p:cNvSpPr>
            <a:spLocks noGrp="1"/>
          </p:cNvSpPr>
          <p:nvPr>
            <p:ph type="ctrTitle" hasCustomPrompt="1"/>
          </p:nvPr>
        </p:nvSpPr>
        <p:spPr>
          <a:xfrm>
            <a:off x="323850" y="3429000"/>
            <a:ext cx="8496300" cy="1152128"/>
          </a:xfrm>
          <a:solidFill>
            <a:schemeClr val="accent1"/>
          </a:solidFill>
        </p:spPr>
        <p:txBody>
          <a:bodyPr wrap="square" lIns="144000" tIns="72000" anchor="t" anchorCtr="0"/>
          <a:lstStyle>
            <a:lvl1pPr>
              <a:lnSpc>
                <a:spcPct val="100000"/>
              </a:lnSpc>
              <a:spcBef>
                <a:spcPts val="0"/>
              </a:spcBef>
              <a:defRPr sz="3200">
                <a:solidFill>
                  <a:schemeClr val="bg1"/>
                </a:solidFill>
              </a:defRPr>
            </a:lvl1pPr>
          </a:lstStyle>
          <a:p>
            <a:r>
              <a:rPr lang="en-GB" dirty="0" smtClean="0"/>
              <a:t>Add title</a:t>
            </a:r>
            <a:endParaRPr lang="en-GB" dirty="0"/>
          </a:p>
        </p:txBody>
      </p:sp>
      <p:sp>
        <p:nvSpPr>
          <p:cNvPr id="11" name="Bildplatzhalter 10"/>
          <p:cNvSpPr>
            <a:spLocks noGrp="1"/>
          </p:cNvSpPr>
          <p:nvPr>
            <p:ph type="pic" sz="quarter" idx="13"/>
          </p:nvPr>
        </p:nvSpPr>
        <p:spPr>
          <a:xfrm>
            <a:off x="323850" y="619200"/>
            <a:ext cx="8496300" cy="2809800"/>
          </a:xfrm>
        </p:spPr>
        <p:txBody>
          <a:bodyPr/>
          <a:lstStyle/>
          <a:p>
            <a:endParaRPr lang="en-GB" dirty="0"/>
          </a:p>
        </p:txBody>
      </p:sp>
    </p:spTree>
    <p:extLst>
      <p:ext uri="{BB962C8B-B14F-4D97-AF65-F5344CB8AC3E}">
        <p14:creationId xmlns:p14="http://schemas.microsoft.com/office/powerpoint/2010/main" val="2015044873"/>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elfolie B">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323850" y="4823305"/>
            <a:ext cx="8496300" cy="1013969"/>
          </a:xfrm>
          <a:solidFill>
            <a:schemeClr val="accent1"/>
          </a:solidFill>
        </p:spPr>
        <p:txBody>
          <a:bodyPr wrap="square" lIns="144000" tIns="108000" anchor="t" anchorCtr="0"/>
          <a:lstStyle>
            <a:lvl1pPr>
              <a:lnSpc>
                <a:spcPct val="100000"/>
              </a:lnSpc>
              <a:spcBef>
                <a:spcPts val="0"/>
              </a:spcBef>
              <a:defRPr sz="2800" baseline="0">
                <a:solidFill>
                  <a:schemeClr val="bg1"/>
                </a:solidFill>
              </a:defRPr>
            </a:lvl1pPr>
          </a:lstStyle>
          <a:p>
            <a:r>
              <a:rPr lang="en-GB" dirty="0" smtClean="0"/>
              <a:t>Add title</a:t>
            </a:r>
            <a:endParaRPr lang="en-GB" dirty="0"/>
          </a:p>
        </p:txBody>
      </p:sp>
      <p:sp>
        <p:nvSpPr>
          <p:cNvPr id="3" name="Untertitel 2"/>
          <p:cNvSpPr>
            <a:spLocks noGrp="1"/>
          </p:cNvSpPr>
          <p:nvPr>
            <p:ph type="subTitle" idx="1" hasCustomPrompt="1"/>
          </p:nvPr>
        </p:nvSpPr>
        <p:spPr>
          <a:xfrm>
            <a:off x="323850" y="5809753"/>
            <a:ext cx="8496300" cy="427535"/>
          </a:xfrm>
          <a:solidFill>
            <a:schemeClr val="accent1"/>
          </a:solidFill>
        </p:spPr>
        <p:txBody>
          <a:bodyPr lIns="144000" bIns="108000" anchor="b" anchorCtr="0">
            <a:noAutofit/>
          </a:bodyPr>
          <a:lstStyle>
            <a:lvl1pPr marL="0" indent="0" algn="l">
              <a:lnSpc>
                <a:spcPct val="100000"/>
              </a:lnSpc>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add subtitle</a:t>
            </a:r>
            <a:endParaRPr lang="en-GB" dirty="0"/>
          </a:p>
        </p:txBody>
      </p:sp>
      <p:sp>
        <p:nvSpPr>
          <p:cNvPr id="4" name="Datumsplatzhalter 3"/>
          <p:cNvSpPr>
            <a:spLocks noGrp="1"/>
          </p:cNvSpPr>
          <p:nvPr>
            <p:ph type="dt" sz="half" idx="10"/>
          </p:nvPr>
        </p:nvSpPr>
        <p:spPr/>
        <p:txBody>
          <a:bodyPr/>
          <a:lstStyle/>
          <a:p>
            <a:r>
              <a:rPr lang="en-US" smtClean="0"/>
              <a:t>4/4/2016</a:t>
            </a:r>
            <a:endParaRPr lang="en-GB" dirty="0"/>
          </a:p>
        </p:txBody>
      </p:sp>
      <p:sp>
        <p:nvSpPr>
          <p:cNvPr id="5" name="Fußzeilenplatzhalter 4"/>
          <p:cNvSpPr>
            <a:spLocks noGrp="1"/>
          </p:cNvSpPr>
          <p:nvPr>
            <p:ph type="ftr" sz="quarter" idx="11"/>
          </p:nvPr>
        </p:nvSpPr>
        <p:spPr/>
        <p:txBody>
          <a:bodyPr/>
          <a:lstStyle/>
          <a:p>
            <a:r>
              <a:rPr lang="en-GB" smtClean="0"/>
              <a:t>Katharina Schneider, Robin Oswald</a:t>
            </a:r>
            <a:endParaRPr lang="en-GB" dirty="0"/>
          </a:p>
        </p:txBody>
      </p:sp>
      <p:sp>
        <p:nvSpPr>
          <p:cNvPr id="6" name="Foliennummernplatzhalter 5"/>
          <p:cNvSpPr>
            <a:spLocks noGrp="1"/>
          </p:cNvSpPr>
          <p:nvPr>
            <p:ph type="sldNum" sz="quarter" idx="12"/>
          </p:nvPr>
        </p:nvSpPr>
        <p:spPr/>
        <p:txBody>
          <a:bodyPr/>
          <a:lstStyle/>
          <a:p>
            <a:fld id="{6C6AE60A-B69C-4790-82F7-3882EDF23186}" type="slidenum">
              <a:rPr lang="en-GB" smtClean="0"/>
              <a:t>‹#›</a:t>
            </a:fld>
            <a:endParaRPr lang="en-GB" dirty="0"/>
          </a:p>
        </p:txBody>
      </p:sp>
      <p:sp>
        <p:nvSpPr>
          <p:cNvPr id="10" name="Bildplatzhalter 9"/>
          <p:cNvSpPr>
            <a:spLocks noGrp="1"/>
          </p:cNvSpPr>
          <p:nvPr>
            <p:ph type="pic" sz="quarter" idx="13" hasCustomPrompt="1"/>
          </p:nvPr>
        </p:nvSpPr>
        <p:spPr>
          <a:xfrm>
            <a:off x="323850" y="620713"/>
            <a:ext cx="8496300" cy="4204512"/>
          </a:xfrm>
          <a:noFill/>
        </p:spPr>
        <p:txBody>
          <a:bodyPr/>
          <a:lstStyle>
            <a:lvl1pPr marL="0" indent="0">
              <a:buNone/>
              <a:defRPr/>
            </a:lvl1pPr>
          </a:lstStyle>
          <a:p>
            <a:r>
              <a:rPr lang="en-US" dirty="0" smtClean="0"/>
              <a:t>Add a picture by dragging it onto the icon or by clicking on the icon</a:t>
            </a:r>
          </a:p>
        </p:txBody>
      </p:sp>
    </p:spTree>
    <p:extLst>
      <p:ext uri="{BB962C8B-B14F-4D97-AF65-F5344CB8AC3E}">
        <p14:creationId xmlns:p14="http://schemas.microsoft.com/office/powerpoint/2010/main" val="955627776"/>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elfolie C">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323850" y="4823305"/>
            <a:ext cx="8496300" cy="1013969"/>
          </a:xfrm>
          <a:noFill/>
        </p:spPr>
        <p:txBody>
          <a:bodyPr wrap="square" lIns="144000" tIns="108000" anchor="t" anchorCtr="0"/>
          <a:lstStyle>
            <a:lvl1pPr>
              <a:lnSpc>
                <a:spcPct val="100000"/>
              </a:lnSpc>
              <a:spcBef>
                <a:spcPts val="0"/>
              </a:spcBef>
              <a:defRPr sz="2800" baseline="0">
                <a:solidFill>
                  <a:schemeClr val="tx1"/>
                </a:solidFill>
              </a:defRPr>
            </a:lvl1pPr>
          </a:lstStyle>
          <a:p>
            <a:r>
              <a:rPr lang="en-GB" dirty="0" smtClean="0"/>
              <a:t>Add title</a:t>
            </a:r>
            <a:endParaRPr lang="en-GB" dirty="0"/>
          </a:p>
        </p:txBody>
      </p:sp>
      <p:sp>
        <p:nvSpPr>
          <p:cNvPr id="3" name="Untertitel 2"/>
          <p:cNvSpPr>
            <a:spLocks noGrp="1"/>
          </p:cNvSpPr>
          <p:nvPr>
            <p:ph type="subTitle" idx="1" hasCustomPrompt="1"/>
          </p:nvPr>
        </p:nvSpPr>
        <p:spPr>
          <a:xfrm>
            <a:off x="323850" y="5809753"/>
            <a:ext cx="8496300" cy="427535"/>
          </a:xfrm>
          <a:noFill/>
        </p:spPr>
        <p:txBody>
          <a:bodyPr lIns="144000" bIns="108000" anchor="b" anchorCtr="0">
            <a:noAutofit/>
          </a:bodyPr>
          <a:lstStyle>
            <a:lvl1pPr marL="0" indent="0" algn="l">
              <a:lnSpc>
                <a:spcPct val="100000"/>
              </a:lnSpc>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add subtitle</a:t>
            </a:r>
            <a:endParaRPr lang="en-GB" dirty="0"/>
          </a:p>
        </p:txBody>
      </p:sp>
      <p:sp>
        <p:nvSpPr>
          <p:cNvPr id="4" name="Datumsplatzhalter 3"/>
          <p:cNvSpPr>
            <a:spLocks noGrp="1"/>
          </p:cNvSpPr>
          <p:nvPr>
            <p:ph type="dt" sz="half" idx="10"/>
          </p:nvPr>
        </p:nvSpPr>
        <p:spPr/>
        <p:txBody>
          <a:bodyPr/>
          <a:lstStyle/>
          <a:p>
            <a:r>
              <a:rPr lang="en-US" smtClean="0"/>
              <a:t>4/4/2016</a:t>
            </a:r>
            <a:endParaRPr lang="en-GB" dirty="0"/>
          </a:p>
        </p:txBody>
      </p:sp>
      <p:sp>
        <p:nvSpPr>
          <p:cNvPr id="5" name="Fußzeilenplatzhalter 4"/>
          <p:cNvSpPr>
            <a:spLocks noGrp="1"/>
          </p:cNvSpPr>
          <p:nvPr>
            <p:ph type="ftr" sz="quarter" idx="11"/>
          </p:nvPr>
        </p:nvSpPr>
        <p:spPr/>
        <p:txBody>
          <a:bodyPr/>
          <a:lstStyle/>
          <a:p>
            <a:r>
              <a:rPr lang="en-GB" smtClean="0"/>
              <a:t>Katharina Schneider, Robin Oswald</a:t>
            </a:r>
            <a:endParaRPr lang="en-GB" dirty="0"/>
          </a:p>
        </p:txBody>
      </p:sp>
      <p:sp>
        <p:nvSpPr>
          <p:cNvPr id="6" name="Foliennummernplatzhalter 5"/>
          <p:cNvSpPr>
            <a:spLocks noGrp="1"/>
          </p:cNvSpPr>
          <p:nvPr>
            <p:ph type="sldNum" sz="quarter" idx="12"/>
          </p:nvPr>
        </p:nvSpPr>
        <p:spPr/>
        <p:txBody>
          <a:bodyPr/>
          <a:lstStyle/>
          <a:p>
            <a:fld id="{6C6AE60A-B69C-4790-82F7-3882EDF23186}" type="slidenum">
              <a:rPr lang="en-GB" smtClean="0"/>
              <a:t>‹#›</a:t>
            </a:fld>
            <a:endParaRPr lang="en-GB" dirty="0"/>
          </a:p>
        </p:txBody>
      </p:sp>
      <p:sp>
        <p:nvSpPr>
          <p:cNvPr id="10" name="Bildplatzhalter 9"/>
          <p:cNvSpPr>
            <a:spLocks noGrp="1"/>
          </p:cNvSpPr>
          <p:nvPr>
            <p:ph type="pic" sz="quarter" idx="13" hasCustomPrompt="1"/>
          </p:nvPr>
        </p:nvSpPr>
        <p:spPr>
          <a:xfrm>
            <a:off x="323850" y="620713"/>
            <a:ext cx="8496300" cy="4204513"/>
          </a:xfrm>
          <a:noFill/>
        </p:spPr>
        <p:txBody>
          <a:bodyPr/>
          <a:lstStyle>
            <a:lvl1pPr marL="0" indent="0">
              <a:buNone/>
              <a:defRPr/>
            </a:lvl1pPr>
          </a:lstStyle>
          <a:p>
            <a:r>
              <a:rPr lang="en-US" dirty="0" smtClean="0"/>
              <a:t>Add a picture by dragging it onto the icon or by clicking on the icon</a:t>
            </a:r>
          </a:p>
        </p:txBody>
      </p:sp>
    </p:spTree>
    <p:extLst>
      <p:ext uri="{BB962C8B-B14F-4D97-AF65-F5344CB8AC3E}">
        <p14:creationId xmlns:p14="http://schemas.microsoft.com/office/powerpoint/2010/main" val="1596176794"/>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elfolie D (Hintergrundbild)">
    <p:bg>
      <p:bgPr>
        <a:solidFill>
          <a:schemeClr val="bg1"/>
        </a:solidFill>
        <a:effectLst/>
      </p:bgPr>
    </p:bg>
    <p:spTree>
      <p:nvGrpSpPr>
        <p:cNvPr id="1" name=""/>
        <p:cNvGrpSpPr/>
        <p:nvPr/>
      </p:nvGrpSpPr>
      <p:grpSpPr>
        <a:xfrm>
          <a:off x="0" y="0"/>
          <a:ext cx="0" cy="0"/>
          <a:chOff x="0" y="0"/>
          <a:chExt cx="0" cy="0"/>
        </a:xfrm>
      </p:grpSpPr>
      <p:grpSp>
        <p:nvGrpSpPr>
          <p:cNvPr id="10" name="Gruppieren 9"/>
          <p:cNvGrpSpPr/>
          <p:nvPr userDrawn="1"/>
        </p:nvGrpSpPr>
        <p:grpSpPr>
          <a:xfrm>
            <a:off x="-377675" y="-385093"/>
            <a:ext cx="9379990" cy="7159750"/>
            <a:chOff x="-377675" y="-385093"/>
            <a:chExt cx="9379990" cy="7159750"/>
          </a:xfrm>
        </p:grpSpPr>
        <p:cxnSp>
          <p:nvCxnSpPr>
            <p:cNvPr id="13" name="Gerade Verbindung 12"/>
            <p:cNvCxnSpPr/>
            <p:nvPr/>
          </p:nvCxnSpPr>
          <p:spPr>
            <a:xfrm rot="5400000">
              <a:off x="190800"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4" name="Gerade Verbindung 13"/>
            <p:cNvCxnSpPr/>
            <p:nvPr/>
          </p:nvCxnSpPr>
          <p:spPr>
            <a:xfrm rot="5400000">
              <a:off x="8689266"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5" name="Gerade Verbindung 14"/>
            <p:cNvCxnSpPr/>
            <p:nvPr userDrawn="1"/>
          </p:nvCxnSpPr>
          <p:spPr>
            <a:xfrm>
              <a:off x="-377675" y="3427045"/>
              <a:ext cx="262289"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16" name="Gerade Verbindung 15"/>
            <p:cNvCxnSpPr/>
            <p:nvPr userDrawn="1"/>
          </p:nvCxnSpPr>
          <p:spPr>
            <a:xfrm>
              <a:off x="-377675" y="762794"/>
              <a:ext cx="262800" cy="1281"/>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17" name="Gerade Verbindung 16"/>
            <p:cNvCxnSpPr/>
            <p:nvPr userDrawn="1"/>
          </p:nvCxnSpPr>
          <p:spPr>
            <a:xfrm>
              <a:off x="-377675" y="6304951"/>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18" name="Gerade Verbindung 17"/>
            <p:cNvCxnSpPr/>
            <p:nvPr userDrawn="1"/>
          </p:nvCxnSpPr>
          <p:spPr>
            <a:xfrm>
              <a:off x="-377675" y="6237242"/>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19" name="Gerade Verbindung 18"/>
            <p:cNvCxnSpPr/>
            <p:nvPr userDrawn="1"/>
          </p:nvCxnSpPr>
          <p:spPr>
            <a:xfrm>
              <a:off x="-377675" y="6774657"/>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0" name="Gerade Verbindung 19"/>
            <p:cNvCxnSpPr/>
            <p:nvPr/>
          </p:nvCxnSpPr>
          <p:spPr>
            <a:xfrm rot="5400000">
              <a:off x="4438800"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1" name="Gerade Verbindung 20"/>
            <p:cNvCxnSpPr/>
            <p:nvPr userDrawn="1"/>
          </p:nvCxnSpPr>
          <p:spPr>
            <a:xfrm>
              <a:off x="-377675" y="619432"/>
              <a:ext cx="262800" cy="1281"/>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2" name="Gerade Verbindung 21"/>
            <p:cNvCxnSpPr/>
            <p:nvPr userDrawn="1"/>
          </p:nvCxnSpPr>
          <p:spPr>
            <a:xfrm>
              <a:off x="-377675" y="2020566"/>
              <a:ext cx="262289"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3" name="Gerade Verbindung 22"/>
            <p:cNvCxnSpPr/>
            <p:nvPr userDrawn="1"/>
          </p:nvCxnSpPr>
          <p:spPr>
            <a:xfrm>
              <a:off x="-377675" y="4831557"/>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4" name="Gerade Verbindung 23"/>
            <p:cNvCxnSpPr/>
            <p:nvPr userDrawn="1"/>
          </p:nvCxnSpPr>
          <p:spPr>
            <a:xfrm rot="5400000">
              <a:off x="10959"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5" name="Gerade Verbindung 24"/>
            <p:cNvCxnSpPr/>
            <p:nvPr userDrawn="1"/>
          </p:nvCxnSpPr>
          <p:spPr>
            <a:xfrm rot="5400000">
              <a:off x="8870400"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
        <p:nvSpPr>
          <p:cNvPr id="5" name="Bildplatzhalter 4"/>
          <p:cNvSpPr>
            <a:spLocks noGrp="1"/>
          </p:cNvSpPr>
          <p:nvPr>
            <p:ph type="pic" sz="quarter" idx="10" hasCustomPrompt="1"/>
          </p:nvPr>
        </p:nvSpPr>
        <p:spPr>
          <a:xfrm>
            <a:off x="0" y="0"/>
            <a:ext cx="9144000" cy="6858000"/>
          </a:xfrm>
        </p:spPr>
        <p:txBody>
          <a:bodyPr/>
          <a:lstStyle>
            <a:lvl1pPr marL="0" indent="0">
              <a:buNone/>
              <a:defRPr/>
            </a:lvl1pPr>
          </a:lstStyle>
          <a:p>
            <a:r>
              <a:rPr lang="en-GB" dirty="0" err="1" smtClean="0"/>
              <a:t>Bild</a:t>
            </a:r>
            <a:r>
              <a:rPr lang="en-GB" dirty="0" smtClean="0"/>
              <a:t> </a:t>
            </a:r>
            <a:r>
              <a:rPr lang="en-GB" dirty="0" err="1" smtClean="0"/>
              <a:t>durch</a:t>
            </a:r>
            <a:r>
              <a:rPr lang="en-GB" dirty="0" smtClean="0"/>
              <a:t> </a:t>
            </a:r>
            <a:r>
              <a:rPr lang="en-GB" dirty="0" err="1" smtClean="0"/>
              <a:t>Klicken</a:t>
            </a:r>
            <a:r>
              <a:rPr lang="en-GB" dirty="0" smtClean="0"/>
              <a:t> auf das Symbol </a:t>
            </a:r>
            <a:r>
              <a:rPr lang="en-GB" dirty="0" err="1" smtClean="0"/>
              <a:t>hinzufügen</a:t>
            </a:r>
            <a:r>
              <a:rPr lang="en-GB" dirty="0" smtClean="0"/>
              <a:t> und in den </a:t>
            </a:r>
            <a:r>
              <a:rPr lang="en-GB" dirty="0" err="1" smtClean="0"/>
              <a:t>Hintergrund</a:t>
            </a:r>
            <a:r>
              <a:rPr lang="en-GB" dirty="0" smtClean="0"/>
              <a:t> </a:t>
            </a:r>
            <a:r>
              <a:rPr lang="en-GB" dirty="0" err="1" smtClean="0"/>
              <a:t>stellen</a:t>
            </a:r>
            <a:endParaRPr lang="en-GB" dirty="0"/>
          </a:p>
        </p:txBody>
      </p:sp>
      <p:sp>
        <p:nvSpPr>
          <p:cNvPr id="3" name="Untertitel 2"/>
          <p:cNvSpPr>
            <a:spLocks noGrp="1"/>
          </p:cNvSpPr>
          <p:nvPr>
            <p:ph type="subTitle" idx="1" hasCustomPrompt="1"/>
          </p:nvPr>
        </p:nvSpPr>
        <p:spPr bwMode="gray">
          <a:xfrm>
            <a:off x="323850" y="620714"/>
            <a:ext cx="8496298" cy="465726"/>
          </a:xfrm>
          <a:solidFill>
            <a:schemeClr val="bg1"/>
          </a:solidFill>
          <a:ln>
            <a:noFill/>
          </a:ln>
        </p:spPr>
        <p:txBody>
          <a:bodyPr lIns="151200" tIns="90000" anchor="t" anchorCtr="0"/>
          <a:lstStyle>
            <a:lvl1pPr marL="0" indent="0" algn="l">
              <a:lnSpc>
                <a:spcPct val="100000"/>
              </a:lnSpc>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add subtitle</a:t>
            </a:r>
            <a:endParaRPr lang="en-GB" dirty="0"/>
          </a:p>
        </p:txBody>
      </p:sp>
      <p:grpSp>
        <p:nvGrpSpPr>
          <p:cNvPr id="6" name="Gruppieren 5"/>
          <p:cNvGrpSpPr/>
          <p:nvPr userDrawn="1"/>
        </p:nvGrpSpPr>
        <p:grpSpPr>
          <a:xfrm>
            <a:off x="142875" y="152400"/>
            <a:ext cx="8858250" cy="612775"/>
            <a:chOff x="142875" y="152400"/>
            <a:chExt cx="8858250" cy="612775"/>
          </a:xfrm>
          <a:solidFill>
            <a:schemeClr val="accent1"/>
          </a:solidFill>
        </p:grpSpPr>
        <p:sp>
          <p:nvSpPr>
            <p:cNvPr id="7" name="Rechteck 6"/>
            <p:cNvSpPr/>
            <p:nvPr userDrawn="1"/>
          </p:nvSpPr>
          <p:spPr>
            <a:xfrm>
              <a:off x="142875" y="152400"/>
              <a:ext cx="8858250" cy="46831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hteck 8"/>
            <p:cNvSpPr/>
            <p:nvPr userDrawn="1"/>
          </p:nvSpPr>
          <p:spPr>
            <a:xfrm>
              <a:off x="142875" y="597694"/>
              <a:ext cx="180975" cy="1674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hteck 10"/>
            <p:cNvSpPr/>
            <p:nvPr userDrawn="1"/>
          </p:nvSpPr>
          <p:spPr>
            <a:xfrm>
              <a:off x="8820150" y="597693"/>
              <a:ext cx="180975" cy="1674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2" name="Bild 18" descr="g_eth_logo_kurz_neg_Schutzraum.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000" y="306000"/>
              <a:ext cx="971061" cy="158400"/>
            </a:xfrm>
            <a:prstGeom prst="rect">
              <a:avLst/>
            </a:prstGeom>
            <a:grpFill/>
          </p:spPr>
        </p:pic>
      </p:grpSp>
      <p:sp>
        <p:nvSpPr>
          <p:cNvPr id="2" name="Titel 1"/>
          <p:cNvSpPr>
            <a:spLocks noGrp="1"/>
          </p:cNvSpPr>
          <p:nvPr>
            <p:ph type="ctrTitle" hasCustomPrompt="1"/>
          </p:nvPr>
        </p:nvSpPr>
        <p:spPr>
          <a:xfrm>
            <a:off x="323850" y="1043999"/>
            <a:ext cx="8496299" cy="980063"/>
          </a:xfrm>
          <a:solidFill>
            <a:schemeClr val="bg1"/>
          </a:solidFill>
        </p:spPr>
        <p:txBody>
          <a:bodyPr wrap="square" lIns="144000" tIns="0" anchor="t" anchorCtr="0"/>
          <a:lstStyle>
            <a:lvl1pPr>
              <a:lnSpc>
                <a:spcPct val="100000"/>
              </a:lnSpc>
              <a:spcBef>
                <a:spcPts val="0"/>
              </a:spcBef>
              <a:defRPr sz="2800"/>
            </a:lvl1pPr>
          </a:lstStyle>
          <a:p>
            <a:r>
              <a:rPr lang="en-GB" dirty="0" smtClean="0"/>
              <a:t>Add title</a:t>
            </a:r>
            <a:endParaRPr lang="en-GB" dirty="0"/>
          </a:p>
        </p:txBody>
      </p:sp>
      <p:sp>
        <p:nvSpPr>
          <p:cNvPr id="4" name="Textfeld 3"/>
          <p:cNvSpPr txBox="1"/>
          <p:nvPr userDrawn="1"/>
        </p:nvSpPr>
        <p:spPr>
          <a:xfrm>
            <a:off x="323850" y="6957490"/>
            <a:ext cx="8496298" cy="215444"/>
          </a:xfrm>
          <a:prstGeom prst="rect">
            <a:avLst/>
          </a:prstGeom>
          <a:noFill/>
        </p:spPr>
        <p:txBody>
          <a:bodyPr wrap="square" lIns="0" tIns="0" rIns="0" bIns="0" rtlCol="0">
            <a:spAutoFit/>
          </a:bodyPr>
          <a:lstStyle/>
          <a:p>
            <a:r>
              <a:rPr lang="en-GB" sz="1400" dirty="0" smtClean="0">
                <a:solidFill>
                  <a:schemeClr val="tx1"/>
                </a:solidFill>
              </a:rPr>
              <a:t>Change </a:t>
            </a:r>
            <a:r>
              <a:rPr lang="en-GB" sz="1400" dirty="0" err="1" smtClean="0">
                <a:solidFill>
                  <a:schemeClr val="tx1"/>
                </a:solidFill>
              </a:rPr>
              <a:t>foto</a:t>
            </a:r>
            <a:r>
              <a:rPr lang="en-GB" sz="1400" baseline="0" dirty="0" smtClean="0">
                <a:solidFill>
                  <a:schemeClr val="tx1"/>
                </a:solidFill>
              </a:rPr>
              <a:t>: Select picture – right click – change picture</a:t>
            </a:r>
            <a:endParaRPr lang="en-GB" sz="1400" dirty="0">
              <a:solidFill>
                <a:schemeClr val="tx1"/>
              </a:solidFill>
            </a:endParaRPr>
          </a:p>
        </p:txBody>
      </p:sp>
    </p:spTree>
    <p:extLst>
      <p:ext uri="{BB962C8B-B14F-4D97-AF65-F5344CB8AC3E}">
        <p14:creationId xmlns:p14="http://schemas.microsoft.com/office/powerpoint/2010/main" val="1107857859"/>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halt 1-spaltig">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a:xfrm>
            <a:off x="323850" y="2024064"/>
            <a:ext cx="8496300" cy="4210046"/>
          </a:xfrm>
        </p:spPr>
        <p:txBody>
          <a:bodyPr/>
          <a:lstStyle>
            <a:lvl1pPr>
              <a:defRPr/>
            </a:lvl1pPr>
          </a:lstStyle>
          <a:p>
            <a:pPr lvl="0"/>
            <a:r>
              <a:rPr lang="en-GB" dirty="0" err="1" smtClean="0"/>
              <a:t>Erste</a:t>
            </a:r>
            <a:r>
              <a:rPr lang="en-GB" dirty="0" smtClean="0"/>
              <a:t> </a:t>
            </a:r>
            <a:r>
              <a:rPr lang="en-GB" dirty="0" err="1" smtClean="0"/>
              <a:t>Ebene</a:t>
            </a:r>
            <a:endParaRPr lang="en-GB" dirty="0" smtClean="0"/>
          </a:p>
          <a:p>
            <a:pPr lvl="1"/>
            <a:r>
              <a:rPr lang="en-GB" dirty="0" err="1" smtClean="0"/>
              <a:t>Zweite</a:t>
            </a:r>
            <a:r>
              <a:rPr lang="en-GB" dirty="0" smtClean="0"/>
              <a:t> </a:t>
            </a:r>
            <a:r>
              <a:rPr lang="en-GB" dirty="0" err="1" smtClean="0"/>
              <a:t>Ebene</a:t>
            </a:r>
            <a:endParaRPr lang="en-GB" dirty="0" smtClean="0"/>
          </a:p>
          <a:p>
            <a:pPr lvl="2"/>
            <a:r>
              <a:rPr lang="en-GB" dirty="0" err="1" smtClean="0"/>
              <a:t>Dritte</a:t>
            </a:r>
            <a:r>
              <a:rPr lang="en-GB" dirty="0" smtClean="0"/>
              <a:t> </a:t>
            </a:r>
            <a:r>
              <a:rPr lang="en-GB" dirty="0" err="1" smtClean="0"/>
              <a:t>Ebene</a:t>
            </a:r>
            <a:endParaRPr lang="en-GB" dirty="0" smtClean="0"/>
          </a:p>
          <a:p>
            <a:pPr lvl="3"/>
            <a:r>
              <a:rPr lang="en-GB" dirty="0" err="1" smtClean="0"/>
              <a:t>Vierte</a:t>
            </a:r>
            <a:r>
              <a:rPr lang="en-GB" dirty="0" smtClean="0"/>
              <a:t> </a:t>
            </a:r>
            <a:r>
              <a:rPr lang="en-GB" dirty="0" err="1" smtClean="0"/>
              <a:t>Ebene</a:t>
            </a:r>
            <a:endParaRPr lang="en-GB" dirty="0" smtClean="0"/>
          </a:p>
          <a:p>
            <a:pPr lvl="4"/>
            <a:r>
              <a:rPr lang="en-GB" dirty="0" err="1" smtClean="0"/>
              <a:t>Fünfte</a:t>
            </a:r>
            <a:r>
              <a:rPr lang="en-GB" dirty="0" smtClean="0"/>
              <a:t> </a:t>
            </a:r>
            <a:r>
              <a:rPr lang="en-GB" dirty="0" err="1" smtClean="0"/>
              <a:t>Ebene</a:t>
            </a:r>
            <a:endParaRPr lang="en-GB" dirty="0"/>
          </a:p>
        </p:txBody>
      </p:sp>
      <p:sp>
        <p:nvSpPr>
          <p:cNvPr id="4" name="Datumsplatzhalter 3"/>
          <p:cNvSpPr>
            <a:spLocks noGrp="1"/>
          </p:cNvSpPr>
          <p:nvPr>
            <p:ph type="dt" sz="half" idx="10"/>
          </p:nvPr>
        </p:nvSpPr>
        <p:spPr/>
        <p:txBody>
          <a:bodyPr/>
          <a:lstStyle/>
          <a:p>
            <a:r>
              <a:rPr lang="en-US" smtClean="0"/>
              <a:t>4/4/2016</a:t>
            </a:r>
            <a:endParaRPr lang="en-GB" dirty="0"/>
          </a:p>
        </p:txBody>
      </p:sp>
      <p:sp>
        <p:nvSpPr>
          <p:cNvPr id="5" name="Fußzeilenplatzhalter 4"/>
          <p:cNvSpPr>
            <a:spLocks noGrp="1"/>
          </p:cNvSpPr>
          <p:nvPr>
            <p:ph type="ftr" sz="quarter" idx="11"/>
          </p:nvPr>
        </p:nvSpPr>
        <p:spPr/>
        <p:txBody>
          <a:bodyPr/>
          <a:lstStyle/>
          <a:p>
            <a:r>
              <a:rPr lang="en-GB" smtClean="0"/>
              <a:t>Katharina Schneider, Robin Oswald</a:t>
            </a:r>
            <a:endParaRPr lang="en-GB" dirty="0"/>
          </a:p>
        </p:txBody>
      </p:sp>
      <p:sp>
        <p:nvSpPr>
          <p:cNvPr id="6" name="Foliennummernplatzhalter 5"/>
          <p:cNvSpPr>
            <a:spLocks noGrp="1"/>
          </p:cNvSpPr>
          <p:nvPr>
            <p:ph type="sldNum" sz="quarter" idx="12"/>
          </p:nvPr>
        </p:nvSpPr>
        <p:spPr/>
        <p:txBody>
          <a:bodyPr/>
          <a:lstStyle/>
          <a:p>
            <a:fld id="{6C6AE60A-B69C-4790-82F7-3882EDF23186}" type="slidenum">
              <a:rPr lang="en-GB" smtClean="0"/>
              <a:t>‹#›</a:t>
            </a:fld>
            <a:endParaRPr lang="en-GB" dirty="0"/>
          </a:p>
        </p:txBody>
      </p:sp>
      <p:sp>
        <p:nvSpPr>
          <p:cNvPr id="7" name="Titel 6"/>
          <p:cNvSpPr>
            <a:spLocks noGrp="1"/>
          </p:cNvSpPr>
          <p:nvPr>
            <p:ph type="title" hasCustomPrompt="1"/>
          </p:nvPr>
        </p:nvSpPr>
        <p:spPr>
          <a:solidFill>
            <a:schemeClr val="bg1"/>
          </a:solidFill>
        </p:spPr>
        <p:txBody>
          <a:bodyPr/>
          <a:lstStyle>
            <a:lvl1pPr>
              <a:defRPr/>
            </a:lvl1pPr>
          </a:lstStyle>
          <a:p>
            <a:r>
              <a:rPr lang="en-GB" dirty="0" smtClean="0"/>
              <a:t>Add title</a:t>
            </a:r>
            <a:endParaRPr lang="en-GB" dirty="0"/>
          </a:p>
        </p:txBody>
      </p:sp>
    </p:spTree>
    <p:extLst>
      <p:ext uri="{BB962C8B-B14F-4D97-AF65-F5344CB8AC3E}">
        <p14:creationId xmlns:p14="http://schemas.microsoft.com/office/powerpoint/2010/main" val="3979692106"/>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halt 2-spaltig">
    <p:spTree>
      <p:nvGrpSpPr>
        <p:cNvPr id="1" name=""/>
        <p:cNvGrpSpPr/>
        <p:nvPr/>
      </p:nvGrpSpPr>
      <p:grpSpPr>
        <a:xfrm>
          <a:off x="0" y="0"/>
          <a:ext cx="0" cy="0"/>
          <a:chOff x="0" y="0"/>
          <a:chExt cx="0" cy="0"/>
        </a:xfrm>
      </p:grpSpPr>
      <p:sp>
        <p:nvSpPr>
          <p:cNvPr id="3" name="Inhaltsplatzhalter 2"/>
          <p:cNvSpPr>
            <a:spLocks noGrp="1"/>
          </p:cNvSpPr>
          <p:nvPr>
            <p:ph sz="half" idx="1" hasCustomPrompt="1"/>
          </p:nvPr>
        </p:nvSpPr>
        <p:spPr>
          <a:xfrm>
            <a:off x="323850" y="2024063"/>
            <a:ext cx="4104000" cy="4213225"/>
          </a:xfrm>
        </p:spPr>
        <p:txBody>
          <a:bodyPr lIns="140400" rIns="0"/>
          <a:lstStyle>
            <a:lvl1pPr>
              <a:lnSpc>
                <a:spcPct val="100000"/>
              </a:lnSpc>
              <a:spcBef>
                <a:spcPts val="500"/>
              </a:spcBef>
              <a:defRPr sz="2000"/>
            </a:lvl1pPr>
            <a:lvl2pPr>
              <a:lnSpc>
                <a:spcPct val="100000"/>
              </a:lnSpc>
              <a:spcBef>
                <a:spcPts val="400"/>
              </a:spcBef>
              <a:defRPr sz="1800"/>
            </a:lvl2pPr>
            <a:lvl3pPr>
              <a:lnSpc>
                <a:spcPct val="100000"/>
              </a:lnSpc>
              <a:spcBef>
                <a:spcPts val="400"/>
              </a:spcBef>
              <a:defRPr sz="1600"/>
            </a:lvl3pPr>
            <a:lvl4pPr marL="1077913" indent="-177800">
              <a:lnSpc>
                <a:spcPct val="100000"/>
              </a:lnSpc>
              <a:spcBef>
                <a:spcPts val="400"/>
              </a:spcBef>
              <a:defRPr sz="1400"/>
            </a:lvl4pPr>
            <a:lvl5pPr>
              <a:defRPr sz="1400"/>
            </a:lvl5pPr>
            <a:lvl6pPr>
              <a:defRPr sz="1800"/>
            </a:lvl6pPr>
            <a:lvl7pPr>
              <a:defRPr sz="1800"/>
            </a:lvl7pPr>
            <a:lvl8pPr>
              <a:defRPr sz="1800"/>
            </a:lvl8pPr>
            <a:lvl9pPr>
              <a:defRPr sz="1800"/>
            </a:lvl9pPr>
          </a:lstStyle>
          <a:p>
            <a:pPr lvl="0"/>
            <a:r>
              <a:rPr lang="en-GB" dirty="0" err="1" smtClean="0"/>
              <a:t>Erste</a:t>
            </a:r>
            <a:r>
              <a:rPr lang="en-GB" dirty="0" smtClean="0"/>
              <a:t> </a:t>
            </a:r>
            <a:r>
              <a:rPr lang="en-GB" dirty="0" err="1" smtClean="0"/>
              <a:t>Ebene</a:t>
            </a:r>
            <a:endParaRPr lang="en-GB" dirty="0" smtClean="0"/>
          </a:p>
          <a:p>
            <a:pPr lvl="1"/>
            <a:r>
              <a:rPr lang="en-GB" dirty="0" err="1" smtClean="0"/>
              <a:t>Zweite</a:t>
            </a:r>
            <a:r>
              <a:rPr lang="en-GB" dirty="0" smtClean="0"/>
              <a:t> </a:t>
            </a:r>
            <a:r>
              <a:rPr lang="en-GB" dirty="0" err="1" smtClean="0"/>
              <a:t>Ebene</a:t>
            </a:r>
            <a:endParaRPr lang="en-GB" dirty="0" smtClean="0"/>
          </a:p>
          <a:p>
            <a:pPr lvl="2"/>
            <a:r>
              <a:rPr lang="en-GB" dirty="0" err="1" smtClean="0"/>
              <a:t>Dritte</a:t>
            </a:r>
            <a:r>
              <a:rPr lang="en-GB" dirty="0" smtClean="0"/>
              <a:t> </a:t>
            </a:r>
            <a:r>
              <a:rPr lang="en-GB" dirty="0" err="1" smtClean="0"/>
              <a:t>Ebene</a:t>
            </a:r>
            <a:endParaRPr lang="en-GB" dirty="0" smtClean="0"/>
          </a:p>
          <a:p>
            <a:pPr lvl="3"/>
            <a:r>
              <a:rPr lang="en-GB" dirty="0" err="1" smtClean="0"/>
              <a:t>Vierte</a:t>
            </a:r>
            <a:r>
              <a:rPr lang="en-GB" dirty="0" smtClean="0"/>
              <a:t> </a:t>
            </a:r>
            <a:r>
              <a:rPr lang="en-GB" dirty="0" err="1" smtClean="0"/>
              <a:t>Ebene</a:t>
            </a:r>
            <a:endParaRPr lang="en-GB" dirty="0" smtClean="0"/>
          </a:p>
        </p:txBody>
      </p:sp>
      <p:sp>
        <p:nvSpPr>
          <p:cNvPr id="4" name="Inhaltsplatzhalter 3"/>
          <p:cNvSpPr>
            <a:spLocks noGrp="1"/>
          </p:cNvSpPr>
          <p:nvPr>
            <p:ph sz="half" idx="2" hasCustomPrompt="1"/>
          </p:nvPr>
        </p:nvSpPr>
        <p:spPr>
          <a:xfrm>
            <a:off x="4716016" y="2024063"/>
            <a:ext cx="4104134" cy="4213225"/>
          </a:xfrm>
        </p:spPr>
        <p:txBody>
          <a:bodyPr lIns="140400" rIns="0"/>
          <a:lstStyle>
            <a:lvl1pPr>
              <a:lnSpc>
                <a:spcPct val="100000"/>
              </a:lnSpc>
              <a:spcBef>
                <a:spcPts val="500"/>
              </a:spcBef>
              <a:defRPr sz="2000"/>
            </a:lvl1pPr>
            <a:lvl2pPr>
              <a:lnSpc>
                <a:spcPct val="100000"/>
              </a:lnSpc>
              <a:spcBef>
                <a:spcPts val="400"/>
              </a:spcBef>
              <a:defRPr sz="1800"/>
            </a:lvl2pPr>
            <a:lvl3pPr>
              <a:lnSpc>
                <a:spcPct val="100000"/>
              </a:lnSpc>
              <a:spcBef>
                <a:spcPts val="400"/>
              </a:spcBef>
              <a:defRPr sz="1600"/>
            </a:lvl3pPr>
            <a:lvl4pPr>
              <a:lnSpc>
                <a:spcPct val="100000"/>
              </a:lnSpc>
              <a:spcBef>
                <a:spcPts val="400"/>
              </a:spcBef>
              <a:defRPr sz="1400"/>
            </a:lvl4pPr>
            <a:lvl5pPr>
              <a:defRPr sz="1400"/>
            </a:lvl5pPr>
            <a:lvl6pPr>
              <a:defRPr sz="1800"/>
            </a:lvl6pPr>
            <a:lvl7pPr>
              <a:defRPr sz="1800"/>
            </a:lvl7pPr>
            <a:lvl8pPr>
              <a:defRPr sz="1800"/>
            </a:lvl8pPr>
            <a:lvl9pPr>
              <a:defRPr sz="1800"/>
            </a:lvl9pPr>
          </a:lstStyle>
          <a:p>
            <a:pPr lvl="0"/>
            <a:r>
              <a:rPr lang="en-GB" dirty="0" err="1" smtClean="0"/>
              <a:t>Erste</a:t>
            </a:r>
            <a:r>
              <a:rPr lang="en-GB" dirty="0" smtClean="0"/>
              <a:t> </a:t>
            </a:r>
            <a:r>
              <a:rPr lang="en-GB" dirty="0" err="1" smtClean="0"/>
              <a:t>Ebene</a:t>
            </a:r>
            <a:endParaRPr lang="en-GB" dirty="0" smtClean="0"/>
          </a:p>
          <a:p>
            <a:pPr lvl="1"/>
            <a:r>
              <a:rPr lang="en-GB" dirty="0" err="1" smtClean="0"/>
              <a:t>Zweite</a:t>
            </a:r>
            <a:r>
              <a:rPr lang="en-GB" dirty="0" smtClean="0"/>
              <a:t> </a:t>
            </a:r>
            <a:r>
              <a:rPr lang="en-GB" dirty="0" err="1" smtClean="0"/>
              <a:t>Ebene</a:t>
            </a:r>
            <a:endParaRPr lang="en-GB" dirty="0" smtClean="0"/>
          </a:p>
          <a:p>
            <a:pPr lvl="2"/>
            <a:r>
              <a:rPr lang="en-GB" dirty="0" err="1" smtClean="0"/>
              <a:t>Dritte</a:t>
            </a:r>
            <a:r>
              <a:rPr lang="en-GB" dirty="0" smtClean="0"/>
              <a:t> </a:t>
            </a:r>
            <a:r>
              <a:rPr lang="en-GB" dirty="0" err="1" smtClean="0"/>
              <a:t>Ebene</a:t>
            </a:r>
            <a:endParaRPr lang="en-GB" dirty="0" smtClean="0"/>
          </a:p>
          <a:p>
            <a:pPr lvl="3"/>
            <a:r>
              <a:rPr lang="en-GB" dirty="0" err="1" smtClean="0"/>
              <a:t>Vierte</a:t>
            </a:r>
            <a:r>
              <a:rPr lang="en-GB" dirty="0" smtClean="0"/>
              <a:t> </a:t>
            </a:r>
            <a:r>
              <a:rPr lang="en-GB" dirty="0" err="1" smtClean="0"/>
              <a:t>Ebene</a:t>
            </a:r>
            <a:endParaRPr lang="en-GB" dirty="0" smtClean="0"/>
          </a:p>
        </p:txBody>
      </p:sp>
      <p:sp>
        <p:nvSpPr>
          <p:cNvPr id="5" name="Datumsplatzhalter 4"/>
          <p:cNvSpPr>
            <a:spLocks noGrp="1"/>
          </p:cNvSpPr>
          <p:nvPr>
            <p:ph type="dt" sz="half" idx="10"/>
          </p:nvPr>
        </p:nvSpPr>
        <p:spPr/>
        <p:txBody>
          <a:bodyPr/>
          <a:lstStyle/>
          <a:p>
            <a:r>
              <a:rPr lang="en-US" smtClean="0"/>
              <a:t>4/4/2016</a:t>
            </a:r>
            <a:endParaRPr lang="en-GB" dirty="0"/>
          </a:p>
        </p:txBody>
      </p:sp>
      <p:sp>
        <p:nvSpPr>
          <p:cNvPr id="6" name="Fußzeilenplatzhalter 5"/>
          <p:cNvSpPr>
            <a:spLocks noGrp="1"/>
          </p:cNvSpPr>
          <p:nvPr>
            <p:ph type="ftr" sz="quarter" idx="11"/>
          </p:nvPr>
        </p:nvSpPr>
        <p:spPr/>
        <p:txBody>
          <a:bodyPr/>
          <a:lstStyle/>
          <a:p>
            <a:r>
              <a:rPr lang="en-GB" smtClean="0"/>
              <a:t>Katharina Schneider, Robin Oswald</a:t>
            </a:r>
            <a:endParaRPr lang="en-GB" dirty="0"/>
          </a:p>
        </p:txBody>
      </p:sp>
      <p:sp>
        <p:nvSpPr>
          <p:cNvPr id="7" name="Foliennummernplatzhalter 6"/>
          <p:cNvSpPr>
            <a:spLocks noGrp="1"/>
          </p:cNvSpPr>
          <p:nvPr>
            <p:ph type="sldNum" sz="quarter" idx="12"/>
          </p:nvPr>
        </p:nvSpPr>
        <p:spPr/>
        <p:txBody>
          <a:bodyPr/>
          <a:lstStyle/>
          <a:p>
            <a:fld id="{6C6AE60A-B69C-4790-82F7-3882EDF23186}" type="slidenum">
              <a:rPr lang="en-GB" smtClean="0"/>
              <a:t>‹#›</a:t>
            </a:fld>
            <a:endParaRPr lang="en-GB" dirty="0"/>
          </a:p>
        </p:txBody>
      </p:sp>
      <p:sp>
        <p:nvSpPr>
          <p:cNvPr id="8" name="Titel 7"/>
          <p:cNvSpPr>
            <a:spLocks noGrp="1"/>
          </p:cNvSpPr>
          <p:nvPr>
            <p:ph type="title" hasCustomPrompt="1"/>
          </p:nvPr>
        </p:nvSpPr>
        <p:spPr>
          <a:solidFill>
            <a:schemeClr val="bg1"/>
          </a:solidFill>
        </p:spPr>
        <p:txBody>
          <a:bodyPr/>
          <a:lstStyle>
            <a:lvl1pPr>
              <a:defRPr/>
            </a:lvl1pPr>
          </a:lstStyle>
          <a:p>
            <a:r>
              <a:rPr lang="en-GB" dirty="0" smtClean="0"/>
              <a:t>Add title</a:t>
            </a:r>
            <a:endParaRPr lang="en-GB" dirty="0"/>
          </a:p>
        </p:txBody>
      </p:sp>
    </p:spTree>
    <p:extLst>
      <p:ext uri="{BB962C8B-B14F-4D97-AF65-F5344CB8AC3E}">
        <p14:creationId xmlns:p14="http://schemas.microsoft.com/office/powerpoint/2010/main" val="3147175807"/>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halt Freifläche">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en-US" smtClean="0"/>
              <a:t>4/4/2016</a:t>
            </a:r>
            <a:endParaRPr lang="en-GB" dirty="0"/>
          </a:p>
        </p:txBody>
      </p:sp>
      <p:sp>
        <p:nvSpPr>
          <p:cNvPr id="3" name="Fußzeilenplatzhalter 2"/>
          <p:cNvSpPr>
            <a:spLocks noGrp="1"/>
          </p:cNvSpPr>
          <p:nvPr>
            <p:ph type="ftr" sz="quarter" idx="11"/>
          </p:nvPr>
        </p:nvSpPr>
        <p:spPr/>
        <p:txBody>
          <a:bodyPr/>
          <a:lstStyle/>
          <a:p>
            <a:r>
              <a:rPr lang="en-GB" smtClean="0"/>
              <a:t>Katharina Schneider, Robin Oswald</a:t>
            </a:r>
            <a:endParaRPr lang="en-GB" dirty="0"/>
          </a:p>
        </p:txBody>
      </p:sp>
      <p:sp>
        <p:nvSpPr>
          <p:cNvPr id="4" name="Foliennummernplatzhalter 3"/>
          <p:cNvSpPr>
            <a:spLocks noGrp="1"/>
          </p:cNvSpPr>
          <p:nvPr>
            <p:ph type="sldNum" sz="quarter" idx="12"/>
          </p:nvPr>
        </p:nvSpPr>
        <p:spPr/>
        <p:txBody>
          <a:bodyPr/>
          <a:lstStyle/>
          <a:p>
            <a:fld id="{6C6AE60A-B69C-4790-82F7-3882EDF23186}" type="slidenum">
              <a:rPr lang="en-GB" smtClean="0"/>
              <a:t>‹#›</a:t>
            </a:fld>
            <a:endParaRPr lang="en-GB" dirty="0"/>
          </a:p>
        </p:txBody>
      </p:sp>
      <p:sp>
        <p:nvSpPr>
          <p:cNvPr id="5" name="Titel 4"/>
          <p:cNvSpPr>
            <a:spLocks noGrp="1"/>
          </p:cNvSpPr>
          <p:nvPr>
            <p:ph type="title" hasCustomPrompt="1"/>
          </p:nvPr>
        </p:nvSpPr>
        <p:spPr/>
        <p:txBody>
          <a:bodyPr/>
          <a:lstStyle>
            <a:lvl1pPr>
              <a:defRPr/>
            </a:lvl1pPr>
          </a:lstStyle>
          <a:p>
            <a:r>
              <a:rPr lang="en-GB" dirty="0" smtClean="0"/>
              <a:t>Add title</a:t>
            </a:r>
            <a:endParaRPr lang="en-GB" dirty="0"/>
          </a:p>
        </p:txBody>
      </p:sp>
    </p:spTree>
    <p:extLst>
      <p:ext uri="{BB962C8B-B14F-4D97-AF65-F5344CB8AC3E}">
        <p14:creationId xmlns:p14="http://schemas.microsoft.com/office/powerpoint/2010/main" val="5620967"/>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nhalt Vollbi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en-US" smtClean="0"/>
              <a:t>4/4/2016</a:t>
            </a:r>
            <a:endParaRPr lang="en-GB" dirty="0"/>
          </a:p>
        </p:txBody>
      </p:sp>
      <p:sp>
        <p:nvSpPr>
          <p:cNvPr id="5" name="Fußzeilenplatzhalter 4"/>
          <p:cNvSpPr>
            <a:spLocks noGrp="1"/>
          </p:cNvSpPr>
          <p:nvPr>
            <p:ph type="ftr" sz="quarter" idx="11"/>
          </p:nvPr>
        </p:nvSpPr>
        <p:spPr/>
        <p:txBody>
          <a:bodyPr/>
          <a:lstStyle/>
          <a:p>
            <a:r>
              <a:rPr lang="en-GB" smtClean="0"/>
              <a:t>Katharina Schneider, Robin Oswald</a:t>
            </a:r>
            <a:endParaRPr lang="en-GB" dirty="0"/>
          </a:p>
        </p:txBody>
      </p:sp>
      <p:sp>
        <p:nvSpPr>
          <p:cNvPr id="6" name="Foliennummernplatzhalter 5"/>
          <p:cNvSpPr>
            <a:spLocks noGrp="1"/>
          </p:cNvSpPr>
          <p:nvPr>
            <p:ph type="sldNum" sz="quarter" idx="12"/>
          </p:nvPr>
        </p:nvSpPr>
        <p:spPr/>
        <p:txBody>
          <a:bodyPr/>
          <a:lstStyle/>
          <a:p>
            <a:fld id="{6C6AE60A-B69C-4790-82F7-3882EDF23186}" type="slidenum">
              <a:rPr lang="en-GB" smtClean="0"/>
              <a:t>‹#›</a:t>
            </a:fld>
            <a:endParaRPr lang="en-GB" dirty="0"/>
          </a:p>
        </p:txBody>
      </p:sp>
      <p:sp>
        <p:nvSpPr>
          <p:cNvPr id="10" name="Bildplatzhalter 9"/>
          <p:cNvSpPr>
            <a:spLocks noGrp="1"/>
          </p:cNvSpPr>
          <p:nvPr>
            <p:ph type="pic" sz="quarter" idx="13" hasCustomPrompt="1"/>
          </p:nvPr>
        </p:nvSpPr>
        <p:spPr>
          <a:xfrm>
            <a:off x="323850" y="620713"/>
            <a:ext cx="8496300" cy="5607860"/>
          </a:xfrm>
          <a:noFill/>
        </p:spPr>
        <p:txBody>
          <a:bodyPr/>
          <a:lstStyle>
            <a:lvl1pPr marL="0" indent="0">
              <a:buNone/>
              <a:defRPr/>
            </a:lvl1pPr>
          </a:lstStyle>
          <a:p>
            <a:r>
              <a:rPr lang="en-US" dirty="0" smtClean="0"/>
              <a:t>Add a picture by dragging it onto the icon or by clicking on the icon</a:t>
            </a:r>
          </a:p>
        </p:txBody>
      </p:sp>
    </p:spTree>
    <p:extLst>
      <p:ext uri="{BB962C8B-B14F-4D97-AF65-F5344CB8AC3E}">
        <p14:creationId xmlns:p14="http://schemas.microsoft.com/office/powerpoint/2010/main" val="588037645"/>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nhalt ohne Balken">
    <p:spTree>
      <p:nvGrpSpPr>
        <p:cNvPr id="1" name=""/>
        <p:cNvGrpSpPr/>
        <p:nvPr/>
      </p:nvGrpSpPr>
      <p:grpSpPr>
        <a:xfrm>
          <a:off x="0" y="0"/>
          <a:ext cx="0" cy="0"/>
          <a:chOff x="0" y="0"/>
          <a:chExt cx="0" cy="0"/>
        </a:xfrm>
      </p:grpSpPr>
      <p:sp>
        <p:nvSpPr>
          <p:cNvPr id="7" name="Rechteck 6"/>
          <p:cNvSpPr/>
          <p:nvPr userDrawn="1"/>
        </p:nvSpPr>
        <p:spPr bwMode="gray">
          <a:xfrm>
            <a:off x="0" y="0"/>
            <a:ext cx="9144000" cy="876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Datumsplatzhalter 1"/>
          <p:cNvSpPr>
            <a:spLocks noGrp="1"/>
          </p:cNvSpPr>
          <p:nvPr>
            <p:ph type="dt" sz="half" idx="10"/>
          </p:nvPr>
        </p:nvSpPr>
        <p:spPr/>
        <p:txBody>
          <a:bodyPr/>
          <a:lstStyle/>
          <a:p>
            <a:r>
              <a:rPr lang="en-US" smtClean="0"/>
              <a:t>4/4/2016</a:t>
            </a:r>
            <a:endParaRPr lang="en-GB" dirty="0"/>
          </a:p>
        </p:txBody>
      </p:sp>
      <p:sp>
        <p:nvSpPr>
          <p:cNvPr id="3" name="Fußzeilenplatzhalter 2"/>
          <p:cNvSpPr>
            <a:spLocks noGrp="1"/>
          </p:cNvSpPr>
          <p:nvPr>
            <p:ph type="ftr" sz="quarter" idx="11"/>
          </p:nvPr>
        </p:nvSpPr>
        <p:spPr/>
        <p:txBody>
          <a:bodyPr/>
          <a:lstStyle/>
          <a:p>
            <a:r>
              <a:rPr lang="en-GB" smtClean="0"/>
              <a:t>Katharina Schneider, Robin Oswald</a:t>
            </a:r>
            <a:endParaRPr lang="en-GB" dirty="0"/>
          </a:p>
        </p:txBody>
      </p:sp>
      <p:sp>
        <p:nvSpPr>
          <p:cNvPr id="4" name="Foliennummernplatzhalter 3"/>
          <p:cNvSpPr>
            <a:spLocks noGrp="1"/>
          </p:cNvSpPr>
          <p:nvPr>
            <p:ph type="sldNum" sz="quarter" idx="12"/>
          </p:nvPr>
        </p:nvSpPr>
        <p:spPr/>
        <p:txBody>
          <a:bodyPr/>
          <a:lstStyle/>
          <a:p>
            <a:fld id="{6C6AE60A-B69C-4790-82F7-3882EDF23186}" type="slidenum">
              <a:rPr lang="en-GB" smtClean="0"/>
              <a:t>‹#›</a:t>
            </a:fld>
            <a:endParaRPr lang="en-GB" dirty="0"/>
          </a:p>
        </p:txBody>
      </p:sp>
      <p:pic>
        <p:nvPicPr>
          <p:cNvPr id="5" name="Bild 4" descr="eth_logo_kurz_pos.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000" y="306000"/>
            <a:ext cx="966978" cy="157734"/>
          </a:xfrm>
          <a:prstGeom prst="rect">
            <a:avLst/>
          </a:prstGeom>
        </p:spPr>
      </p:pic>
    </p:spTree>
    <p:extLst>
      <p:ext uri="{BB962C8B-B14F-4D97-AF65-F5344CB8AC3E}">
        <p14:creationId xmlns:p14="http://schemas.microsoft.com/office/powerpoint/2010/main" val="827175335"/>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elfolie A">
    <p:spTree>
      <p:nvGrpSpPr>
        <p:cNvPr id="1" name=""/>
        <p:cNvGrpSpPr/>
        <p:nvPr/>
      </p:nvGrpSpPr>
      <p:grpSpPr>
        <a:xfrm>
          <a:off x="0" y="0"/>
          <a:ext cx="0" cy="0"/>
          <a:chOff x="0" y="0"/>
          <a:chExt cx="0" cy="0"/>
        </a:xfrm>
      </p:grpSpPr>
      <p:sp>
        <p:nvSpPr>
          <p:cNvPr id="3" name="Untertitel 2"/>
          <p:cNvSpPr>
            <a:spLocks noGrp="1"/>
          </p:cNvSpPr>
          <p:nvPr>
            <p:ph type="subTitle" idx="1" hasCustomPrompt="1"/>
          </p:nvPr>
        </p:nvSpPr>
        <p:spPr>
          <a:xfrm>
            <a:off x="323850" y="4563876"/>
            <a:ext cx="8496300" cy="1673412"/>
          </a:xfrm>
          <a:solidFill>
            <a:schemeClr val="accent1"/>
          </a:solidFill>
        </p:spPr>
        <p:txBody>
          <a:bodyPr lIns="144000" tIns="108000" bIns="0" anchor="t" anchorCtr="0"/>
          <a:lstStyle>
            <a:lvl1pPr marL="0" indent="0" algn="l">
              <a:lnSpc>
                <a:spcPct val="100000"/>
              </a:lnSpc>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add subtitle</a:t>
            </a:r>
            <a:endParaRPr lang="en-GB" dirty="0"/>
          </a:p>
        </p:txBody>
      </p:sp>
      <p:sp>
        <p:nvSpPr>
          <p:cNvPr id="4" name="Datumsplatzhalter 3"/>
          <p:cNvSpPr>
            <a:spLocks noGrp="1"/>
          </p:cNvSpPr>
          <p:nvPr>
            <p:ph type="dt" sz="half" idx="10"/>
          </p:nvPr>
        </p:nvSpPr>
        <p:spPr/>
        <p:txBody>
          <a:bodyPr/>
          <a:lstStyle/>
          <a:p>
            <a:r>
              <a:rPr lang="en-US" smtClean="0"/>
              <a:t>4/4/2016</a:t>
            </a:r>
            <a:endParaRPr lang="en-GB" dirty="0"/>
          </a:p>
        </p:txBody>
      </p:sp>
      <p:sp>
        <p:nvSpPr>
          <p:cNvPr id="5" name="Fußzeilenplatzhalter 4"/>
          <p:cNvSpPr>
            <a:spLocks noGrp="1"/>
          </p:cNvSpPr>
          <p:nvPr>
            <p:ph type="ftr" sz="quarter" idx="11"/>
          </p:nvPr>
        </p:nvSpPr>
        <p:spPr/>
        <p:txBody>
          <a:bodyPr/>
          <a:lstStyle/>
          <a:p>
            <a:r>
              <a:rPr lang="en-GB" smtClean="0"/>
              <a:t>Katharina Schneider, Robin Oswald</a:t>
            </a:r>
            <a:endParaRPr lang="en-GB" dirty="0"/>
          </a:p>
        </p:txBody>
      </p:sp>
      <p:sp>
        <p:nvSpPr>
          <p:cNvPr id="6" name="Foliennummernplatzhalter 5"/>
          <p:cNvSpPr>
            <a:spLocks noGrp="1"/>
          </p:cNvSpPr>
          <p:nvPr>
            <p:ph type="sldNum" sz="quarter" idx="12"/>
          </p:nvPr>
        </p:nvSpPr>
        <p:spPr/>
        <p:txBody>
          <a:bodyPr/>
          <a:lstStyle/>
          <a:p>
            <a:fld id="{6C6AE60A-B69C-4790-82F7-3882EDF23186}" type="slidenum">
              <a:rPr lang="en-GB" smtClean="0"/>
              <a:t>‹#›</a:t>
            </a:fld>
            <a:endParaRPr lang="en-GB" dirty="0"/>
          </a:p>
        </p:txBody>
      </p:sp>
      <p:sp>
        <p:nvSpPr>
          <p:cNvPr id="2" name="Titel 1"/>
          <p:cNvSpPr>
            <a:spLocks noGrp="1"/>
          </p:cNvSpPr>
          <p:nvPr>
            <p:ph type="ctrTitle" hasCustomPrompt="1"/>
          </p:nvPr>
        </p:nvSpPr>
        <p:spPr>
          <a:xfrm>
            <a:off x="323850" y="3429000"/>
            <a:ext cx="8496300" cy="1152128"/>
          </a:xfrm>
          <a:solidFill>
            <a:schemeClr val="accent1"/>
          </a:solidFill>
        </p:spPr>
        <p:txBody>
          <a:bodyPr wrap="square" lIns="144000" tIns="72000" anchor="t" anchorCtr="0"/>
          <a:lstStyle>
            <a:lvl1pPr>
              <a:lnSpc>
                <a:spcPct val="100000"/>
              </a:lnSpc>
              <a:spcBef>
                <a:spcPts val="0"/>
              </a:spcBef>
              <a:defRPr sz="3200">
                <a:solidFill>
                  <a:schemeClr val="bg1"/>
                </a:solidFill>
              </a:defRPr>
            </a:lvl1pPr>
          </a:lstStyle>
          <a:p>
            <a:r>
              <a:rPr lang="en-GB" dirty="0" smtClean="0"/>
              <a:t>Add title</a:t>
            </a:r>
            <a:endParaRPr lang="en-GB" dirty="0"/>
          </a:p>
        </p:txBody>
      </p:sp>
      <p:sp>
        <p:nvSpPr>
          <p:cNvPr id="11" name="Bildplatzhalter 10"/>
          <p:cNvSpPr>
            <a:spLocks noGrp="1"/>
          </p:cNvSpPr>
          <p:nvPr>
            <p:ph type="pic" sz="quarter" idx="13"/>
          </p:nvPr>
        </p:nvSpPr>
        <p:spPr>
          <a:xfrm>
            <a:off x="323850" y="619200"/>
            <a:ext cx="8496300" cy="2809800"/>
          </a:xfrm>
        </p:spPr>
        <p:txBody>
          <a:bodyPr/>
          <a:lstStyle/>
          <a:p>
            <a:endParaRPr lang="en-GB" dirty="0"/>
          </a:p>
        </p:txBody>
      </p:sp>
    </p:spTree>
    <p:extLst>
      <p:ext uri="{BB962C8B-B14F-4D97-AF65-F5344CB8AC3E}">
        <p14:creationId xmlns:p14="http://schemas.microsoft.com/office/powerpoint/2010/main" val="2854434265"/>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folie B">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323850" y="4823305"/>
            <a:ext cx="8496300" cy="1013969"/>
          </a:xfrm>
          <a:solidFill>
            <a:schemeClr val="accent1"/>
          </a:solidFill>
        </p:spPr>
        <p:txBody>
          <a:bodyPr wrap="square" lIns="144000" tIns="108000" anchor="t" anchorCtr="0"/>
          <a:lstStyle>
            <a:lvl1pPr>
              <a:lnSpc>
                <a:spcPct val="100000"/>
              </a:lnSpc>
              <a:spcBef>
                <a:spcPts val="0"/>
              </a:spcBef>
              <a:defRPr sz="2800" baseline="0">
                <a:solidFill>
                  <a:schemeClr val="bg1"/>
                </a:solidFill>
              </a:defRPr>
            </a:lvl1pPr>
          </a:lstStyle>
          <a:p>
            <a:r>
              <a:rPr lang="en-GB" dirty="0" smtClean="0"/>
              <a:t>Add title</a:t>
            </a:r>
            <a:endParaRPr lang="en-GB" dirty="0"/>
          </a:p>
        </p:txBody>
      </p:sp>
      <p:sp>
        <p:nvSpPr>
          <p:cNvPr id="3" name="Untertitel 2"/>
          <p:cNvSpPr>
            <a:spLocks noGrp="1"/>
          </p:cNvSpPr>
          <p:nvPr>
            <p:ph type="subTitle" idx="1" hasCustomPrompt="1"/>
          </p:nvPr>
        </p:nvSpPr>
        <p:spPr>
          <a:xfrm>
            <a:off x="323850" y="5809753"/>
            <a:ext cx="8496300" cy="427535"/>
          </a:xfrm>
          <a:solidFill>
            <a:schemeClr val="accent1"/>
          </a:solidFill>
        </p:spPr>
        <p:txBody>
          <a:bodyPr lIns="144000" bIns="108000" anchor="b" anchorCtr="0">
            <a:noAutofit/>
          </a:bodyPr>
          <a:lstStyle>
            <a:lvl1pPr marL="0" indent="0" algn="l">
              <a:lnSpc>
                <a:spcPct val="100000"/>
              </a:lnSpc>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add subtitle</a:t>
            </a:r>
            <a:endParaRPr lang="en-GB" dirty="0"/>
          </a:p>
        </p:txBody>
      </p:sp>
      <p:sp>
        <p:nvSpPr>
          <p:cNvPr id="4" name="Datumsplatzhalter 3"/>
          <p:cNvSpPr>
            <a:spLocks noGrp="1"/>
          </p:cNvSpPr>
          <p:nvPr>
            <p:ph type="dt" sz="half" idx="10"/>
          </p:nvPr>
        </p:nvSpPr>
        <p:spPr/>
        <p:txBody>
          <a:bodyPr/>
          <a:lstStyle>
            <a:lvl1pPr>
              <a:defRPr/>
            </a:lvl1pPr>
          </a:lstStyle>
          <a:p>
            <a:r>
              <a:rPr lang="en-US" smtClean="0"/>
              <a:t>4/4/2016</a:t>
            </a:r>
            <a:endParaRPr lang="en-GB" dirty="0"/>
          </a:p>
        </p:txBody>
      </p:sp>
      <p:sp>
        <p:nvSpPr>
          <p:cNvPr id="5" name="Fußzeilenplatzhalter 4"/>
          <p:cNvSpPr>
            <a:spLocks noGrp="1"/>
          </p:cNvSpPr>
          <p:nvPr>
            <p:ph type="ftr" sz="quarter" idx="11"/>
          </p:nvPr>
        </p:nvSpPr>
        <p:spPr/>
        <p:txBody>
          <a:bodyPr/>
          <a:lstStyle/>
          <a:p>
            <a:r>
              <a:rPr lang="en-GB" smtClean="0"/>
              <a:t>Katharina Schneider, Robin Oswald</a:t>
            </a:r>
            <a:endParaRPr lang="en-GB" dirty="0"/>
          </a:p>
        </p:txBody>
      </p:sp>
      <p:sp>
        <p:nvSpPr>
          <p:cNvPr id="6" name="Foliennummernplatzhalter 5"/>
          <p:cNvSpPr>
            <a:spLocks noGrp="1"/>
          </p:cNvSpPr>
          <p:nvPr>
            <p:ph type="sldNum" sz="quarter" idx="12"/>
          </p:nvPr>
        </p:nvSpPr>
        <p:spPr/>
        <p:txBody>
          <a:bodyPr/>
          <a:lstStyle/>
          <a:p>
            <a:fld id="{6C6AE60A-B69C-4790-82F7-3882EDF23186}" type="slidenum">
              <a:rPr lang="en-GB" smtClean="0"/>
              <a:t>‹#›</a:t>
            </a:fld>
            <a:endParaRPr lang="en-GB" dirty="0"/>
          </a:p>
        </p:txBody>
      </p:sp>
      <p:sp>
        <p:nvSpPr>
          <p:cNvPr id="10" name="Bildplatzhalter 9"/>
          <p:cNvSpPr>
            <a:spLocks noGrp="1"/>
          </p:cNvSpPr>
          <p:nvPr>
            <p:ph type="pic" sz="quarter" idx="13" hasCustomPrompt="1"/>
          </p:nvPr>
        </p:nvSpPr>
        <p:spPr>
          <a:xfrm>
            <a:off x="323850" y="620713"/>
            <a:ext cx="8496300" cy="4204512"/>
          </a:xfrm>
          <a:noFill/>
        </p:spPr>
        <p:txBody>
          <a:bodyPr/>
          <a:lstStyle>
            <a:lvl1pPr marL="0" indent="0">
              <a:buNone/>
              <a:defRPr/>
            </a:lvl1pPr>
          </a:lstStyle>
          <a:p>
            <a:r>
              <a:rPr lang="en-US" dirty="0" smtClean="0"/>
              <a:t>Add a picture by dragging it onto the icon or by clicking on the icon</a:t>
            </a:r>
          </a:p>
        </p:txBody>
      </p:sp>
    </p:spTree>
    <p:extLst>
      <p:ext uri="{BB962C8B-B14F-4D97-AF65-F5344CB8AC3E}">
        <p14:creationId xmlns:p14="http://schemas.microsoft.com/office/powerpoint/2010/main" val="826009964"/>
      </p:ext>
    </p:extLst>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elfolie B">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323850" y="4823305"/>
            <a:ext cx="8496300" cy="1013969"/>
          </a:xfrm>
          <a:solidFill>
            <a:schemeClr val="accent1"/>
          </a:solidFill>
        </p:spPr>
        <p:txBody>
          <a:bodyPr wrap="square" lIns="144000" tIns="108000" anchor="t" anchorCtr="0"/>
          <a:lstStyle>
            <a:lvl1pPr>
              <a:lnSpc>
                <a:spcPct val="100000"/>
              </a:lnSpc>
              <a:spcBef>
                <a:spcPts val="0"/>
              </a:spcBef>
              <a:defRPr sz="2800" baseline="0">
                <a:solidFill>
                  <a:schemeClr val="bg1"/>
                </a:solidFill>
              </a:defRPr>
            </a:lvl1pPr>
          </a:lstStyle>
          <a:p>
            <a:r>
              <a:rPr lang="en-GB" dirty="0" smtClean="0"/>
              <a:t>Add title</a:t>
            </a:r>
            <a:endParaRPr lang="en-GB" dirty="0"/>
          </a:p>
        </p:txBody>
      </p:sp>
      <p:sp>
        <p:nvSpPr>
          <p:cNvPr id="3" name="Untertitel 2"/>
          <p:cNvSpPr>
            <a:spLocks noGrp="1"/>
          </p:cNvSpPr>
          <p:nvPr>
            <p:ph type="subTitle" idx="1" hasCustomPrompt="1"/>
          </p:nvPr>
        </p:nvSpPr>
        <p:spPr>
          <a:xfrm>
            <a:off x="323850" y="5809753"/>
            <a:ext cx="8496300" cy="427535"/>
          </a:xfrm>
          <a:solidFill>
            <a:schemeClr val="accent1"/>
          </a:solidFill>
        </p:spPr>
        <p:txBody>
          <a:bodyPr lIns="144000" bIns="108000" anchor="b" anchorCtr="0">
            <a:noAutofit/>
          </a:bodyPr>
          <a:lstStyle>
            <a:lvl1pPr marL="0" indent="0" algn="l">
              <a:lnSpc>
                <a:spcPct val="100000"/>
              </a:lnSpc>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add subtitle</a:t>
            </a:r>
            <a:endParaRPr lang="en-GB" dirty="0"/>
          </a:p>
        </p:txBody>
      </p:sp>
      <p:sp>
        <p:nvSpPr>
          <p:cNvPr id="4" name="Datumsplatzhalter 3"/>
          <p:cNvSpPr>
            <a:spLocks noGrp="1"/>
          </p:cNvSpPr>
          <p:nvPr>
            <p:ph type="dt" sz="half" idx="10"/>
          </p:nvPr>
        </p:nvSpPr>
        <p:spPr/>
        <p:txBody>
          <a:bodyPr/>
          <a:lstStyle/>
          <a:p>
            <a:r>
              <a:rPr lang="en-US" smtClean="0"/>
              <a:t>4/4/2016</a:t>
            </a:r>
            <a:endParaRPr lang="en-GB" dirty="0"/>
          </a:p>
        </p:txBody>
      </p:sp>
      <p:sp>
        <p:nvSpPr>
          <p:cNvPr id="5" name="Fußzeilenplatzhalter 4"/>
          <p:cNvSpPr>
            <a:spLocks noGrp="1"/>
          </p:cNvSpPr>
          <p:nvPr>
            <p:ph type="ftr" sz="quarter" idx="11"/>
          </p:nvPr>
        </p:nvSpPr>
        <p:spPr/>
        <p:txBody>
          <a:bodyPr/>
          <a:lstStyle/>
          <a:p>
            <a:r>
              <a:rPr lang="en-GB" smtClean="0"/>
              <a:t>Katharina Schneider, Robin Oswald</a:t>
            </a:r>
            <a:endParaRPr lang="en-GB" dirty="0"/>
          </a:p>
        </p:txBody>
      </p:sp>
      <p:sp>
        <p:nvSpPr>
          <p:cNvPr id="6" name="Foliennummernplatzhalter 5"/>
          <p:cNvSpPr>
            <a:spLocks noGrp="1"/>
          </p:cNvSpPr>
          <p:nvPr>
            <p:ph type="sldNum" sz="quarter" idx="12"/>
          </p:nvPr>
        </p:nvSpPr>
        <p:spPr/>
        <p:txBody>
          <a:bodyPr/>
          <a:lstStyle/>
          <a:p>
            <a:fld id="{6C6AE60A-B69C-4790-82F7-3882EDF23186}" type="slidenum">
              <a:rPr lang="en-GB" smtClean="0"/>
              <a:t>‹#›</a:t>
            </a:fld>
            <a:endParaRPr lang="en-GB" dirty="0"/>
          </a:p>
        </p:txBody>
      </p:sp>
      <p:sp>
        <p:nvSpPr>
          <p:cNvPr id="10" name="Bildplatzhalter 9"/>
          <p:cNvSpPr>
            <a:spLocks noGrp="1"/>
          </p:cNvSpPr>
          <p:nvPr>
            <p:ph type="pic" sz="quarter" idx="13" hasCustomPrompt="1"/>
          </p:nvPr>
        </p:nvSpPr>
        <p:spPr>
          <a:xfrm>
            <a:off x="323850" y="620713"/>
            <a:ext cx="8496300" cy="4204512"/>
          </a:xfrm>
          <a:noFill/>
        </p:spPr>
        <p:txBody>
          <a:bodyPr/>
          <a:lstStyle>
            <a:lvl1pPr marL="0" indent="0">
              <a:buNone/>
              <a:defRPr/>
            </a:lvl1pPr>
          </a:lstStyle>
          <a:p>
            <a:r>
              <a:rPr lang="en-US" dirty="0" smtClean="0"/>
              <a:t>Add a picture by dragging it onto the icon or by clicking on the icon</a:t>
            </a:r>
          </a:p>
        </p:txBody>
      </p:sp>
    </p:spTree>
    <p:extLst>
      <p:ext uri="{BB962C8B-B14F-4D97-AF65-F5344CB8AC3E}">
        <p14:creationId xmlns:p14="http://schemas.microsoft.com/office/powerpoint/2010/main" val="845901223"/>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elfolie C">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323850" y="4823305"/>
            <a:ext cx="8496300" cy="1013969"/>
          </a:xfrm>
          <a:noFill/>
        </p:spPr>
        <p:txBody>
          <a:bodyPr wrap="square" lIns="144000" tIns="108000" anchor="t" anchorCtr="0"/>
          <a:lstStyle>
            <a:lvl1pPr>
              <a:lnSpc>
                <a:spcPct val="100000"/>
              </a:lnSpc>
              <a:spcBef>
                <a:spcPts val="0"/>
              </a:spcBef>
              <a:defRPr sz="2800" baseline="0">
                <a:solidFill>
                  <a:schemeClr val="tx1"/>
                </a:solidFill>
              </a:defRPr>
            </a:lvl1pPr>
          </a:lstStyle>
          <a:p>
            <a:r>
              <a:rPr lang="en-GB" dirty="0" smtClean="0"/>
              <a:t>Add title</a:t>
            </a:r>
            <a:endParaRPr lang="en-GB" dirty="0"/>
          </a:p>
        </p:txBody>
      </p:sp>
      <p:sp>
        <p:nvSpPr>
          <p:cNvPr id="3" name="Untertitel 2"/>
          <p:cNvSpPr>
            <a:spLocks noGrp="1"/>
          </p:cNvSpPr>
          <p:nvPr>
            <p:ph type="subTitle" idx="1" hasCustomPrompt="1"/>
          </p:nvPr>
        </p:nvSpPr>
        <p:spPr>
          <a:xfrm>
            <a:off x="323850" y="5809753"/>
            <a:ext cx="8496300" cy="427535"/>
          </a:xfrm>
          <a:noFill/>
        </p:spPr>
        <p:txBody>
          <a:bodyPr lIns="144000" bIns="108000" anchor="b" anchorCtr="0">
            <a:noAutofit/>
          </a:bodyPr>
          <a:lstStyle>
            <a:lvl1pPr marL="0" indent="0" algn="l">
              <a:lnSpc>
                <a:spcPct val="100000"/>
              </a:lnSpc>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add subtitle</a:t>
            </a:r>
            <a:endParaRPr lang="en-GB" dirty="0"/>
          </a:p>
        </p:txBody>
      </p:sp>
      <p:sp>
        <p:nvSpPr>
          <p:cNvPr id="4" name="Datumsplatzhalter 3"/>
          <p:cNvSpPr>
            <a:spLocks noGrp="1"/>
          </p:cNvSpPr>
          <p:nvPr>
            <p:ph type="dt" sz="half" idx="10"/>
          </p:nvPr>
        </p:nvSpPr>
        <p:spPr/>
        <p:txBody>
          <a:bodyPr/>
          <a:lstStyle/>
          <a:p>
            <a:r>
              <a:rPr lang="en-US" smtClean="0"/>
              <a:t>4/4/2016</a:t>
            </a:r>
            <a:endParaRPr lang="en-GB" dirty="0"/>
          </a:p>
        </p:txBody>
      </p:sp>
      <p:sp>
        <p:nvSpPr>
          <p:cNvPr id="5" name="Fußzeilenplatzhalter 4"/>
          <p:cNvSpPr>
            <a:spLocks noGrp="1"/>
          </p:cNvSpPr>
          <p:nvPr>
            <p:ph type="ftr" sz="quarter" idx="11"/>
          </p:nvPr>
        </p:nvSpPr>
        <p:spPr/>
        <p:txBody>
          <a:bodyPr/>
          <a:lstStyle/>
          <a:p>
            <a:r>
              <a:rPr lang="en-GB" smtClean="0"/>
              <a:t>Katharina Schneider, Robin Oswald</a:t>
            </a:r>
            <a:endParaRPr lang="en-GB" dirty="0"/>
          </a:p>
        </p:txBody>
      </p:sp>
      <p:sp>
        <p:nvSpPr>
          <p:cNvPr id="6" name="Foliennummernplatzhalter 5"/>
          <p:cNvSpPr>
            <a:spLocks noGrp="1"/>
          </p:cNvSpPr>
          <p:nvPr>
            <p:ph type="sldNum" sz="quarter" idx="12"/>
          </p:nvPr>
        </p:nvSpPr>
        <p:spPr/>
        <p:txBody>
          <a:bodyPr/>
          <a:lstStyle/>
          <a:p>
            <a:fld id="{6C6AE60A-B69C-4790-82F7-3882EDF23186}" type="slidenum">
              <a:rPr lang="en-GB" smtClean="0"/>
              <a:t>‹#›</a:t>
            </a:fld>
            <a:endParaRPr lang="en-GB" dirty="0"/>
          </a:p>
        </p:txBody>
      </p:sp>
      <p:sp>
        <p:nvSpPr>
          <p:cNvPr id="10" name="Bildplatzhalter 9"/>
          <p:cNvSpPr>
            <a:spLocks noGrp="1"/>
          </p:cNvSpPr>
          <p:nvPr>
            <p:ph type="pic" sz="quarter" idx="13" hasCustomPrompt="1"/>
          </p:nvPr>
        </p:nvSpPr>
        <p:spPr>
          <a:xfrm>
            <a:off x="323850" y="620713"/>
            <a:ext cx="8496300" cy="4204513"/>
          </a:xfrm>
          <a:noFill/>
        </p:spPr>
        <p:txBody>
          <a:bodyPr/>
          <a:lstStyle>
            <a:lvl1pPr marL="0" indent="0">
              <a:buNone/>
              <a:defRPr/>
            </a:lvl1pPr>
          </a:lstStyle>
          <a:p>
            <a:r>
              <a:rPr lang="en-US" dirty="0" smtClean="0"/>
              <a:t>Add a picture by dragging it onto the icon or by clicking on the icon</a:t>
            </a:r>
          </a:p>
        </p:txBody>
      </p:sp>
    </p:spTree>
    <p:extLst>
      <p:ext uri="{BB962C8B-B14F-4D97-AF65-F5344CB8AC3E}">
        <p14:creationId xmlns:p14="http://schemas.microsoft.com/office/powerpoint/2010/main" val="2801207449"/>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elfolie D (Hintergrundbild)">
    <p:bg>
      <p:bgPr>
        <a:solidFill>
          <a:schemeClr val="bg1"/>
        </a:solidFill>
        <a:effectLst/>
      </p:bgPr>
    </p:bg>
    <p:spTree>
      <p:nvGrpSpPr>
        <p:cNvPr id="1" name=""/>
        <p:cNvGrpSpPr/>
        <p:nvPr/>
      </p:nvGrpSpPr>
      <p:grpSpPr>
        <a:xfrm>
          <a:off x="0" y="0"/>
          <a:ext cx="0" cy="0"/>
          <a:chOff x="0" y="0"/>
          <a:chExt cx="0" cy="0"/>
        </a:xfrm>
      </p:grpSpPr>
      <p:grpSp>
        <p:nvGrpSpPr>
          <p:cNvPr id="10" name="Gruppieren 9"/>
          <p:cNvGrpSpPr/>
          <p:nvPr userDrawn="1"/>
        </p:nvGrpSpPr>
        <p:grpSpPr>
          <a:xfrm>
            <a:off x="-377675" y="-385093"/>
            <a:ext cx="9379990" cy="7159750"/>
            <a:chOff x="-377675" y="-385093"/>
            <a:chExt cx="9379990" cy="7159750"/>
          </a:xfrm>
        </p:grpSpPr>
        <p:cxnSp>
          <p:nvCxnSpPr>
            <p:cNvPr id="13" name="Gerade Verbindung 12"/>
            <p:cNvCxnSpPr/>
            <p:nvPr/>
          </p:nvCxnSpPr>
          <p:spPr>
            <a:xfrm rot="5400000">
              <a:off x="190800"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4" name="Gerade Verbindung 13"/>
            <p:cNvCxnSpPr/>
            <p:nvPr/>
          </p:nvCxnSpPr>
          <p:spPr>
            <a:xfrm rot="5400000">
              <a:off x="8689266"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5" name="Gerade Verbindung 14"/>
            <p:cNvCxnSpPr/>
            <p:nvPr userDrawn="1"/>
          </p:nvCxnSpPr>
          <p:spPr>
            <a:xfrm>
              <a:off x="-377675" y="3427045"/>
              <a:ext cx="262289"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16" name="Gerade Verbindung 15"/>
            <p:cNvCxnSpPr/>
            <p:nvPr userDrawn="1"/>
          </p:nvCxnSpPr>
          <p:spPr>
            <a:xfrm>
              <a:off x="-377675" y="762794"/>
              <a:ext cx="262800" cy="1281"/>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17" name="Gerade Verbindung 16"/>
            <p:cNvCxnSpPr/>
            <p:nvPr userDrawn="1"/>
          </p:nvCxnSpPr>
          <p:spPr>
            <a:xfrm>
              <a:off x="-377675" y="6304951"/>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18" name="Gerade Verbindung 17"/>
            <p:cNvCxnSpPr/>
            <p:nvPr userDrawn="1"/>
          </p:nvCxnSpPr>
          <p:spPr>
            <a:xfrm>
              <a:off x="-377675" y="6237242"/>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19" name="Gerade Verbindung 18"/>
            <p:cNvCxnSpPr/>
            <p:nvPr userDrawn="1"/>
          </p:nvCxnSpPr>
          <p:spPr>
            <a:xfrm>
              <a:off x="-377675" y="6774657"/>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0" name="Gerade Verbindung 19"/>
            <p:cNvCxnSpPr/>
            <p:nvPr/>
          </p:nvCxnSpPr>
          <p:spPr>
            <a:xfrm rot="5400000">
              <a:off x="4438800"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1" name="Gerade Verbindung 20"/>
            <p:cNvCxnSpPr/>
            <p:nvPr userDrawn="1"/>
          </p:nvCxnSpPr>
          <p:spPr>
            <a:xfrm>
              <a:off x="-377675" y="619432"/>
              <a:ext cx="262800" cy="1281"/>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2" name="Gerade Verbindung 21"/>
            <p:cNvCxnSpPr/>
            <p:nvPr userDrawn="1"/>
          </p:nvCxnSpPr>
          <p:spPr>
            <a:xfrm>
              <a:off x="-377675" y="2020566"/>
              <a:ext cx="262289"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3" name="Gerade Verbindung 22"/>
            <p:cNvCxnSpPr/>
            <p:nvPr userDrawn="1"/>
          </p:nvCxnSpPr>
          <p:spPr>
            <a:xfrm>
              <a:off x="-377675" y="4831557"/>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4" name="Gerade Verbindung 23"/>
            <p:cNvCxnSpPr/>
            <p:nvPr userDrawn="1"/>
          </p:nvCxnSpPr>
          <p:spPr>
            <a:xfrm rot="5400000">
              <a:off x="10959"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5" name="Gerade Verbindung 24"/>
            <p:cNvCxnSpPr/>
            <p:nvPr userDrawn="1"/>
          </p:nvCxnSpPr>
          <p:spPr>
            <a:xfrm rot="5400000">
              <a:off x="8870400"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
        <p:nvSpPr>
          <p:cNvPr id="5" name="Bildplatzhalter 4"/>
          <p:cNvSpPr>
            <a:spLocks noGrp="1"/>
          </p:cNvSpPr>
          <p:nvPr>
            <p:ph type="pic" sz="quarter" idx="10" hasCustomPrompt="1"/>
          </p:nvPr>
        </p:nvSpPr>
        <p:spPr>
          <a:xfrm>
            <a:off x="0" y="0"/>
            <a:ext cx="9144000" cy="6858000"/>
          </a:xfrm>
        </p:spPr>
        <p:txBody>
          <a:bodyPr/>
          <a:lstStyle>
            <a:lvl1pPr marL="0" indent="0">
              <a:buNone/>
              <a:defRPr/>
            </a:lvl1pPr>
          </a:lstStyle>
          <a:p>
            <a:r>
              <a:rPr lang="en-GB" dirty="0" err="1" smtClean="0"/>
              <a:t>Bild</a:t>
            </a:r>
            <a:r>
              <a:rPr lang="en-GB" dirty="0" smtClean="0"/>
              <a:t> </a:t>
            </a:r>
            <a:r>
              <a:rPr lang="en-GB" dirty="0" err="1" smtClean="0"/>
              <a:t>durch</a:t>
            </a:r>
            <a:r>
              <a:rPr lang="en-GB" dirty="0" smtClean="0"/>
              <a:t> </a:t>
            </a:r>
            <a:r>
              <a:rPr lang="en-GB" dirty="0" err="1" smtClean="0"/>
              <a:t>Klicken</a:t>
            </a:r>
            <a:r>
              <a:rPr lang="en-GB" dirty="0" smtClean="0"/>
              <a:t> auf das Symbol </a:t>
            </a:r>
            <a:r>
              <a:rPr lang="en-GB" dirty="0" err="1" smtClean="0"/>
              <a:t>hinzufügen</a:t>
            </a:r>
            <a:r>
              <a:rPr lang="en-GB" dirty="0" smtClean="0"/>
              <a:t> und in den </a:t>
            </a:r>
            <a:r>
              <a:rPr lang="en-GB" dirty="0" err="1" smtClean="0"/>
              <a:t>Hintergrund</a:t>
            </a:r>
            <a:r>
              <a:rPr lang="en-GB" dirty="0" smtClean="0"/>
              <a:t> </a:t>
            </a:r>
            <a:r>
              <a:rPr lang="en-GB" dirty="0" err="1" smtClean="0"/>
              <a:t>stellen</a:t>
            </a:r>
            <a:endParaRPr lang="en-GB" dirty="0"/>
          </a:p>
        </p:txBody>
      </p:sp>
      <p:sp>
        <p:nvSpPr>
          <p:cNvPr id="3" name="Untertitel 2"/>
          <p:cNvSpPr>
            <a:spLocks noGrp="1"/>
          </p:cNvSpPr>
          <p:nvPr>
            <p:ph type="subTitle" idx="1" hasCustomPrompt="1"/>
          </p:nvPr>
        </p:nvSpPr>
        <p:spPr bwMode="gray">
          <a:xfrm>
            <a:off x="323850" y="620714"/>
            <a:ext cx="8496298" cy="465726"/>
          </a:xfrm>
          <a:solidFill>
            <a:schemeClr val="bg1"/>
          </a:solidFill>
          <a:ln>
            <a:noFill/>
          </a:ln>
        </p:spPr>
        <p:txBody>
          <a:bodyPr lIns="151200" tIns="90000" anchor="t" anchorCtr="0"/>
          <a:lstStyle>
            <a:lvl1pPr marL="0" indent="0" algn="l">
              <a:lnSpc>
                <a:spcPct val="100000"/>
              </a:lnSpc>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add subtitle</a:t>
            </a:r>
            <a:endParaRPr lang="en-GB" dirty="0"/>
          </a:p>
        </p:txBody>
      </p:sp>
      <p:grpSp>
        <p:nvGrpSpPr>
          <p:cNvPr id="6" name="Gruppieren 5"/>
          <p:cNvGrpSpPr/>
          <p:nvPr userDrawn="1"/>
        </p:nvGrpSpPr>
        <p:grpSpPr>
          <a:xfrm>
            <a:off x="142875" y="152400"/>
            <a:ext cx="8858250" cy="612775"/>
            <a:chOff x="142875" y="152400"/>
            <a:chExt cx="8858250" cy="612775"/>
          </a:xfrm>
          <a:solidFill>
            <a:schemeClr val="accent1"/>
          </a:solidFill>
        </p:grpSpPr>
        <p:sp>
          <p:nvSpPr>
            <p:cNvPr id="7" name="Rechteck 6"/>
            <p:cNvSpPr/>
            <p:nvPr userDrawn="1"/>
          </p:nvSpPr>
          <p:spPr>
            <a:xfrm>
              <a:off x="142875" y="152400"/>
              <a:ext cx="8858250" cy="46831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hteck 8"/>
            <p:cNvSpPr/>
            <p:nvPr userDrawn="1"/>
          </p:nvSpPr>
          <p:spPr>
            <a:xfrm>
              <a:off x="142875" y="597694"/>
              <a:ext cx="180975" cy="1674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hteck 10"/>
            <p:cNvSpPr/>
            <p:nvPr userDrawn="1"/>
          </p:nvSpPr>
          <p:spPr>
            <a:xfrm>
              <a:off x="8820150" y="597693"/>
              <a:ext cx="180975" cy="1674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2" name="Bild 18" descr="g_eth_logo_kurz_neg_Schutzraum.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000" y="306000"/>
              <a:ext cx="971061" cy="158400"/>
            </a:xfrm>
            <a:prstGeom prst="rect">
              <a:avLst/>
            </a:prstGeom>
            <a:grpFill/>
          </p:spPr>
        </p:pic>
      </p:grpSp>
      <p:sp>
        <p:nvSpPr>
          <p:cNvPr id="2" name="Titel 1"/>
          <p:cNvSpPr>
            <a:spLocks noGrp="1"/>
          </p:cNvSpPr>
          <p:nvPr>
            <p:ph type="ctrTitle" hasCustomPrompt="1"/>
          </p:nvPr>
        </p:nvSpPr>
        <p:spPr>
          <a:xfrm>
            <a:off x="323850" y="1043999"/>
            <a:ext cx="8496299" cy="980063"/>
          </a:xfrm>
          <a:solidFill>
            <a:schemeClr val="bg1"/>
          </a:solidFill>
        </p:spPr>
        <p:txBody>
          <a:bodyPr wrap="square" lIns="144000" tIns="0" anchor="t" anchorCtr="0"/>
          <a:lstStyle>
            <a:lvl1pPr>
              <a:lnSpc>
                <a:spcPct val="100000"/>
              </a:lnSpc>
              <a:spcBef>
                <a:spcPts val="0"/>
              </a:spcBef>
              <a:defRPr sz="2800"/>
            </a:lvl1pPr>
          </a:lstStyle>
          <a:p>
            <a:r>
              <a:rPr lang="en-GB" dirty="0" smtClean="0"/>
              <a:t>Add title</a:t>
            </a:r>
            <a:endParaRPr lang="en-GB" dirty="0"/>
          </a:p>
        </p:txBody>
      </p:sp>
      <p:sp>
        <p:nvSpPr>
          <p:cNvPr id="4" name="Textfeld 3"/>
          <p:cNvSpPr txBox="1"/>
          <p:nvPr userDrawn="1"/>
        </p:nvSpPr>
        <p:spPr>
          <a:xfrm>
            <a:off x="323850" y="6957490"/>
            <a:ext cx="8496298" cy="215444"/>
          </a:xfrm>
          <a:prstGeom prst="rect">
            <a:avLst/>
          </a:prstGeom>
          <a:noFill/>
        </p:spPr>
        <p:txBody>
          <a:bodyPr wrap="square" lIns="0" tIns="0" rIns="0" bIns="0" rtlCol="0">
            <a:spAutoFit/>
          </a:bodyPr>
          <a:lstStyle/>
          <a:p>
            <a:r>
              <a:rPr lang="en-GB" sz="1400" dirty="0" smtClean="0">
                <a:solidFill>
                  <a:schemeClr val="tx1"/>
                </a:solidFill>
              </a:rPr>
              <a:t>Change </a:t>
            </a:r>
            <a:r>
              <a:rPr lang="en-GB" sz="1400" dirty="0" err="1" smtClean="0">
                <a:solidFill>
                  <a:schemeClr val="tx1"/>
                </a:solidFill>
              </a:rPr>
              <a:t>foto</a:t>
            </a:r>
            <a:r>
              <a:rPr lang="en-GB" sz="1400" baseline="0" dirty="0" smtClean="0">
                <a:solidFill>
                  <a:schemeClr val="tx1"/>
                </a:solidFill>
              </a:rPr>
              <a:t>: Select picture – right click – change picture</a:t>
            </a:r>
            <a:endParaRPr lang="en-GB" sz="1400" dirty="0">
              <a:solidFill>
                <a:schemeClr val="tx1"/>
              </a:solidFill>
            </a:endParaRPr>
          </a:p>
        </p:txBody>
      </p:sp>
    </p:spTree>
    <p:extLst>
      <p:ext uri="{BB962C8B-B14F-4D97-AF65-F5344CB8AC3E}">
        <p14:creationId xmlns:p14="http://schemas.microsoft.com/office/powerpoint/2010/main" val="34083312"/>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nhalt 1-spaltig">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a:xfrm>
            <a:off x="323850" y="2024064"/>
            <a:ext cx="8496300" cy="4210046"/>
          </a:xfrm>
        </p:spPr>
        <p:txBody>
          <a:bodyPr/>
          <a:lstStyle>
            <a:lvl1pPr>
              <a:defRPr/>
            </a:lvl1pPr>
          </a:lstStyle>
          <a:p>
            <a:pPr lvl="0"/>
            <a:r>
              <a:rPr lang="en-GB" dirty="0" err="1" smtClean="0"/>
              <a:t>Erste</a:t>
            </a:r>
            <a:r>
              <a:rPr lang="en-GB" dirty="0" smtClean="0"/>
              <a:t> </a:t>
            </a:r>
            <a:r>
              <a:rPr lang="en-GB" dirty="0" err="1" smtClean="0"/>
              <a:t>Ebene</a:t>
            </a:r>
            <a:endParaRPr lang="en-GB" dirty="0" smtClean="0"/>
          </a:p>
          <a:p>
            <a:pPr lvl="1"/>
            <a:r>
              <a:rPr lang="en-GB" dirty="0" err="1" smtClean="0"/>
              <a:t>Zweite</a:t>
            </a:r>
            <a:r>
              <a:rPr lang="en-GB" dirty="0" smtClean="0"/>
              <a:t> </a:t>
            </a:r>
            <a:r>
              <a:rPr lang="en-GB" dirty="0" err="1" smtClean="0"/>
              <a:t>Ebene</a:t>
            </a:r>
            <a:endParaRPr lang="en-GB" dirty="0" smtClean="0"/>
          </a:p>
          <a:p>
            <a:pPr lvl="2"/>
            <a:r>
              <a:rPr lang="en-GB" dirty="0" err="1" smtClean="0"/>
              <a:t>Dritte</a:t>
            </a:r>
            <a:r>
              <a:rPr lang="en-GB" dirty="0" smtClean="0"/>
              <a:t> </a:t>
            </a:r>
            <a:r>
              <a:rPr lang="en-GB" dirty="0" err="1" smtClean="0"/>
              <a:t>Ebene</a:t>
            </a:r>
            <a:endParaRPr lang="en-GB" dirty="0" smtClean="0"/>
          </a:p>
          <a:p>
            <a:pPr lvl="3"/>
            <a:r>
              <a:rPr lang="en-GB" dirty="0" err="1" smtClean="0"/>
              <a:t>Vierte</a:t>
            </a:r>
            <a:r>
              <a:rPr lang="en-GB" dirty="0" smtClean="0"/>
              <a:t> </a:t>
            </a:r>
            <a:r>
              <a:rPr lang="en-GB" dirty="0" err="1" smtClean="0"/>
              <a:t>Ebene</a:t>
            </a:r>
            <a:endParaRPr lang="en-GB" dirty="0" smtClean="0"/>
          </a:p>
          <a:p>
            <a:pPr lvl="4"/>
            <a:r>
              <a:rPr lang="en-GB" dirty="0" err="1" smtClean="0"/>
              <a:t>Fünfte</a:t>
            </a:r>
            <a:r>
              <a:rPr lang="en-GB" dirty="0" smtClean="0"/>
              <a:t> </a:t>
            </a:r>
            <a:r>
              <a:rPr lang="en-GB" dirty="0" err="1" smtClean="0"/>
              <a:t>Ebene</a:t>
            </a:r>
            <a:endParaRPr lang="en-GB" dirty="0"/>
          </a:p>
        </p:txBody>
      </p:sp>
      <p:sp>
        <p:nvSpPr>
          <p:cNvPr id="4" name="Datumsplatzhalter 3"/>
          <p:cNvSpPr>
            <a:spLocks noGrp="1"/>
          </p:cNvSpPr>
          <p:nvPr>
            <p:ph type="dt" sz="half" idx="10"/>
          </p:nvPr>
        </p:nvSpPr>
        <p:spPr/>
        <p:txBody>
          <a:bodyPr/>
          <a:lstStyle/>
          <a:p>
            <a:r>
              <a:rPr lang="en-US" smtClean="0"/>
              <a:t>4/4/2016</a:t>
            </a:r>
            <a:endParaRPr lang="en-GB" dirty="0"/>
          </a:p>
        </p:txBody>
      </p:sp>
      <p:sp>
        <p:nvSpPr>
          <p:cNvPr id="5" name="Fußzeilenplatzhalter 4"/>
          <p:cNvSpPr>
            <a:spLocks noGrp="1"/>
          </p:cNvSpPr>
          <p:nvPr>
            <p:ph type="ftr" sz="quarter" idx="11"/>
          </p:nvPr>
        </p:nvSpPr>
        <p:spPr/>
        <p:txBody>
          <a:bodyPr/>
          <a:lstStyle/>
          <a:p>
            <a:r>
              <a:rPr lang="en-GB" smtClean="0"/>
              <a:t>Katharina Schneider, Robin Oswald</a:t>
            </a:r>
            <a:endParaRPr lang="en-GB" dirty="0"/>
          </a:p>
        </p:txBody>
      </p:sp>
      <p:sp>
        <p:nvSpPr>
          <p:cNvPr id="6" name="Foliennummernplatzhalter 5"/>
          <p:cNvSpPr>
            <a:spLocks noGrp="1"/>
          </p:cNvSpPr>
          <p:nvPr>
            <p:ph type="sldNum" sz="quarter" idx="12"/>
          </p:nvPr>
        </p:nvSpPr>
        <p:spPr/>
        <p:txBody>
          <a:bodyPr/>
          <a:lstStyle/>
          <a:p>
            <a:fld id="{6C6AE60A-B69C-4790-82F7-3882EDF23186}" type="slidenum">
              <a:rPr lang="en-GB" smtClean="0"/>
              <a:t>‹#›</a:t>
            </a:fld>
            <a:endParaRPr lang="en-GB" dirty="0"/>
          </a:p>
        </p:txBody>
      </p:sp>
      <p:sp>
        <p:nvSpPr>
          <p:cNvPr id="7" name="Titel 6"/>
          <p:cNvSpPr>
            <a:spLocks noGrp="1"/>
          </p:cNvSpPr>
          <p:nvPr>
            <p:ph type="title" hasCustomPrompt="1"/>
          </p:nvPr>
        </p:nvSpPr>
        <p:spPr>
          <a:solidFill>
            <a:schemeClr val="bg1"/>
          </a:solidFill>
        </p:spPr>
        <p:txBody>
          <a:bodyPr/>
          <a:lstStyle>
            <a:lvl1pPr>
              <a:defRPr/>
            </a:lvl1pPr>
          </a:lstStyle>
          <a:p>
            <a:r>
              <a:rPr lang="en-GB" dirty="0" smtClean="0"/>
              <a:t>Add title</a:t>
            </a:r>
            <a:endParaRPr lang="en-GB" dirty="0"/>
          </a:p>
        </p:txBody>
      </p:sp>
    </p:spTree>
    <p:extLst>
      <p:ext uri="{BB962C8B-B14F-4D97-AF65-F5344CB8AC3E}">
        <p14:creationId xmlns:p14="http://schemas.microsoft.com/office/powerpoint/2010/main" val="138999162"/>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nhalt 2-spaltig">
    <p:spTree>
      <p:nvGrpSpPr>
        <p:cNvPr id="1" name=""/>
        <p:cNvGrpSpPr/>
        <p:nvPr/>
      </p:nvGrpSpPr>
      <p:grpSpPr>
        <a:xfrm>
          <a:off x="0" y="0"/>
          <a:ext cx="0" cy="0"/>
          <a:chOff x="0" y="0"/>
          <a:chExt cx="0" cy="0"/>
        </a:xfrm>
      </p:grpSpPr>
      <p:sp>
        <p:nvSpPr>
          <p:cNvPr id="3" name="Inhaltsplatzhalter 2"/>
          <p:cNvSpPr>
            <a:spLocks noGrp="1"/>
          </p:cNvSpPr>
          <p:nvPr>
            <p:ph sz="half" idx="1" hasCustomPrompt="1"/>
          </p:nvPr>
        </p:nvSpPr>
        <p:spPr>
          <a:xfrm>
            <a:off x="323850" y="2024063"/>
            <a:ext cx="4104000" cy="4213225"/>
          </a:xfrm>
        </p:spPr>
        <p:txBody>
          <a:bodyPr lIns="140400" rIns="0"/>
          <a:lstStyle>
            <a:lvl1pPr>
              <a:lnSpc>
                <a:spcPct val="100000"/>
              </a:lnSpc>
              <a:spcBef>
                <a:spcPts val="500"/>
              </a:spcBef>
              <a:defRPr sz="2000"/>
            </a:lvl1pPr>
            <a:lvl2pPr>
              <a:lnSpc>
                <a:spcPct val="100000"/>
              </a:lnSpc>
              <a:spcBef>
                <a:spcPts val="400"/>
              </a:spcBef>
              <a:defRPr sz="1800"/>
            </a:lvl2pPr>
            <a:lvl3pPr>
              <a:lnSpc>
                <a:spcPct val="100000"/>
              </a:lnSpc>
              <a:spcBef>
                <a:spcPts val="400"/>
              </a:spcBef>
              <a:defRPr sz="1600"/>
            </a:lvl3pPr>
            <a:lvl4pPr marL="1077913" indent="-177800">
              <a:lnSpc>
                <a:spcPct val="100000"/>
              </a:lnSpc>
              <a:spcBef>
                <a:spcPts val="400"/>
              </a:spcBef>
              <a:defRPr sz="1400"/>
            </a:lvl4pPr>
            <a:lvl5pPr>
              <a:defRPr sz="1400"/>
            </a:lvl5pPr>
            <a:lvl6pPr>
              <a:defRPr sz="1800"/>
            </a:lvl6pPr>
            <a:lvl7pPr>
              <a:defRPr sz="1800"/>
            </a:lvl7pPr>
            <a:lvl8pPr>
              <a:defRPr sz="1800"/>
            </a:lvl8pPr>
            <a:lvl9pPr>
              <a:defRPr sz="1800"/>
            </a:lvl9pPr>
          </a:lstStyle>
          <a:p>
            <a:pPr lvl="0"/>
            <a:r>
              <a:rPr lang="en-GB" dirty="0" err="1" smtClean="0"/>
              <a:t>Erste</a:t>
            </a:r>
            <a:r>
              <a:rPr lang="en-GB" dirty="0" smtClean="0"/>
              <a:t> </a:t>
            </a:r>
            <a:r>
              <a:rPr lang="en-GB" dirty="0" err="1" smtClean="0"/>
              <a:t>Ebene</a:t>
            </a:r>
            <a:endParaRPr lang="en-GB" dirty="0" smtClean="0"/>
          </a:p>
          <a:p>
            <a:pPr lvl="1"/>
            <a:r>
              <a:rPr lang="en-GB" dirty="0" err="1" smtClean="0"/>
              <a:t>Zweite</a:t>
            </a:r>
            <a:r>
              <a:rPr lang="en-GB" dirty="0" smtClean="0"/>
              <a:t> </a:t>
            </a:r>
            <a:r>
              <a:rPr lang="en-GB" dirty="0" err="1" smtClean="0"/>
              <a:t>Ebene</a:t>
            </a:r>
            <a:endParaRPr lang="en-GB" dirty="0" smtClean="0"/>
          </a:p>
          <a:p>
            <a:pPr lvl="2"/>
            <a:r>
              <a:rPr lang="en-GB" dirty="0" err="1" smtClean="0"/>
              <a:t>Dritte</a:t>
            </a:r>
            <a:r>
              <a:rPr lang="en-GB" dirty="0" smtClean="0"/>
              <a:t> </a:t>
            </a:r>
            <a:r>
              <a:rPr lang="en-GB" dirty="0" err="1" smtClean="0"/>
              <a:t>Ebene</a:t>
            </a:r>
            <a:endParaRPr lang="en-GB" dirty="0" smtClean="0"/>
          </a:p>
          <a:p>
            <a:pPr lvl="3"/>
            <a:r>
              <a:rPr lang="en-GB" dirty="0" err="1" smtClean="0"/>
              <a:t>Vierte</a:t>
            </a:r>
            <a:r>
              <a:rPr lang="en-GB" dirty="0" smtClean="0"/>
              <a:t> </a:t>
            </a:r>
            <a:r>
              <a:rPr lang="en-GB" dirty="0" err="1" smtClean="0"/>
              <a:t>Ebene</a:t>
            </a:r>
            <a:endParaRPr lang="en-GB" dirty="0" smtClean="0"/>
          </a:p>
        </p:txBody>
      </p:sp>
      <p:sp>
        <p:nvSpPr>
          <p:cNvPr id="4" name="Inhaltsplatzhalter 3"/>
          <p:cNvSpPr>
            <a:spLocks noGrp="1"/>
          </p:cNvSpPr>
          <p:nvPr>
            <p:ph sz="half" idx="2" hasCustomPrompt="1"/>
          </p:nvPr>
        </p:nvSpPr>
        <p:spPr>
          <a:xfrm>
            <a:off x="4716016" y="2024063"/>
            <a:ext cx="4104134" cy="4213225"/>
          </a:xfrm>
        </p:spPr>
        <p:txBody>
          <a:bodyPr lIns="140400" rIns="0"/>
          <a:lstStyle>
            <a:lvl1pPr>
              <a:lnSpc>
                <a:spcPct val="100000"/>
              </a:lnSpc>
              <a:spcBef>
                <a:spcPts val="500"/>
              </a:spcBef>
              <a:defRPr sz="2000"/>
            </a:lvl1pPr>
            <a:lvl2pPr>
              <a:lnSpc>
                <a:spcPct val="100000"/>
              </a:lnSpc>
              <a:spcBef>
                <a:spcPts val="400"/>
              </a:spcBef>
              <a:defRPr sz="1800"/>
            </a:lvl2pPr>
            <a:lvl3pPr>
              <a:lnSpc>
                <a:spcPct val="100000"/>
              </a:lnSpc>
              <a:spcBef>
                <a:spcPts val="400"/>
              </a:spcBef>
              <a:defRPr sz="1600"/>
            </a:lvl3pPr>
            <a:lvl4pPr>
              <a:lnSpc>
                <a:spcPct val="100000"/>
              </a:lnSpc>
              <a:spcBef>
                <a:spcPts val="400"/>
              </a:spcBef>
              <a:defRPr sz="1400"/>
            </a:lvl4pPr>
            <a:lvl5pPr>
              <a:defRPr sz="1400"/>
            </a:lvl5pPr>
            <a:lvl6pPr>
              <a:defRPr sz="1800"/>
            </a:lvl6pPr>
            <a:lvl7pPr>
              <a:defRPr sz="1800"/>
            </a:lvl7pPr>
            <a:lvl8pPr>
              <a:defRPr sz="1800"/>
            </a:lvl8pPr>
            <a:lvl9pPr>
              <a:defRPr sz="1800"/>
            </a:lvl9pPr>
          </a:lstStyle>
          <a:p>
            <a:pPr lvl="0"/>
            <a:r>
              <a:rPr lang="en-GB" dirty="0" err="1" smtClean="0"/>
              <a:t>Erste</a:t>
            </a:r>
            <a:r>
              <a:rPr lang="en-GB" dirty="0" smtClean="0"/>
              <a:t> </a:t>
            </a:r>
            <a:r>
              <a:rPr lang="en-GB" dirty="0" err="1" smtClean="0"/>
              <a:t>Ebene</a:t>
            </a:r>
            <a:endParaRPr lang="en-GB" dirty="0" smtClean="0"/>
          </a:p>
          <a:p>
            <a:pPr lvl="1"/>
            <a:r>
              <a:rPr lang="en-GB" dirty="0" err="1" smtClean="0"/>
              <a:t>Zweite</a:t>
            </a:r>
            <a:r>
              <a:rPr lang="en-GB" dirty="0" smtClean="0"/>
              <a:t> </a:t>
            </a:r>
            <a:r>
              <a:rPr lang="en-GB" dirty="0" err="1" smtClean="0"/>
              <a:t>Ebene</a:t>
            </a:r>
            <a:endParaRPr lang="en-GB" dirty="0" smtClean="0"/>
          </a:p>
          <a:p>
            <a:pPr lvl="2"/>
            <a:r>
              <a:rPr lang="en-GB" dirty="0" err="1" smtClean="0"/>
              <a:t>Dritte</a:t>
            </a:r>
            <a:r>
              <a:rPr lang="en-GB" dirty="0" smtClean="0"/>
              <a:t> </a:t>
            </a:r>
            <a:r>
              <a:rPr lang="en-GB" dirty="0" err="1" smtClean="0"/>
              <a:t>Ebene</a:t>
            </a:r>
            <a:endParaRPr lang="en-GB" dirty="0" smtClean="0"/>
          </a:p>
          <a:p>
            <a:pPr lvl="3"/>
            <a:r>
              <a:rPr lang="en-GB" dirty="0" err="1" smtClean="0"/>
              <a:t>Vierte</a:t>
            </a:r>
            <a:r>
              <a:rPr lang="en-GB" dirty="0" smtClean="0"/>
              <a:t> </a:t>
            </a:r>
            <a:r>
              <a:rPr lang="en-GB" dirty="0" err="1" smtClean="0"/>
              <a:t>Ebene</a:t>
            </a:r>
            <a:endParaRPr lang="en-GB" dirty="0" smtClean="0"/>
          </a:p>
        </p:txBody>
      </p:sp>
      <p:sp>
        <p:nvSpPr>
          <p:cNvPr id="5" name="Datumsplatzhalter 4"/>
          <p:cNvSpPr>
            <a:spLocks noGrp="1"/>
          </p:cNvSpPr>
          <p:nvPr>
            <p:ph type="dt" sz="half" idx="10"/>
          </p:nvPr>
        </p:nvSpPr>
        <p:spPr/>
        <p:txBody>
          <a:bodyPr/>
          <a:lstStyle/>
          <a:p>
            <a:r>
              <a:rPr lang="en-US" smtClean="0"/>
              <a:t>4/4/2016</a:t>
            </a:r>
            <a:endParaRPr lang="en-GB" dirty="0"/>
          </a:p>
        </p:txBody>
      </p:sp>
      <p:sp>
        <p:nvSpPr>
          <p:cNvPr id="6" name="Fußzeilenplatzhalter 5"/>
          <p:cNvSpPr>
            <a:spLocks noGrp="1"/>
          </p:cNvSpPr>
          <p:nvPr>
            <p:ph type="ftr" sz="quarter" idx="11"/>
          </p:nvPr>
        </p:nvSpPr>
        <p:spPr/>
        <p:txBody>
          <a:bodyPr/>
          <a:lstStyle/>
          <a:p>
            <a:r>
              <a:rPr lang="en-GB" smtClean="0"/>
              <a:t>Katharina Schneider, Robin Oswald</a:t>
            </a:r>
            <a:endParaRPr lang="en-GB" dirty="0"/>
          </a:p>
        </p:txBody>
      </p:sp>
      <p:sp>
        <p:nvSpPr>
          <p:cNvPr id="7" name="Foliennummernplatzhalter 6"/>
          <p:cNvSpPr>
            <a:spLocks noGrp="1"/>
          </p:cNvSpPr>
          <p:nvPr>
            <p:ph type="sldNum" sz="quarter" idx="12"/>
          </p:nvPr>
        </p:nvSpPr>
        <p:spPr/>
        <p:txBody>
          <a:bodyPr/>
          <a:lstStyle/>
          <a:p>
            <a:fld id="{6C6AE60A-B69C-4790-82F7-3882EDF23186}" type="slidenum">
              <a:rPr lang="en-GB" smtClean="0"/>
              <a:t>‹#›</a:t>
            </a:fld>
            <a:endParaRPr lang="en-GB" dirty="0"/>
          </a:p>
        </p:txBody>
      </p:sp>
      <p:sp>
        <p:nvSpPr>
          <p:cNvPr id="8" name="Titel 7"/>
          <p:cNvSpPr>
            <a:spLocks noGrp="1"/>
          </p:cNvSpPr>
          <p:nvPr>
            <p:ph type="title" hasCustomPrompt="1"/>
          </p:nvPr>
        </p:nvSpPr>
        <p:spPr>
          <a:solidFill>
            <a:schemeClr val="bg1"/>
          </a:solidFill>
        </p:spPr>
        <p:txBody>
          <a:bodyPr/>
          <a:lstStyle>
            <a:lvl1pPr>
              <a:defRPr/>
            </a:lvl1pPr>
          </a:lstStyle>
          <a:p>
            <a:r>
              <a:rPr lang="en-GB" dirty="0" smtClean="0"/>
              <a:t>Add title</a:t>
            </a:r>
            <a:endParaRPr lang="en-GB" dirty="0"/>
          </a:p>
        </p:txBody>
      </p:sp>
    </p:spTree>
    <p:extLst>
      <p:ext uri="{BB962C8B-B14F-4D97-AF65-F5344CB8AC3E}">
        <p14:creationId xmlns:p14="http://schemas.microsoft.com/office/powerpoint/2010/main" val="1832733408"/>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nhalt Freifläche">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en-US" smtClean="0"/>
              <a:t>4/4/2016</a:t>
            </a:r>
            <a:endParaRPr lang="en-GB" dirty="0"/>
          </a:p>
        </p:txBody>
      </p:sp>
      <p:sp>
        <p:nvSpPr>
          <p:cNvPr id="3" name="Fußzeilenplatzhalter 2"/>
          <p:cNvSpPr>
            <a:spLocks noGrp="1"/>
          </p:cNvSpPr>
          <p:nvPr>
            <p:ph type="ftr" sz="quarter" idx="11"/>
          </p:nvPr>
        </p:nvSpPr>
        <p:spPr/>
        <p:txBody>
          <a:bodyPr/>
          <a:lstStyle/>
          <a:p>
            <a:r>
              <a:rPr lang="en-GB" smtClean="0"/>
              <a:t>Katharina Schneider, Robin Oswald</a:t>
            </a:r>
            <a:endParaRPr lang="en-GB" dirty="0"/>
          </a:p>
        </p:txBody>
      </p:sp>
      <p:sp>
        <p:nvSpPr>
          <p:cNvPr id="4" name="Foliennummernplatzhalter 3"/>
          <p:cNvSpPr>
            <a:spLocks noGrp="1"/>
          </p:cNvSpPr>
          <p:nvPr>
            <p:ph type="sldNum" sz="quarter" idx="12"/>
          </p:nvPr>
        </p:nvSpPr>
        <p:spPr/>
        <p:txBody>
          <a:bodyPr/>
          <a:lstStyle/>
          <a:p>
            <a:fld id="{6C6AE60A-B69C-4790-82F7-3882EDF23186}" type="slidenum">
              <a:rPr lang="en-GB" smtClean="0"/>
              <a:t>‹#›</a:t>
            </a:fld>
            <a:endParaRPr lang="en-GB" dirty="0"/>
          </a:p>
        </p:txBody>
      </p:sp>
      <p:sp>
        <p:nvSpPr>
          <p:cNvPr id="5" name="Titel 4"/>
          <p:cNvSpPr>
            <a:spLocks noGrp="1"/>
          </p:cNvSpPr>
          <p:nvPr>
            <p:ph type="title" hasCustomPrompt="1"/>
          </p:nvPr>
        </p:nvSpPr>
        <p:spPr/>
        <p:txBody>
          <a:bodyPr/>
          <a:lstStyle>
            <a:lvl1pPr>
              <a:defRPr/>
            </a:lvl1pPr>
          </a:lstStyle>
          <a:p>
            <a:r>
              <a:rPr lang="en-GB" dirty="0" smtClean="0"/>
              <a:t>Add title</a:t>
            </a:r>
            <a:endParaRPr lang="en-GB" dirty="0"/>
          </a:p>
        </p:txBody>
      </p:sp>
    </p:spTree>
    <p:extLst>
      <p:ext uri="{BB962C8B-B14F-4D97-AF65-F5344CB8AC3E}">
        <p14:creationId xmlns:p14="http://schemas.microsoft.com/office/powerpoint/2010/main" val="1837172952"/>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nhalt Vollbi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en-US" smtClean="0"/>
              <a:t>4/4/2016</a:t>
            </a:r>
            <a:endParaRPr lang="en-GB" dirty="0"/>
          </a:p>
        </p:txBody>
      </p:sp>
      <p:sp>
        <p:nvSpPr>
          <p:cNvPr id="5" name="Fußzeilenplatzhalter 4"/>
          <p:cNvSpPr>
            <a:spLocks noGrp="1"/>
          </p:cNvSpPr>
          <p:nvPr>
            <p:ph type="ftr" sz="quarter" idx="11"/>
          </p:nvPr>
        </p:nvSpPr>
        <p:spPr/>
        <p:txBody>
          <a:bodyPr/>
          <a:lstStyle/>
          <a:p>
            <a:r>
              <a:rPr lang="en-GB" smtClean="0"/>
              <a:t>Katharina Schneider, Robin Oswald</a:t>
            </a:r>
            <a:endParaRPr lang="en-GB" dirty="0"/>
          </a:p>
        </p:txBody>
      </p:sp>
      <p:sp>
        <p:nvSpPr>
          <p:cNvPr id="6" name="Foliennummernplatzhalter 5"/>
          <p:cNvSpPr>
            <a:spLocks noGrp="1"/>
          </p:cNvSpPr>
          <p:nvPr>
            <p:ph type="sldNum" sz="quarter" idx="12"/>
          </p:nvPr>
        </p:nvSpPr>
        <p:spPr/>
        <p:txBody>
          <a:bodyPr/>
          <a:lstStyle/>
          <a:p>
            <a:fld id="{6C6AE60A-B69C-4790-82F7-3882EDF23186}" type="slidenum">
              <a:rPr lang="en-GB" smtClean="0"/>
              <a:t>‹#›</a:t>
            </a:fld>
            <a:endParaRPr lang="en-GB" dirty="0"/>
          </a:p>
        </p:txBody>
      </p:sp>
      <p:sp>
        <p:nvSpPr>
          <p:cNvPr id="10" name="Bildplatzhalter 9"/>
          <p:cNvSpPr>
            <a:spLocks noGrp="1"/>
          </p:cNvSpPr>
          <p:nvPr>
            <p:ph type="pic" sz="quarter" idx="13" hasCustomPrompt="1"/>
          </p:nvPr>
        </p:nvSpPr>
        <p:spPr>
          <a:xfrm>
            <a:off x="323850" y="620713"/>
            <a:ext cx="8496300" cy="5607860"/>
          </a:xfrm>
          <a:noFill/>
        </p:spPr>
        <p:txBody>
          <a:bodyPr/>
          <a:lstStyle>
            <a:lvl1pPr marL="0" indent="0">
              <a:buNone/>
              <a:defRPr/>
            </a:lvl1pPr>
          </a:lstStyle>
          <a:p>
            <a:r>
              <a:rPr lang="en-US" dirty="0" smtClean="0"/>
              <a:t>Add a picture by dragging it onto the icon or by clicking on the icon</a:t>
            </a:r>
          </a:p>
        </p:txBody>
      </p:sp>
    </p:spTree>
    <p:extLst>
      <p:ext uri="{BB962C8B-B14F-4D97-AF65-F5344CB8AC3E}">
        <p14:creationId xmlns:p14="http://schemas.microsoft.com/office/powerpoint/2010/main" val="1493524241"/>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nhalt ohne Balken">
    <p:spTree>
      <p:nvGrpSpPr>
        <p:cNvPr id="1" name=""/>
        <p:cNvGrpSpPr/>
        <p:nvPr/>
      </p:nvGrpSpPr>
      <p:grpSpPr>
        <a:xfrm>
          <a:off x="0" y="0"/>
          <a:ext cx="0" cy="0"/>
          <a:chOff x="0" y="0"/>
          <a:chExt cx="0" cy="0"/>
        </a:xfrm>
      </p:grpSpPr>
      <p:sp>
        <p:nvSpPr>
          <p:cNvPr id="7" name="Rechteck 6"/>
          <p:cNvSpPr/>
          <p:nvPr userDrawn="1"/>
        </p:nvSpPr>
        <p:spPr bwMode="gray">
          <a:xfrm>
            <a:off x="0" y="0"/>
            <a:ext cx="9144000" cy="876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Datumsplatzhalter 1"/>
          <p:cNvSpPr>
            <a:spLocks noGrp="1"/>
          </p:cNvSpPr>
          <p:nvPr>
            <p:ph type="dt" sz="half" idx="10"/>
          </p:nvPr>
        </p:nvSpPr>
        <p:spPr/>
        <p:txBody>
          <a:bodyPr/>
          <a:lstStyle/>
          <a:p>
            <a:r>
              <a:rPr lang="en-US" smtClean="0"/>
              <a:t>4/4/2016</a:t>
            </a:r>
            <a:endParaRPr lang="en-GB" dirty="0"/>
          </a:p>
        </p:txBody>
      </p:sp>
      <p:sp>
        <p:nvSpPr>
          <p:cNvPr id="3" name="Fußzeilenplatzhalter 2"/>
          <p:cNvSpPr>
            <a:spLocks noGrp="1"/>
          </p:cNvSpPr>
          <p:nvPr>
            <p:ph type="ftr" sz="quarter" idx="11"/>
          </p:nvPr>
        </p:nvSpPr>
        <p:spPr/>
        <p:txBody>
          <a:bodyPr/>
          <a:lstStyle/>
          <a:p>
            <a:r>
              <a:rPr lang="en-GB" smtClean="0"/>
              <a:t>Katharina Schneider, Robin Oswald</a:t>
            </a:r>
            <a:endParaRPr lang="en-GB" dirty="0"/>
          </a:p>
        </p:txBody>
      </p:sp>
      <p:sp>
        <p:nvSpPr>
          <p:cNvPr id="4" name="Foliennummernplatzhalter 3"/>
          <p:cNvSpPr>
            <a:spLocks noGrp="1"/>
          </p:cNvSpPr>
          <p:nvPr>
            <p:ph type="sldNum" sz="quarter" idx="12"/>
          </p:nvPr>
        </p:nvSpPr>
        <p:spPr/>
        <p:txBody>
          <a:bodyPr/>
          <a:lstStyle/>
          <a:p>
            <a:fld id="{6C6AE60A-B69C-4790-82F7-3882EDF23186}" type="slidenum">
              <a:rPr lang="en-GB" smtClean="0"/>
              <a:t>‹#›</a:t>
            </a:fld>
            <a:endParaRPr lang="en-GB" dirty="0"/>
          </a:p>
        </p:txBody>
      </p:sp>
      <p:pic>
        <p:nvPicPr>
          <p:cNvPr id="5" name="Bild 4" descr="eth_logo_kurz_pos.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000" y="306000"/>
            <a:ext cx="966978" cy="157734"/>
          </a:xfrm>
          <a:prstGeom prst="rect">
            <a:avLst/>
          </a:prstGeom>
        </p:spPr>
      </p:pic>
    </p:spTree>
    <p:extLst>
      <p:ext uri="{BB962C8B-B14F-4D97-AF65-F5344CB8AC3E}">
        <p14:creationId xmlns:p14="http://schemas.microsoft.com/office/powerpoint/2010/main" val="212322257"/>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elfolie A">
    <p:spTree>
      <p:nvGrpSpPr>
        <p:cNvPr id="1" name=""/>
        <p:cNvGrpSpPr/>
        <p:nvPr/>
      </p:nvGrpSpPr>
      <p:grpSpPr>
        <a:xfrm>
          <a:off x="0" y="0"/>
          <a:ext cx="0" cy="0"/>
          <a:chOff x="0" y="0"/>
          <a:chExt cx="0" cy="0"/>
        </a:xfrm>
      </p:grpSpPr>
      <p:sp>
        <p:nvSpPr>
          <p:cNvPr id="3" name="Untertitel 2"/>
          <p:cNvSpPr>
            <a:spLocks noGrp="1"/>
          </p:cNvSpPr>
          <p:nvPr>
            <p:ph type="subTitle" idx="1" hasCustomPrompt="1"/>
          </p:nvPr>
        </p:nvSpPr>
        <p:spPr>
          <a:xfrm>
            <a:off x="323850" y="4563876"/>
            <a:ext cx="8496300" cy="1673412"/>
          </a:xfrm>
          <a:solidFill>
            <a:schemeClr val="accent1"/>
          </a:solidFill>
        </p:spPr>
        <p:txBody>
          <a:bodyPr lIns="144000" tIns="108000" bIns="0" anchor="t" anchorCtr="0"/>
          <a:lstStyle>
            <a:lvl1pPr marL="0" indent="0" algn="l">
              <a:lnSpc>
                <a:spcPct val="100000"/>
              </a:lnSpc>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add subtitle</a:t>
            </a:r>
            <a:endParaRPr lang="en-GB" dirty="0"/>
          </a:p>
        </p:txBody>
      </p:sp>
      <p:sp>
        <p:nvSpPr>
          <p:cNvPr id="4" name="Datumsplatzhalter 3"/>
          <p:cNvSpPr>
            <a:spLocks noGrp="1"/>
          </p:cNvSpPr>
          <p:nvPr>
            <p:ph type="dt" sz="half" idx="10"/>
          </p:nvPr>
        </p:nvSpPr>
        <p:spPr/>
        <p:txBody>
          <a:bodyPr/>
          <a:lstStyle/>
          <a:p>
            <a:r>
              <a:rPr lang="en-US" smtClean="0"/>
              <a:t>4/4/2016</a:t>
            </a:r>
            <a:endParaRPr lang="en-GB" dirty="0"/>
          </a:p>
        </p:txBody>
      </p:sp>
      <p:sp>
        <p:nvSpPr>
          <p:cNvPr id="5" name="Fußzeilenplatzhalter 4"/>
          <p:cNvSpPr>
            <a:spLocks noGrp="1"/>
          </p:cNvSpPr>
          <p:nvPr>
            <p:ph type="ftr" sz="quarter" idx="11"/>
          </p:nvPr>
        </p:nvSpPr>
        <p:spPr/>
        <p:txBody>
          <a:bodyPr/>
          <a:lstStyle/>
          <a:p>
            <a:r>
              <a:rPr lang="en-GB" smtClean="0"/>
              <a:t>Katharina Schneider, Robin Oswald</a:t>
            </a:r>
            <a:endParaRPr lang="en-GB" dirty="0"/>
          </a:p>
        </p:txBody>
      </p:sp>
      <p:sp>
        <p:nvSpPr>
          <p:cNvPr id="6" name="Foliennummernplatzhalter 5"/>
          <p:cNvSpPr>
            <a:spLocks noGrp="1"/>
          </p:cNvSpPr>
          <p:nvPr>
            <p:ph type="sldNum" sz="quarter" idx="12"/>
          </p:nvPr>
        </p:nvSpPr>
        <p:spPr/>
        <p:txBody>
          <a:bodyPr/>
          <a:lstStyle/>
          <a:p>
            <a:fld id="{6C6AE60A-B69C-4790-82F7-3882EDF23186}" type="slidenum">
              <a:rPr lang="en-GB" smtClean="0"/>
              <a:t>‹#›</a:t>
            </a:fld>
            <a:endParaRPr lang="en-GB" dirty="0"/>
          </a:p>
        </p:txBody>
      </p:sp>
      <p:sp>
        <p:nvSpPr>
          <p:cNvPr id="2" name="Titel 1"/>
          <p:cNvSpPr>
            <a:spLocks noGrp="1"/>
          </p:cNvSpPr>
          <p:nvPr>
            <p:ph type="ctrTitle" hasCustomPrompt="1"/>
          </p:nvPr>
        </p:nvSpPr>
        <p:spPr>
          <a:xfrm>
            <a:off x="323850" y="3429000"/>
            <a:ext cx="8496300" cy="1152128"/>
          </a:xfrm>
          <a:solidFill>
            <a:schemeClr val="accent1"/>
          </a:solidFill>
        </p:spPr>
        <p:txBody>
          <a:bodyPr wrap="square" lIns="144000" tIns="72000" anchor="t" anchorCtr="0"/>
          <a:lstStyle>
            <a:lvl1pPr>
              <a:lnSpc>
                <a:spcPct val="100000"/>
              </a:lnSpc>
              <a:spcBef>
                <a:spcPts val="0"/>
              </a:spcBef>
              <a:defRPr sz="3200">
                <a:solidFill>
                  <a:schemeClr val="bg1"/>
                </a:solidFill>
              </a:defRPr>
            </a:lvl1pPr>
          </a:lstStyle>
          <a:p>
            <a:r>
              <a:rPr lang="en-GB" dirty="0" smtClean="0"/>
              <a:t>Add title</a:t>
            </a:r>
            <a:endParaRPr lang="en-GB" dirty="0"/>
          </a:p>
        </p:txBody>
      </p:sp>
      <p:sp>
        <p:nvSpPr>
          <p:cNvPr id="11" name="Bildplatzhalter 10"/>
          <p:cNvSpPr>
            <a:spLocks noGrp="1"/>
          </p:cNvSpPr>
          <p:nvPr>
            <p:ph type="pic" sz="quarter" idx="13"/>
          </p:nvPr>
        </p:nvSpPr>
        <p:spPr>
          <a:xfrm>
            <a:off x="323850" y="619200"/>
            <a:ext cx="8496300" cy="2809800"/>
          </a:xfrm>
        </p:spPr>
        <p:txBody>
          <a:bodyPr/>
          <a:lstStyle/>
          <a:p>
            <a:endParaRPr lang="en-GB" dirty="0"/>
          </a:p>
        </p:txBody>
      </p:sp>
    </p:spTree>
    <p:extLst>
      <p:ext uri="{BB962C8B-B14F-4D97-AF65-F5344CB8AC3E}">
        <p14:creationId xmlns:p14="http://schemas.microsoft.com/office/powerpoint/2010/main" val="3948926538"/>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elfolie B">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323850" y="4823305"/>
            <a:ext cx="8496300" cy="1013969"/>
          </a:xfrm>
          <a:solidFill>
            <a:schemeClr val="accent1"/>
          </a:solidFill>
        </p:spPr>
        <p:txBody>
          <a:bodyPr wrap="square" lIns="144000" tIns="108000" anchor="t" anchorCtr="0"/>
          <a:lstStyle>
            <a:lvl1pPr>
              <a:lnSpc>
                <a:spcPct val="100000"/>
              </a:lnSpc>
              <a:spcBef>
                <a:spcPts val="0"/>
              </a:spcBef>
              <a:defRPr sz="2800" baseline="0">
                <a:solidFill>
                  <a:schemeClr val="bg1"/>
                </a:solidFill>
              </a:defRPr>
            </a:lvl1pPr>
          </a:lstStyle>
          <a:p>
            <a:r>
              <a:rPr lang="en-GB" dirty="0" smtClean="0"/>
              <a:t>Add title</a:t>
            </a:r>
            <a:endParaRPr lang="en-GB" dirty="0"/>
          </a:p>
        </p:txBody>
      </p:sp>
      <p:sp>
        <p:nvSpPr>
          <p:cNvPr id="3" name="Untertitel 2"/>
          <p:cNvSpPr>
            <a:spLocks noGrp="1"/>
          </p:cNvSpPr>
          <p:nvPr>
            <p:ph type="subTitle" idx="1" hasCustomPrompt="1"/>
          </p:nvPr>
        </p:nvSpPr>
        <p:spPr>
          <a:xfrm>
            <a:off x="323850" y="5809753"/>
            <a:ext cx="8496300" cy="427535"/>
          </a:xfrm>
          <a:solidFill>
            <a:schemeClr val="accent1"/>
          </a:solidFill>
        </p:spPr>
        <p:txBody>
          <a:bodyPr lIns="144000" bIns="108000" anchor="b" anchorCtr="0">
            <a:noAutofit/>
          </a:bodyPr>
          <a:lstStyle>
            <a:lvl1pPr marL="0" indent="0" algn="l">
              <a:lnSpc>
                <a:spcPct val="100000"/>
              </a:lnSpc>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add subtitle</a:t>
            </a:r>
            <a:endParaRPr lang="en-GB" dirty="0"/>
          </a:p>
        </p:txBody>
      </p:sp>
      <p:sp>
        <p:nvSpPr>
          <p:cNvPr id="4" name="Datumsplatzhalter 3"/>
          <p:cNvSpPr>
            <a:spLocks noGrp="1"/>
          </p:cNvSpPr>
          <p:nvPr>
            <p:ph type="dt" sz="half" idx="10"/>
          </p:nvPr>
        </p:nvSpPr>
        <p:spPr/>
        <p:txBody>
          <a:bodyPr/>
          <a:lstStyle/>
          <a:p>
            <a:r>
              <a:rPr lang="en-US" smtClean="0"/>
              <a:t>4/4/2016</a:t>
            </a:r>
            <a:endParaRPr lang="en-GB" dirty="0"/>
          </a:p>
        </p:txBody>
      </p:sp>
      <p:sp>
        <p:nvSpPr>
          <p:cNvPr id="5" name="Fußzeilenplatzhalter 4"/>
          <p:cNvSpPr>
            <a:spLocks noGrp="1"/>
          </p:cNvSpPr>
          <p:nvPr>
            <p:ph type="ftr" sz="quarter" idx="11"/>
          </p:nvPr>
        </p:nvSpPr>
        <p:spPr/>
        <p:txBody>
          <a:bodyPr/>
          <a:lstStyle/>
          <a:p>
            <a:r>
              <a:rPr lang="en-GB" smtClean="0"/>
              <a:t>Katharina Schneider, Robin Oswald</a:t>
            </a:r>
            <a:endParaRPr lang="en-GB" dirty="0"/>
          </a:p>
        </p:txBody>
      </p:sp>
      <p:sp>
        <p:nvSpPr>
          <p:cNvPr id="6" name="Foliennummernplatzhalter 5"/>
          <p:cNvSpPr>
            <a:spLocks noGrp="1"/>
          </p:cNvSpPr>
          <p:nvPr>
            <p:ph type="sldNum" sz="quarter" idx="12"/>
          </p:nvPr>
        </p:nvSpPr>
        <p:spPr/>
        <p:txBody>
          <a:bodyPr/>
          <a:lstStyle/>
          <a:p>
            <a:fld id="{6C6AE60A-B69C-4790-82F7-3882EDF23186}" type="slidenum">
              <a:rPr lang="en-GB" smtClean="0"/>
              <a:t>‹#›</a:t>
            </a:fld>
            <a:endParaRPr lang="en-GB" dirty="0"/>
          </a:p>
        </p:txBody>
      </p:sp>
      <p:sp>
        <p:nvSpPr>
          <p:cNvPr id="10" name="Bildplatzhalter 9"/>
          <p:cNvSpPr>
            <a:spLocks noGrp="1"/>
          </p:cNvSpPr>
          <p:nvPr>
            <p:ph type="pic" sz="quarter" idx="13" hasCustomPrompt="1"/>
          </p:nvPr>
        </p:nvSpPr>
        <p:spPr>
          <a:xfrm>
            <a:off x="323850" y="620713"/>
            <a:ext cx="8496300" cy="4204512"/>
          </a:xfrm>
          <a:noFill/>
        </p:spPr>
        <p:txBody>
          <a:bodyPr/>
          <a:lstStyle>
            <a:lvl1pPr marL="0" indent="0">
              <a:buNone/>
              <a:defRPr/>
            </a:lvl1pPr>
          </a:lstStyle>
          <a:p>
            <a:r>
              <a:rPr lang="en-US" dirty="0" smtClean="0"/>
              <a:t>Add a picture by dragging it onto the icon or by clicking on the icon</a:t>
            </a:r>
          </a:p>
        </p:txBody>
      </p:sp>
    </p:spTree>
    <p:extLst>
      <p:ext uri="{BB962C8B-B14F-4D97-AF65-F5344CB8AC3E}">
        <p14:creationId xmlns:p14="http://schemas.microsoft.com/office/powerpoint/2010/main" val="3730303688"/>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folie C">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323850" y="4823305"/>
            <a:ext cx="8496300" cy="1013969"/>
          </a:xfrm>
          <a:noFill/>
        </p:spPr>
        <p:txBody>
          <a:bodyPr wrap="square" lIns="144000" tIns="108000" anchor="t" anchorCtr="0"/>
          <a:lstStyle>
            <a:lvl1pPr>
              <a:lnSpc>
                <a:spcPct val="100000"/>
              </a:lnSpc>
              <a:spcBef>
                <a:spcPts val="0"/>
              </a:spcBef>
              <a:defRPr sz="2800" baseline="0">
                <a:solidFill>
                  <a:schemeClr val="tx1"/>
                </a:solidFill>
              </a:defRPr>
            </a:lvl1pPr>
          </a:lstStyle>
          <a:p>
            <a:r>
              <a:rPr lang="en-GB" dirty="0" smtClean="0"/>
              <a:t>Add title</a:t>
            </a:r>
            <a:endParaRPr lang="en-GB" dirty="0"/>
          </a:p>
        </p:txBody>
      </p:sp>
      <p:sp>
        <p:nvSpPr>
          <p:cNvPr id="3" name="Untertitel 2"/>
          <p:cNvSpPr>
            <a:spLocks noGrp="1"/>
          </p:cNvSpPr>
          <p:nvPr>
            <p:ph type="subTitle" idx="1" hasCustomPrompt="1"/>
          </p:nvPr>
        </p:nvSpPr>
        <p:spPr>
          <a:xfrm>
            <a:off x="323850" y="5809753"/>
            <a:ext cx="8496300" cy="427535"/>
          </a:xfrm>
          <a:noFill/>
        </p:spPr>
        <p:txBody>
          <a:bodyPr lIns="144000" bIns="108000" anchor="b" anchorCtr="0">
            <a:noAutofit/>
          </a:bodyPr>
          <a:lstStyle>
            <a:lvl1pPr marL="0" indent="0" algn="l">
              <a:lnSpc>
                <a:spcPct val="100000"/>
              </a:lnSpc>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add subtitle</a:t>
            </a:r>
            <a:endParaRPr lang="en-GB" dirty="0"/>
          </a:p>
        </p:txBody>
      </p:sp>
      <p:sp>
        <p:nvSpPr>
          <p:cNvPr id="4" name="Datumsplatzhalter 3"/>
          <p:cNvSpPr>
            <a:spLocks noGrp="1"/>
          </p:cNvSpPr>
          <p:nvPr>
            <p:ph type="dt" sz="half" idx="10"/>
          </p:nvPr>
        </p:nvSpPr>
        <p:spPr/>
        <p:txBody>
          <a:bodyPr/>
          <a:lstStyle>
            <a:lvl1pPr>
              <a:defRPr/>
            </a:lvl1pPr>
          </a:lstStyle>
          <a:p>
            <a:r>
              <a:rPr lang="en-US" smtClean="0"/>
              <a:t>4/4/2016</a:t>
            </a:r>
            <a:endParaRPr lang="en-GB" dirty="0"/>
          </a:p>
        </p:txBody>
      </p:sp>
      <p:sp>
        <p:nvSpPr>
          <p:cNvPr id="5" name="Fußzeilenplatzhalter 4"/>
          <p:cNvSpPr>
            <a:spLocks noGrp="1"/>
          </p:cNvSpPr>
          <p:nvPr>
            <p:ph type="ftr" sz="quarter" idx="11"/>
          </p:nvPr>
        </p:nvSpPr>
        <p:spPr/>
        <p:txBody>
          <a:bodyPr/>
          <a:lstStyle/>
          <a:p>
            <a:r>
              <a:rPr lang="en-GB" smtClean="0"/>
              <a:t>Katharina Schneider, Robin Oswald</a:t>
            </a:r>
            <a:endParaRPr lang="en-GB" dirty="0"/>
          </a:p>
        </p:txBody>
      </p:sp>
      <p:sp>
        <p:nvSpPr>
          <p:cNvPr id="6" name="Foliennummernplatzhalter 5"/>
          <p:cNvSpPr>
            <a:spLocks noGrp="1"/>
          </p:cNvSpPr>
          <p:nvPr>
            <p:ph type="sldNum" sz="quarter" idx="12"/>
          </p:nvPr>
        </p:nvSpPr>
        <p:spPr/>
        <p:txBody>
          <a:bodyPr/>
          <a:lstStyle/>
          <a:p>
            <a:fld id="{6C6AE60A-B69C-4790-82F7-3882EDF23186}" type="slidenum">
              <a:rPr lang="en-GB" smtClean="0"/>
              <a:t>‹#›</a:t>
            </a:fld>
            <a:endParaRPr lang="en-GB" dirty="0"/>
          </a:p>
        </p:txBody>
      </p:sp>
      <p:sp>
        <p:nvSpPr>
          <p:cNvPr id="10" name="Bildplatzhalter 9"/>
          <p:cNvSpPr>
            <a:spLocks noGrp="1"/>
          </p:cNvSpPr>
          <p:nvPr>
            <p:ph type="pic" sz="quarter" idx="13" hasCustomPrompt="1"/>
          </p:nvPr>
        </p:nvSpPr>
        <p:spPr>
          <a:xfrm>
            <a:off x="323850" y="620713"/>
            <a:ext cx="8496300" cy="4204513"/>
          </a:xfrm>
          <a:noFill/>
        </p:spPr>
        <p:txBody>
          <a:bodyPr/>
          <a:lstStyle>
            <a:lvl1pPr marL="0" indent="0">
              <a:buNone/>
              <a:defRPr/>
            </a:lvl1pPr>
          </a:lstStyle>
          <a:p>
            <a:r>
              <a:rPr lang="en-US" dirty="0" smtClean="0"/>
              <a:t>Add a picture by dragging it onto the icon or by clicking on the icon</a:t>
            </a:r>
          </a:p>
        </p:txBody>
      </p:sp>
    </p:spTree>
    <p:extLst>
      <p:ext uri="{BB962C8B-B14F-4D97-AF65-F5344CB8AC3E}">
        <p14:creationId xmlns:p14="http://schemas.microsoft.com/office/powerpoint/2010/main" val="1490291718"/>
      </p:ext>
    </p:extLst>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elfolie C">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323850" y="4823305"/>
            <a:ext cx="8496300" cy="1013969"/>
          </a:xfrm>
          <a:noFill/>
        </p:spPr>
        <p:txBody>
          <a:bodyPr wrap="square" lIns="144000" tIns="108000" anchor="t" anchorCtr="0"/>
          <a:lstStyle>
            <a:lvl1pPr>
              <a:lnSpc>
                <a:spcPct val="100000"/>
              </a:lnSpc>
              <a:spcBef>
                <a:spcPts val="0"/>
              </a:spcBef>
              <a:defRPr sz="2800" baseline="0">
                <a:solidFill>
                  <a:schemeClr val="tx1"/>
                </a:solidFill>
              </a:defRPr>
            </a:lvl1pPr>
          </a:lstStyle>
          <a:p>
            <a:r>
              <a:rPr lang="en-GB" dirty="0" smtClean="0"/>
              <a:t>Add title</a:t>
            </a:r>
            <a:endParaRPr lang="en-GB" dirty="0"/>
          </a:p>
        </p:txBody>
      </p:sp>
      <p:sp>
        <p:nvSpPr>
          <p:cNvPr id="3" name="Untertitel 2"/>
          <p:cNvSpPr>
            <a:spLocks noGrp="1"/>
          </p:cNvSpPr>
          <p:nvPr>
            <p:ph type="subTitle" idx="1" hasCustomPrompt="1"/>
          </p:nvPr>
        </p:nvSpPr>
        <p:spPr>
          <a:xfrm>
            <a:off x="323850" y="5809753"/>
            <a:ext cx="8496300" cy="427535"/>
          </a:xfrm>
          <a:noFill/>
        </p:spPr>
        <p:txBody>
          <a:bodyPr lIns="144000" bIns="108000" anchor="b" anchorCtr="0">
            <a:noAutofit/>
          </a:bodyPr>
          <a:lstStyle>
            <a:lvl1pPr marL="0" indent="0" algn="l">
              <a:lnSpc>
                <a:spcPct val="100000"/>
              </a:lnSpc>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add subtitle</a:t>
            </a:r>
            <a:endParaRPr lang="en-GB" dirty="0"/>
          </a:p>
        </p:txBody>
      </p:sp>
      <p:sp>
        <p:nvSpPr>
          <p:cNvPr id="4" name="Datumsplatzhalter 3"/>
          <p:cNvSpPr>
            <a:spLocks noGrp="1"/>
          </p:cNvSpPr>
          <p:nvPr>
            <p:ph type="dt" sz="half" idx="10"/>
          </p:nvPr>
        </p:nvSpPr>
        <p:spPr/>
        <p:txBody>
          <a:bodyPr/>
          <a:lstStyle/>
          <a:p>
            <a:r>
              <a:rPr lang="en-US" smtClean="0"/>
              <a:t>4/4/2016</a:t>
            </a:r>
            <a:endParaRPr lang="en-GB" dirty="0"/>
          </a:p>
        </p:txBody>
      </p:sp>
      <p:sp>
        <p:nvSpPr>
          <p:cNvPr id="5" name="Fußzeilenplatzhalter 4"/>
          <p:cNvSpPr>
            <a:spLocks noGrp="1"/>
          </p:cNvSpPr>
          <p:nvPr>
            <p:ph type="ftr" sz="quarter" idx="11"/>
          </p:nvPr>
        </p:nvSpPr>
        <p:spPr/>
        <p:txBody>
          <a:bodyPr/>
          <a:lstStyle/>
          <a:p>
            <a:r>
              <a:rPr lang="en-GB" smtClean="0"/>
              <a:t>Katharina Schneider, Robin Oswald</a:t>
            </a:r>
            <a:endParaRPr lang="en-GB" dirty="0"/>
          </a:p>
        </p:txBody>
      </p:sp>
      <p:sp>
        <p:nvSpPr>
          <p:cNvPr id="6" name="Foliennummernplatzhalter 5"/>
          <p:cNvSpPr>
            <a:spLocks noGrp="1"/>
          </p:cNvSpPr>
          <p:nvPr>
            <p:ph type="sldNum" sz="quarter" idx="12"/>
          </p:nvPr>
        </p:nvSpPr>
        <p:spPr/>
        <p:txBody>
          <a:bodyPr/>
          <a:lstStyle/>
          <a:p>
            <a:fld id="{6C6AE60A-B69C-4790-82F7-3882EDF23186}" type="slidenum">
              <a:rPr lang="en-GB" smtClean="0"/>
              <a:t>‹#›</a:t>
            </a:fld>
            <a:endParaRPr lang="en-GB" dirty="0"/>
          </a:p>
        </p:txBody>
      </p:sp>
      <p:sp>
        <p:nvSpPr>
          <p:cNvPr id="10" name="Bildplatzhalter 9"/>
          <p:cNvSpPr>
            <a:spLocks noGrp="1"/>
          </p:cNvSpPr>
          <p:nvPr>
            <p:ph type="pic" sz="quarter" idx="13" hasCustomPrompt="1"/>
          </p:nvPr>
        </p:nvSpPr>
        <p:spPr>
          <a:xfrm>
            <a:off x="323850" y="620713"/>
            <a:ext cx="8496300" cy="4204513"/>
          </a:xfrm>
          <a:noFill/>
        </p:spPr>
        <p:txBody>
          <a:bodyPr/>
          <a:lstStyle>
            <a:lvl1pPr marL="0" indent="0">
              <a:buNone/>
              <a:defRPr/>
            </a:lvl1pPr>
          </a:lstStyle>
          <a:p>
            <a:r>
              <a:rPr lang="en-US" dirty="0" smtClean="0"/>
              <a:t>Add a picture by dragging it onto the icon or by clicking on the icon</a:t>
            </a:r>
          </a:p>
        </p:txBody>
      </p:sp>
    </p:spTree>
    <p:extLst>
      <p:ext uri="{BB962C8B-B14F-4D97-AF65-F5344CB8AC3E}">
        <p14:creationId xmlns:p14="http://schemas.microsoft.com/office/powerpoint/2010/main" val="3266617943"/>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itelfolie D (Hintergrundbild)">
    <p:bg>
      <p:bgPr>
        <a:solidFill>
          <a:schemeClr val="bg1"/>
        </a:solidFill>
        <a:effectLst/>
      </p:bgPr>
    </p:bg>
    <p:spTree>
      <p:nvGrpSpPr>
        <p:cNvPr id="1" name=""/>
        <p:cNvGrpSpPr/>
        <p:nvPr/>
      </p:nvGrpSpPr>
      <p:grpSpPr>
        <a:xfrm>
          <a:off x="0" y="0"/>
          <a:ext cx="0" cy="0"/>
          <a:chOff x="0" y="0"/>
          <a:chExt cx="0" cy="0"/>
        </a:xfrm>
      </p:grpSpPr>
      <p:grpSp>
        <p:nvGrpSpPr>
          <p:cNvPr id="10" name="Gruppieren 9"/>
          <p:cNvGrpSpPr/>
          <p:nvPr userDrawn="1"/>
        </p:nvGrpSpPr>
        <p:grpSpPr>
          <a:xfrm>
            <a:off x="-377675" y="-385093"/>
            <a:ext cx="9379990" cy="7159750"/>
            <a:chOff x="-377675" y="-385093"/>
            <a:chExt cx="9379990" cy="7159750"/>
          </a:xfrm>
        </p:grpSpPr>
        <p:cxnSp>
          <p:nvCxnSpPr>
            <p:cNvPr id="13" name="Gerade Verbindung 12"/>
            <p:cNvCxnSpPr/>
            <p:nvPr/>
          </p:nvCxnSpPr>
          <p:spPr>
            <a:xfrm rot="5400000">
              <a:off x="190800"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4" name="Gerade Verbindung 13"/>
            <p:cNvCxnSpPr/>
            <p:nvPr/>
          </p:nvCxnSpPr>
          <p:spPr>
            <a:xfrm rot="5400000">
              <a:off x="8689266"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5" name="Gerade Verbindung 14"/>
            <p:cNvCxnSpPr/>
            <p:nvPr userDrawn="1"/>
          </p:nvCxnSpPr>
          <p:spPr>
            <a:xfrm>
              <a:off x="-377675" y="3427045"/>
              <a:ext cx="262289"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16" name="Gerade Verbindung 15"/>
            <p:cNvCxnSpPr/>
            <p:nvPr userDrawn="1"/>
          </p:nvCxnSpPr>
          <p:spPr>
            <a:xfrm>
              <a:off x="-377675" y="762794"/>
              <a:ext cx="262800" cy="1281"/>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17" name="Gerade Verbindung 16"/>
            <p:cNvCxnSpPr/>
            <p:nvPr userDrawn="1"/>
          </p:nvCxnSpPr>
          <p:spPr>
            <a:xfrm>
              <a:off x="-377675" y="6304951"/>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18" name="Gerade Verbindung 17"/>
            <p:cNvCxnSpPr/>
            <p:nvPr userDrawn="1"/>
          </p:nvCxnSpPr>
          <p:spPr>
            <a:xfrm>
              <a:off x="-377675" y="6237242"/>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19" name="Gerade Verbindung 18"/>
            <p:cNvCxnSpPr/>
            <p:nvPr userDrawn="1"/>
          </p:nvCxnSpPr>
          <p:spPr>
            <a:xfrm>
              <a:off x="-377675" y="6774657"/>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0" name="Gerade Verbindung 19"/>
            <p:cNvCxnSpPr/>
            <p:nvPr/>
          </p:nvCxnSpPr>
          <p:spPr>
            <a:xfrm rot="5400000">
              <a:off x="4438800"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1" name="Gerade Verbindung 20"/>
            <p:cNvCxnSpPr/>
            <p:nvPr userDrawn="1"/>
          </p:nvCxnSpPr>
          <p:spPr>
            <a:xfrm>
              <a:off x="-377675" y="619432"/>
              <a:ext cx="262800" cy="1281"/>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2" name="Gerade Verbindung 21"/>
            <p:cNvCxnSpPr/>
            <p:nvPr userDrawn="1"/>
          </p:nvCxnSpPr>
          <p:spPr>
            <a:xfrm>
              <a:off x="-377675" y="2020566"/>
              <a:ext cx="262289"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3" name="Gerade Verbindung 22"/>
            <p:cNvCxnSpPr/>
            <p:nvPr userDrawn="1"/>
          </p:nvCxnSpPr>
          <p:spPr>
            <a:xfrm>
              <a:off x="-377675" y="4831557"/>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4" name="Gerade Verbindung 23"/>
            <p:cNvCxnSpPr/>
            <p:nvPr userDrawn="1"/>
          </p:nvCxnSpPr>
          <p:spPr>
            <a:xfrm rot="5400000">
              <a:off x="10959"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5" name="Gerade Verbindung 24"/>
            <p:cNvCxnSpPr/>
            <p:nvPr userDrawn="1"/>
          </p:nvCxnSpPr>
          <p:spPr>
            <a:xfrm rot="5400000">
              <a:off x="8870400"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
        <p:nvSpPr>
          <p:cNvPr id="5" name="Bildplatzhalter 4"/>
          <p:cNvSpPr>
            <a:spLocks noGrp="1"/>
          </p:cNvSpPr>
          <p:nvPr>
            <p:ph type="pic" sz="quarter" idx="10" hasCustomPrompt="1"/>
          </p:nvPr>
        </p:nvSpPr>
        <p:spPr>
          <a:xfrm>
            <a:off x="0" y="0"/>
            <a:ext cx="9144000" cy="6858000"/>
          </a:xfrm>
        </p:spPr>
        <p:txBody>
          <a:bodyPr/>
          <a:lstStyle>
            <a:lvl1pPr marL="0" indent="0">
              <a:buNone/>
              <a:defRPr/>
            </a:lvl1pPr>
          </a:lstStyle>
          <a:p>
            <a:r>
              <a:rPr lang="en-GB" dirty="0" err="1" smtClean="0"/>
              <a:t>Bild</a:t>
            </a:r>
            <a:r>
              <a:rPr lang="en-GB" dirty="0" smtClean="0"/>
              <a:t> </a:t>
            </a:r>
            <a:r>
              <a:rPr lang="en-GB" dirty="0" err="1" smtClean="0"/>
              <a:t>durch</a:t>
            </a:r>
            <a:r>
              <a:rPr lang="en-GB" dirty="0" smtClean="0"/>
              <a:t> </a:t>
            </a:r>
            <a:r>
              <a:rPr lang="en-GB" dirty="0" err="1" smtClean="0"/>
              <a:t>Klicken</a:t>
            </a:r>
            <a:r>
              <a:rPr lang="en-GB" dirty="0" smtClean="0"/>
              <a:t> auf das Symbol </a:t>
            </a:r>
            <a:r>
              <a:rPr lang="en-GB" dirty="0" err="1" smtClean="0"/>
              <a:t>hinzufügen</a:t>
            </a:r>
            <a:r>
              <a:rPr lang="en-GB" dirty="0" smtClean="0"/>
              <a:t> und in den </a:t>
            </a:r>
            <a:r>
              <a:rPr lang="en-GB" dirty="0" err="1" smtClean="0"/>
              <a:t>Hintergrund</a:t>
            </a:r>
            <a:r>
              <a:rPr lang="en-GB" dirty="0" smtClean="0"/>
              <a:t> </a:t>
            </a:r>
            <a:r>
              <a:rPr lang="en-GB" dirty="0" err="1" smtClean="0"/>
              <a:t>stellen</a:t>
            </a:r>
            <a:endParaRPr lang="en-GB" dirty="0"/>
          </a:p>
        </p:txBody>
      </p:sp>
      <p:sp>
        <p:nvSpPr>
          <p:cNvPr id="3" name="Untertitel 2"/>
          <p:cNvSpPr>
            <a:spLocks noGrp="1"/>
          </p:cNvSpPr>
          <p:nvPr>
            <p:ph type="subTitle" idx="1" hasCustomPrompt="1"/>
          </p:nvPr>
        </p:nvSpPr>
        <p:spPr bwMode="gray">
          <a:xfrm>
            <a:off x="323850" y="620714"/>
            <a:ext cx="8496298" cy="465726"/>
          </a:xfrm>
          <a:solidFill>
            <a:schemeClr val="bg1"/>
          </a:solidFill>
          <a:ln>
            <a:noFill/>
          </a:ln>
        </p:spPr>
        <p:txBody>
          <a:bodyPr lIns="151200" tIns="90000" anchor="t" anchorCtr="0"/>
          <a:lstStyle>
            <a:lvl1pPr marL="0" indent="0" algn="l">
              <a:lnSpc>
                <a:spcPct val="100000"/>
              </a:lnSpc>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add subtitle</a:t>
            </a:r>
            <a:endParaRPr lang="en-GB" dirty="0"/>
          </a:p>
        </p:txBody>
      </p:sp>
      <p:grpSp>
        <p:nvGrpSpPr>
          <p:cNvPr id="6" name="Gruppieren 5"/>
          <p:cNvGrpSpPr/>
          <p:nvPr userDrawn="1"/>
        </p:nvGrpSpPr>
        <p:grpSpPr>
          <a:xfrm>
            <a:off x="142875" y="152400"/>
            <a:ext cx="8858250" cy="612775"/>
            <a:chOff x="142875" y="152400"/>
            <a:chExt cx="8858250" cy="612775"/>
          </a:xfrm>
          <a:solidFill>
            <a:schemeClr val="accent1"/>
          </a:solidFill>
        </p:grpSpPr>
        <p:sp>
          <p:nvSpPr>
            <p:cNvPr id="7" name="Rechteck 6"/>
            <p:cNvSpPr/>
            <p:nvPr userDrawn="1"/>
          </p:nvSpPr>
          <p:spPr>
            <a:xfrm>
              <a:off x="142875" y="152400"/>
              <a:ext cx="8858250" cy="46831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hteck 8"/>
            <p:cNvSpPr/>
            <p:nvPr userDrawn="1"/>
          </p:nvSpPr>
          <p:spPr>
            <a:xfrm>
              <a:off x="142875" y="597694"/>
              <a:ext cx="180975" cy="1674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hteck 10"/>
            <p:cNvSpPr/>
            <p:nvPr userDrawn="1"/>
          </p:nvSpPr>
          <p:spPr>
            <a:xfrm>
              <a:off x="8820150" y="597693"/>
              <a:ext cx="180975" cy="1674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2" name="Bild 18" descr="g_eth_logo_kurz_neg_Schutzraum.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000" y="306000"/>
              <a:ext cx="971061" cy="158400"/>
            </a:xfrm>
            <a:prstGeom prst="rect">
              <a:avLst/>
            </a:prstGeom>
            <a:grpFill/>
          </p:spPr>
        </p:pic>
      </p:grpSp>
      <p:sp>
        <p:nvSpPr>
          <p:cNvPr id="2" name="Titel 1"/>
          <p:cNvSpPr>
            <a:spLocks noGrp="1"/>
          </p:cNvSpPr>
          <p:nvPr>
            <p:ph type="ctrTitle" hasCustomPrompt="1"/>
          </p:nvPr>
        </p:nvSpPr>
        <p:spPr>
          <a:xfrm>
            <a:off x="323850" y="1043999"/>
            <a:ext cx="8496299" cy="980063"/>
          </a:xfrm>
          <a:solidFill>
            <a:schemeClr val="bg1"/>
          </a:solidFill>
        </p:spPr>
        <p:txBody>
          <a:bodyPr wrap="square" lIns="144000" tIns="0" anchor="t" anchorCtr="0"/>
          <a:lstStyle>
            <a:lvl1pPr>
              <a:lnSpc>
                <a:spcPct val="100000"/>
              </a:lnSpc>
              <a:spcBef>
                <a:spcPts val="0"/>
              </a:spcBef>
              <a:defRPr sz="2800"/>
            </a:lvl1pPr>
          </a:lstStyle>
          <a:p>
            <a:r>
              <a:rPr lang="en-GB" dirty="0" smtClean="0"/>
              <a:t>Add title</a:t>
            </a:r>
            <a:endParaRPr lang="en-GB" dirty="0"/>
          </a:p>
        </p:txBody>
      </p:sp>
      <p:sp>
        <p:nvSpPr>
          <p:cNvPr id="4" name="Textfeld 3"/>
          <p:cNvSpPr txBox="1"/>
          <p:nvPr userDrawn="1"/>
        </p:nvSpPr>
        <p:spPr>
          <a:xfrm>
            <a:off x="323850" y="6957490"/>
            <a:ext cx="8496298" cy="215444"/>
          </a:xfrm>
          <a:prstGeom prst="rect">
            <a:avLst/>
          </a:prstGeom>
          <a:noFill/>
        </p:spPr>
        <p:txBody>
          <a:bodyPr wrap="square" lIns="0" tIns="0" rIns="0" bIns="0" rtlCol="0">
            <a:spAutoFit/>
          </a:bodyPr>
          <a:lstStyle/>
          <a:p>
            <a:r>
              <a:rPr lang="en-GB" sz="1400" dirty="0" smtClean="0">
                <a:solidFill>
                  <a:schemeClr val="tx1"/>
                </a:solidFill>
              </a:rPr>
              <a:t>Change </a:t>
            </a:r>
            <a:r>
              <a:rPr lang="en-GB" sz="1400" dirty="0" err="1" smtClean="0">
                <a:solidFill>
                  <a:schemeClr val="tx1"/>
                </a:solidFill>
              </a:rPr>
              <a:t>foto</a:t>
            </a:r>
            <a:r>
              <a:rPr lang="en-GB" sz="1400" baseline="0" dirty="0" smtClean="0">
                <a:solidFill>
                  <a:schemeClr val="tx1"/>
                </a:solidFill>
              </a:rPr>
              <a:t>: Select picture – right click – change picture</a:t>
            </a:r>
            <a:endParaRPr lang="en-GB" sz="1400" dirty="0">
              <a:solidFill>
                <a:schemeClr val="tx1"/>
              </a:solidFill>
            </a:endParaRPr>
          </a:p>
        </p:txBody>
      </p:sp>
    </p:spTree>
    <p:extLst>
      <p:ext uri="{BB962C8B-B14F-4D97-AF65-F5344CB8AC3E}">
        <p14:creationId xmlns:p14="http://schemas.microsoft.com/office/powerpoint/2010/main" val="4112098291"/>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nhalt 1-spaltig">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a:xfrm>
            <a:off x="323850" y="2024064"/>
            <a:ext cx="8496300" cy="4210046"/>
          </a:xfrm>
        </p:spPr>
        <p:txBody>
          <a:bodyPr/>
          <a:lstStyle>
            <a:lvl1pPr>
              <a:defRPr/>
            </a:lvl1pPr>
          </a:lstStyle>
          <a:p>
            <a:pPr lvl="0"/>
            <a:r>
              <a:rPr lang="en-GB" dirty="0" err="1" smtClean="0"/>
              <a:t>Erste</a:t>
            </a:r>
            <a:r>
              <a:rPr lang="en-GB" dirty="0" smtClean="0"/>
              <a:t> </a:t>
            </a:r>
            <a:r>
              <a:rPr lang="en-GB" dirty="0" err="1" smtClean="0"/>
              <a:t>Ebene</a:t>
            </a:r>
            <a:endParaRPr lang="en-GB" dirty="0" smtClean="0"/>
          </a:p>
          <a:p>
            <a:pPr lvl="1"/>
            <a:r>
              <a:rPr lang="en-GB" dirty="0" err="1" smtClean="0"/>
              <a:t>Zweite</a:t>
            </a:r>
            <a:r>
              <a:rPr lang="en-GB" dirty="0" smtClean="0"/>
              <a:t> </a:t>
            </a:r>
            <a:r>
              <a:rPr lang="en-GB" dirty="0" err="1" smtClean="0"/>
              <a:t>Ebene</a:t>
            </a:r>
            <a:endParaRPr lang="en-GB" dirty="0" smtClean="0"/>
          </a:p>
          <a:p>
            <a:pPr lvl="2"/>
            <a:r>
              <a:rPr lang="en-GB" dirty="0" err="1" smtClean="0"/>
              <a:t>Dritte</a:t>
            </a:r>
            <a:r>
              <a:rPr lang="en-GB" dirty="0" smtClean="0"/>
              <a:t> </a:t>
            </a:r>
            <a:r>
              <a:rPr lang="en-GB" dirty="0" err="1" smtClean="0"/>
              <a:t>Ebene</a:t>
            </a:r>
            <a:endParaRPr lang="en-GB" dirty="0" smtClean="0"/>
          </a:p>
          <a:p>
            <a:pPr lvl="3"/>
            <a:r>
              <a:rPr lang="en-GB" dirty="0" err="1" smtClean="0"/>
              <a:t>Vierte</a:t>
            </a:r>
            <a:r>
              <a:rPr lang="en-GB" dirty="0" smtClean="0"/>
              <a:t> </a:t>
            </a:r>
            <a:r>
              <a:rPr lang="en-GB" dirty="0" err="1" smtClean="0"/>
              <a:t>Ebene</a:t>
            </a:r>
            <a:endParaRPr lang="en-GB" dirty="0" smtClean="0"/>
          </a:p>
          <a:p>
            <a:pPr lvl="4"/>
            <a:r>
              <a:rPr lang="en-GB" dirty="0" err="1" smtClean="0"/>
              <a:t>Fünfte</a:t>
            </a:r>
            <a:r>
              <a:rPr lang="en-GB" dirty="0" smtClean="0"/>
              <a:t> </a:t>
            </a:r>
            <a:r>
              <a:rPr lang="en-GB" dirty="0" err="1" smtClean="0"/>
              <a:t>Ebene</a:t>
            </a:r>
            <a:endParaRPr lang="en-GB" dirty="0"/>
          </a:p>
        </p:txBody>
      </p:sp>
      <p:sp>
        <p:nvSpPr>
          <p:cNvPr id="4" name="Datumsplatzhalter 3"/>
          <p:cNvSpPr>
            <a:spLocks noGrp="1"/>
          </p:cNvSpPr>
          <p:nvPr>
            <p:ph type="dt" sz="half" idx="10"/>
          </p:nvPr>
        </p:nvSpPr>
        <p:spPr/>
        <p:txBody>
          <a:bodyPr/>
          <a:lstStyle/>
          <a:p>
            <a:r>
              <a:rPr lang="en-US" smtClean="0"/>
              <a:t>4/4/2016</a:t>
            </a:r>
            <a:endParaRPr lang="en-GB" dirty="0"/>
          </a:p>
        </p:txBody>
      </p:sp>
      <p:sp>
        <p:nvSpPr>
          <p:cNvPr id="5" name="Fußzeilenplatzhalter 4"/>
          <p:cNvSpPr>
            <a:spLocks noGrp="1"/>
          </p:cNvSpPr>
          <p:nvPr>
            <p:ph type="ftr" sz="quarter" idx="11"/>
          </p:nvPr>
        </p:nvSpPr>
        <p:spPr/>
        <p:txBody>
          <a:bodyPr/>
          <a:lstStyle/>
          <a:p>
            <a:r>
              <a:rPr lang="en-GB" smtClean="0"/>
              <a:t>Katharina Schneider, Robin Oswald</a:t>
            </a:r>
            <a:endParaRPr lang="en-GB" dirty="0"/>
          </a:p>
        </p:txBody>
      </p:sp>
      <p:sp>
        <p:nvSpPr>
          <p:cNvPr id="6" name="Foliennummernplatzhalter 5"/>
          <p:cNvSpPr>
            <a:spLocks noGrp="1"/>
          </p:cNvSpPr>
          <p:nvPr>
            <p:ph type="sldNum" sz="quarter" idx="12"/>
          </p:nvPr>
        </p:nvSpPr>
        <p:spPr/>
        <p:txBody>
          <a:bodyPr/>
          <a:lstStyle/>
          <a:p>
            <a:fld id="{6C6AE60A-B69C-4790-82F7-3882EDF23186}" type="slidenum">
              <a:rPr lang="en-GB" smtClean="0"/>
              <a:t>‹#›</a:t>
            </a:fld>
            <a:endParaRPr lang="en-GB" dirty="0"/>
          </a:p>
        </p:txBody>
      </p:sp>
      <p:sp>
        <p:nvSpPr>
          <p:cNvPr id="7" name="Titel 6"/>
          <p:cNvSpPr>
            <a:spLocks noGrp="1"/>
          </p:cNvSpPr>
          <p:nvPr>
            <p:ph type="title" hasCustomPrompt="1"/>
          </p:nvPr>
        </p:nvSpPr>
        <p:spPr>
          <a:solidFill>
            <a:schemeClr val="bg1"/>
          </a:solidFill>
        </p:spPr>
        <p:txBody>
          <a:bodyPr/>
          <a:lstStyle>
            <a:lvl1pPr>
              <a:defRPr/>
            </a:lvl1pPr>
          </a:lstStyle>
          <a:p>
            <a:r>
              <a:rPr lang="en-GB" dirty="0" smtClean="0"/>
              <a:t>Add title</a:t>
            </a:r>
            <a:endParaRPr lang="en-GB" dirty="0"/>
          </a:p>
        </p:txBody>
      </p:sp>
    </p:spTree>
    <p:extLst>
      <p:ext uri="{BB962C8B-B14F-4D97-AF65-F5344CB8AC3E}">
        <p14:creationId xmlns:p14="http://schemas.microsoft.com/office/powerpoint/2010/main" val="1410024610"/>
      </p:ext>
    </p:extLst>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nhalt 2-spaltig">
    <p:spTree>
      <p:nvGrpSpPr>
        <p:cNvPr id="1" name=""/>
        <p:cNvGrpSpPr/>
        <p:nvPr/>
      </p:nvGrpSpPr>
      <p:grpSpPr>
        <a:xfrm>
          <a:off x="0" y="0"/>
          <a:ext cx="0" cy="0"/>
          <a:chOff x="0" y="0"/>
          <a:chExt cx="0" cy="0"/>
        </a:xfrm>
      </p:grpSpPr>
      <p:sp>
        <p:nvSpPr>
          <p:cNvPr id="3" name="Inhaltsplatzhalter 2"/>
          <p:cNvSpPr>
            <a:spLocks noGrp="1"/>
          </p:cNvSpPr>
          <p:nvPr>
            <p:ph sz="half" idx="1" hasCustomPrompt="1"/>
          </p:nvPr>
        </p:nvSpPr>
        <p:spPr>
          <a:xfrm>
            <a:off x="323850" y="2024063"/>
            <a:ext cx="4104000" cy="4213225"/>
          </a:xfrm>
        </p:spPr>
        <p:txBody>
          <a:bodyPr lIns="140400" rIns="0"/>
          <a:lstStyle>
            <a:lvl1pPr>
              <a:lnSpc>
                <a:spcPct val="100000"/>
              </a:lnSpc>
              <a:spcBef>
                <a:spcPts val="500"/>
              </a:spcBef>
              <a:defRPr sz="2000"/>
            </a:lvl1pPr>
            <a:lvl2pPr>
              <a:lnSpc>
                <a:spcPct val="100000"/>
              </a:lnSpc>
              <a:spcBef>
                <a:spcPts val="400"/>
              </a:spcBef>
              <a:defRPr sz="1800"/>
            </a:lvl2pPr>
            <a:lvl3pPr>
              <a:lnSpc>
                <a:spcPct val="100000"/>
              </a:lnSpc>
              <a:spcBef>
                <a:spcPts val="400"/>
              </a:spcBef>
              <a:defRPr sz="1600"/>
            </a:lvl3pPr>
            <a:lvl4pPr marL="1077913" indent="-177800">
              <a:lnSpc>
                <a:spcPct val="100000"/>
              </a:lnSpc>
              <a:spcBef>
                <a:spcPts val="400"/>
              </a:spcBef>
              <a:defRPr sz="1400"/>
            </a:lvl4pPr>
            <a:lvl5pPr>
              <a:defRPr sz="1400"/>
            </a:lvl5pPr>
            <a:lvl6pPr>
              <a:defRPr sz="1800"/>
            </a:lvl6pPr>
            <a:lvl7pPr>
              <a:defRPr sz="1800"/>
            </a:lvl7pPr>
            <a:lvl8pPr>
              <a:defRPr sz="1800"/>
            </a:lvl8pPr>
            <a:lvl9pPr>
              <a:defRPr sz="1800"/>
            </a:lvl9pPr>
          </a:lstStyle>
          <a:p>
            <a:pPr lvl="0"/>
            <a:r>
              <a:rPr lang="en-GB" dirty="0" err="1" smtClean="0"/>
              <a:t>Erste</a:t>
            </a:r>
            <a:r>
              <a:rPr lang="en-GB" dirty="0" smtClean="0"/>
              <a:t> </a:t>
            </a:r>
            <a:r>
              <a:rPr lang="en-GB" dirty="0" err="1" smtClean="0"/>
              <a:t>Ebene</a:t>
            </a:r>
            <a:endParaRPr lang="en-GB" dirty="0" smtClean="0"/>
          </a:p>
          <a:p>
            <a:pPr lvl="1"/>
            <a:r>
              <a:rPr lang="en-GB" dirty="0" err="1" smtClean="0"/>
              <a:t>Zweite</a:t>
            </a:r>
            <a:r>
              <a:rPr lang="en-GB" dirty="0" smtClean="0"/>
              <a:t> </a:t>
            </a:r>
            <a:r>
              <a:rPr lang="en-GB" dirty="0" err="1" smtClean="0"/>
              <a:t>Ebene</a:t>
            </a:r>
            <a:endParaRPr lang="en-GB" dirty="0" smtClean="0"/>
          </a:p>
          <a:p>
            <a:pPr lvl="2"/>
            <a:r>
              <a:rPr lang="en-GB" dirty="0" err="1" smtClean="0"/>
              <a:t>Dritte</a:t>
            </a:r>
            <a:r>
              <a:rPr lang="en-GB" dirty="0" smtClean="0"/>
              <a:t> </a:t>
            </a:r>
            <a:r>
              <a:rPr lang="en-GB" dirty="0" err="1" smtClean="0"/>
              <a:t>Ebene</a:t>
            </a:r>
            <a:endParaRPr lang="en-GB" dirty="0" smtClean="0"/>
          </a:p>
          <a:p>
            <a:pPr lvl="3"/>
            <a:r>
              <a:rPr lang="en-GB" dirty="0" err="1" smtClean="0"/>
              <a:t>Vierte</a:t>
            </a:r>
            <a:r>
              <a:rPr lang="en-GB" dirty="0" smtClean="0"/>
              <a:t> </a:t>
            </a:r>
            <a:r>
              <a:rPr lang="en-GB" dirty="0" err="1" smtClean="0"/>
              <a:t>Ebene</a:t>
            </a:r>
            <a:endParaRPr lang="en-GB" dirty="0" smtClean="0"/>
          </a:p>
        </p:txBody>
      </p:sp>
      <p:sp>
        <p:nvSpPr>
          <p:cNvPr id="4" name="Inhaltsplatzhalter 3"/>
          <p:cNvSpPr>
            <a:spLocks noGrp="1"/>
          </p:cNvSpPr>
          <p:nvPr>
            <p:ph sz="half" idx="2" hasCustomPrompt="1"/>
          </p:nvPr>
        </p:nvSpPr>
        <p:spPr>
          <a:xfrm>
            <a:off x="4716016" y="2024063"/>
            <a:ext cx="4104134" cy="4213225"/>
          </a:xfrm>
        </p:spPr>
        <p:txBody>
          <a:bodyPr lIns="140400" rIns="0"/>
          <a:lstStyle>
            <a:lvl1pPr>
              <a:lnSpc>
                <a:spcPct val="100000"/>
              </a:lnSpc>
              <a:spcBef>
                <a:spcPts val="500"/>
              </a:spcBef>
              <a:defRPr sz="2000"/>
            </a:lvl1pPr>
            <a:lvl2pPr>
              <a:lnSpc>
                <a:spcPct val="100000"/>
              </a:lnSpc>
              <a:spcBef>
                <a:spcPts val="400"/>
              </a:spcBef>
              <a:defRPr sz="1800"/>
            </a:lvl2pPr>
            <a:lvl3pPr>
              <a:lnSpc>
                <a:spcPct val="100000"/>
              </a:lnSpc>
              <a:spcBef>
                <a:spcPts val="400"/>
              </a:spcBef>
              <a:defRPr sz="1600"/>
            </a:lvl3pPr>
            <a:lvl4pPr>
              <a:lnSpc>
                <a:spcPct val="100000"/>
              </a:lnSpc>
              <a:spcBef>
                <a:spcPts val="400"/>
              </a:spcBef>
              <a:defRPr sz="1400"/>
            </a:lvl4pPr>
            <a:lvl5pPr>
              <a:defRPr sz="1400"/>
            </a:lvl5pPr>
            <a:lvl6pPr>
              <a:defRPr sz="1800"/>
            </a:lvl6pPr>
            <a:lvl7pPr>
              <a:defRPr sz="1800"/>
            </a:lvl7pPr>
            <a:lvl8pPr>
              <a:defRPr sz="1800"/>
            </a:lvl8pPr>
            <a:lvl9pPr>
              <a:defRPr sz="1800"/>
            </a:lvl9pPr>
          </a:lstStyle>
          <a:p>
            <a:pPr lvl="0"/>
            <a:r>
              <a:rPr lang="en-GB" dirty="0" err="1" smtClean="0"/>
              <a:t>Erste</a:t>
            </a:r>
            <a:r>
              <a:rPr lang="en-GB" dirty="0" smtClean="0"/>
              <a:t> </a:t>
            </a:r>
            <a:r>
              <a:rPr lang="en-GB" dirty="0" err="1" smtClean="0"/>
              <a:t>Ebene</a:t>
            </a:r>
            <a:endParaRPr lang="en-GB" dirty="0" smtClean="0"/>
          </a:p>
          <a:p>
            <a:pPr lvl="1"/>
            <a:r>
              <a:rPr lang="en-GB" dirty="0" err="1" smtClean="0"/>
              <a:t>Zweite</a:t>
            </a:r>
            <a:r>
              <a:rPr lang="en-GB" dirty="0" smtClean="0"/>
              <a:t> </a:t>
            </a:r>
            <a:r>
              <a:rPr lang="en-GB" dirty="0" err="1" smtClean="0"/>
              <a:t>Ebene</a:t>
            </a:r>
            <a:endParaRPr lang="en-GB" dirty="0" smtClean="0"/>
          </a:p>
          <a:p>
            <a:pPr lvl="2"/>
            <a:r>
              <a:rPr lang="en-GB" dirty="0" err="1" smtClean="0"/>
              <a:t>Dritte</a:t>
            </a:r>
            <a:r>
              <a:rPr lang="en-GB" dirty="0" smtClean="0"/>
              <a:t> </a:t>
            </a:r>
            <a:r>
              <a:rPr lang="en-GB" dirty="0" err="1" smtClean="0"/>
              <a:t>Ebene</a:t>
            </a:r>
            <a:endParaRPr lang="en-GB" dirty="0" smtClean="0"/>
          </a:p>
          <a:p>
            <a:pPr lvl="3"/>
            <a:r>
              <a:rPr lang="en-GB" dirty="0" err="1" smtClean="0"/>
              <a:t>Vierte</a:t>
            </a:r>
            <a:r>
              <a:rPr lang="en-GB" dirty="0" smtClean="0"/>
              <a:t> </a:t>
            </a:r>
            <a:r>
              <a:rPr lang="en-GB" dirty="0" err="1" smtClean="0"/>
              <a:t>Ebene</a:t>
            </a:r>
            <a:endParaRPr lang="en-GB" dirty="0" smtClean="0"/>
          </a:p>
        </p:txBody>
      </p:sp>
      <p:sp>
        <p:nvSpPr>
          <p:cNvPr id="5" name="Datumsplatzhalter 4"/>
          <p:cNvSpPr>
            <a:spLocks noGrp="1"/>
          </p:cNvSpPr>
          <p:nvPr>
            <p:ph type="dt" sz="half" idx="10"/>
          </p:nvPr>
        </p:nvSpPr>
        <p:spPr/>
        <p:txBody>
          <a:bodyPr/>
          <a:lstStyle/>
          <a:p>
            <a:r>
              <a:rPr lang="en-US" smtClean="0"/>
              <a:t>4/4/2016</a:t>
            </a:r>
            <a:endParaRPr lang="en-GB" dirty="0"/>
          </a:p>
        </p:txBody>
      </p:sp>
      <p:sp>
        <p:nvSpPr>
          <p:cNvPr id="6" name="Fußzeilenplatzhalter 5"/>
          <p:cNvSpPr>
            <a:spLocks noGrp="1"/>
          </p:cNvSpPr>
          <p:nvPr>
            <p:ph type="ftr" sz="quarter" idx="11"/>
          </p:nvPr>
        </p:nvSpPr>
        <p:spPr/>
        <p:txBody>
          <a:bodyPr/>
          <a:lstStyle/>
          <a:p>
            <a:r>
              <a:rPr lang="en-GB" smtClean="0"/>
              <a:t>Katharina Schneider, Robin Oswald</a:t>
            </a:r>
            <a:endParaRPr lang="en-GB" dirty="0"/>
          </a:p>
        </p:txBody>
      </p:sp>
      <p:sp>
        <p:nvSpPr>
          <p:cNvPr id="7" name="Foliennummernplatzhalter 6"/>
          <p:cNvSpPr>
            <a:spLocks noGrp="1"/>
          </p:cNvSpPr>
          <p:nvPr>
            <p:ph type="sldNum" sz="quarter" idx="12"/>
          </p:nvPr>
        </p:nvSpPr>
        <p:spPr/>
        <p:txBody>
          <a:bodyPr/>
          <a:lstStyle/>
          <a:p>
            <a:fld id="{6C6AE60A-B69C-4790-82F7-3882EDF23186}" type="slidenum">
              <a:rPr lang="en-GB" smtClean="0"/>
              <a:t>‹#›</a:t>
            </a:fld>
            <a:endParaRPr lang="en-GB" dirty="0"/>
          </a:p>
        </p:txBody>
      </p:sp>
      <p:sp>
        <p:nvSpPr>
          <p:cNvPr id="8" name="Titel 7"/>
          <p:cNvSpPr>
            <a:spLocks noGrp="1"/>
          </p:cNvSpPr>
          <p:nvPr>
            <p:ph type="title" hasCustomPrompt="1"/>
          </p:nvPr>
        </p:nvSpPr>
        <p:spPr>
          <a:solidFill>
            <a:schemeClr val="bg1"/>
          </a:solidFill>
        </p:spPr>
        <p:txBody>
          <a:bodyPr/>
          <a:lstStyle>
            <a:lvl1pPr>
              <a:defRPr/>
            </a:lvl1pPr>
          </a:lstStyle>
          <a:p>
            <a:r>
              <a:rPr lang="en-GB" dirty="0" smtClean="0"/>
              <a:t>Add title</a:t>
            </a:r>
            <a:endParaRPr lang="en-GB" dirty="0"/>
          </a:p>
        </p:txBody>
      </p:sp>
    </p:spTree>
    <p:extLst>
      <p:ext uri="{BB962C8B-B14F-4D97-AF65-F5344CB8AC3E}">
        <p14:creationId xmlns:p14="http://schemas.microsoft.com/office/powerpoint/2010/main" val="3662098207"/>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Inhalt Freifläche">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en-US" smtClean="0"/>
              <a:t>4/4/2016</a:t>
            </a:r>
            <a:endParaRPr lang="en-GB" dirty="0"/>
          </a:p>
        </p:txBody>
      </p:sp>
      <p:sp>
        <p:nvSpPr>
          <p:cNvPr id="3" name="Fußzeilenplatzhalter 2"/>
          <p:cNvSpPr>
            <a:spLocks noGrp="1"/>
          </p:cNvSpPr>
          <p:nvPr>
            <p:ph type="ftr" sz="quarter" idx="11"/>
          </p:nvPr>
        </p:nvSpPr>
        <p:spPr/>
        <p:txBody>
          <a:bodyPr/>
          <a:lstStyle/>
          <a:p>
            <a:r>
              <a:rPr lang="en-GB" smtClean="0"/>
              <a:t>Katharina Schneider, Robin Oswald</a:t>
            </a:r>
            <a:endParaRPr lang="en-GB" dirty="0"/>
          </a:p>
        </p:txBody>
      </p:sp>
      <p:sp>
        <p:nvSpPr>
          <p:cNvPr id="4" name="Foliennummernplatzhalter 3"/>
          <p:cNvSpPr>
            <a:spLocks noGrp="1"/>
          </p:cNvSpPr>
          <p:nvPr>
            <p:ph type="sldNum" sz="quarter" idx="12"/>
          </p:nvPr>
        </p:nvSpPr>
        <p:spPr/>
        <p:txBody>
          <a:bodyPr/>
          <a:lstStyle/>
          <a:p>
            <a:fld id="{6C6AE60A-B69C-4790-82F7-3882EDF23186}" type="slidenum">
              <a:rPr lang="en-GB" smtClean="0"/>
              <a:t>‹#›</a:t>
            </a:fld>
            <a:endParaRPr lang="en-GB" dirty="0"/>
          </a:p>
        </p:txBody>
      </p:sp>
      <p:sp>
        <p:nvSpPr>
          <p:cNvPr id="5" name="Titel 4"/>
          <p:cNvSpPr>
            <a:spLocks noGrp="1"/>
          </p:cNvSpPr>
          <p:nvPr>
            <p:ph type="title" hasCustomPrompt="1"/>
          </p:nvPr>
        </p:nvSpPr>
        <p:spPr/>
        <p:txBody>
          <a:bodyPr/>
          <a:lstStyle>
            <a:lvl1pPr>
              <a:defRPr/>
            </a:lvl1pPr>
          </a:lstStyle>
          <a:p>
            <a:r>
              <a:rPr lang="en-GB" dirty="0" smtClean="0"/>
              <a:t>Add title</a:t>
            </a:r>
            <a:endParaRPr lang="en-GB" dirty="0"/>
          </a:p>
        </p:txBody>
      </p:sp>
    </p:spTree>
    <p:extLst>
      <p:ext uri="{BB962C8B-B14F-4D97-AF65-F5344CB8AC3E}">
        <p14:creationId xmlns:p14="http://schemas.microsoft.com/office/powerpoint/2010/main" val="2127931204"/>
      </p:ext>
    </p:extLst>
  </p:cSld>
  <p:clrMapOvr>
    <a:masterClrMapping/>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Inhalt Vollbi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en-US" smtClean="0"/>
              <a:t>4/4/2016</a:t>
            </a:r>
            <a:endParaRPr lang="en-GB" dirty="0"/>
          </a:p>
        </p:txBody>
      </p:sp>
      <p:sp>
        <p:nvSpPr>
          <p:cNvPr id="5" name="Fußzeilenplatzhalter 4"/>
          <p:cNvSpPr>
            <a:spLocks noGrp="1"/>
          </p:cNvSpPr>
          <p:nvPr>
            <p:ph type="ftr" sz="quarter" idx="11"/>
          </p:nvPr>
        </p:nvSpPr>
        <p:spPr/>
        <p:txBody>
          <a:bodyPr/>
          <a:lstStyle/>
          <a:p>
            <a:r>
              <a:rPr lang="en-GB" smtClean="0"/>
              <a:t>Katharina Schneider, Robin Oswald</a:t>
            </a:r>
            <a:endParaRPr lang="en-GB" dirty="0"/>
          </a:p>
        </p:txBody>
      </p:sp>
      <p:sp>
        <p:nvSpPr>
          <p:cNvPr id="6" name="Foliennummernplatzhalter 5"/>
          <p:cNvSpPr>
            <a:spLocks noGrp="1"/>
          </p:cNvSpPr>
          <p:nvPr>
            <p:ph type="sldNum" sz="quarter" idx="12"/>
          </p:nvPr>
        </p:nvSpPr>
        <p:spPr/>
        <p:txBody>
          <a:bodyPr/>
          <a:lstStyle/>
          <a:p>
            <a:fld id="{6C6AE60A-B69C-4790-82F7-3882EDF23186}" type="slidenum">
              <a:rPr lang="en-GB" smtClean="0"/>
              <a:t>‹#›</a:t>
            </a:fld>
            <a:endParaRPr lang="en-GB" dirty="0"/>
          </a:p>
        </p:txBody>
      </p:sp>
      <p:sp>
        <p:nvSpPr>
          <p:cNvPr id="10" name="Bildplatzhalter 9"/>
          <p:cNvSpPr>
            <a:spLocks noGrp="1"/>
          </p:cNvSpPr>
          <p:nvPr>
            <p:ph type="pic" sz="quarter" idx="13" hasCustomPrompt="1"/>
          </p:nvPr>
        </p:nvSpPr>
        <p:spPr>
          <a:xfrm>
            <a:off x="323850" y="620713"/>
            <a:ext cx="8496300" cy="5607860"/>
          </a:xfrm>
          <a:noFill/>
        </p:spPr>
        <p:txBody>
          <a:bodyPr/>
          <a:lstStyle>
            <a:lvl1pPr marL="0" indent="0">
              <a:buNone/>
              <a:defRPr/>
            </a:lvl1pPr>
          </a:lstStyle>
          <a:p>
            <a:r>
              <a:rPr lang="en-US" dirty="0" smtClean="0"/>
              <a:t>Add a picture by dragging it onto the icon or by clicking on the icon</a:t>
            </a:r>
          </a:p>
        </p:txBody>
      </p:sp>
    </p:spTree>
    <p:extLst>
      <p:ext uri="{BB962C8B-B14F-4D97-AF65-F5344CB8AC3E}">
        <p14:creationId xmlns:p14="http://schemas.microsoft.com/office/powerpoint/2010/main" val="3115152386"/>
      </p:ext>
    </p:extLst>
  </p:cSld>
  <p:clrMapOvr>
    <a:masterClrMapping/>
  </p:clrMapOvr>
  <p:transition>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Inhalt ohne Balken">
    <p:spTree>
      <p:nvGrpSpPr>
        <p:cNvPr id="1" name=""/>
        <p:cNvGrpSpPr/>
        <p:nvPr/>
      </p:nvGrpSpPr>
      <p:grpSpPr>
        <a:xfrm>
          <a:off x="0" y="0"/>
          <a:ext cx="0" cy="0"/>
          <a:chOff x="0" y="0"/>
          <a:chExt cx="0" cy="0"/>
        </a:xfrm>
      </p:grpSpPr>
      <p:sp>
        <p:nvSpPr>
          <p:cNvPr id="7" name="Rechteck 6"/>
          <p:cNvSpPr/>
          <p:nvPr userDrawn="1"/>
        </p:nvSpPr>
        <p:spPr bwMode="gray">
          <a:xfrm>
            <a:off x="0" y="0"/>
            <a:ext cx="9144000" cy="876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Datumsplatzhalter 1"/>
          <p:cNvSpPr>
            <a:spLocks noGrp="1"/>
          </p:cNvSpPr>
          <p:nvPr>
            <p:ph type="dt" sz="half" idx="10"/>
          </p:nvPr>
        </p:nvSpPr>
        <p:spPr/>
        <p:txBody>
          <a:bodyPr/>
          <a:lstStyle/>
          <a:p>
            <a:r>
              <a:rPr lang="en-US" smtClean="0"/>
              <a:t>4/4/2016</a:t>
            </a:r>
            <a:endParaRPr lang="en-GB" dirty="0"/>
          </a:p>
        </p:txBody>
      </p:sp>
      <p:sp>
        <p:nvSpPr>
          <p:cNvPr id="3" name="Fußzeilenplatzhalter 2"/>
          <p:cNvSpPr>
            <a:spLocks noGrp="1"/>
          </p:cNvSpPr>
          <p:nvPr>
            <p:ph type="ftr" sz="quarter" idx="11"/>
          </p:nvPr>
        </p:nvSpPr>
        <p:spPr/>
        <p:txBody>
          <a:bodyPr/>
          <a:lstStyle/>
          <a:p>
            <a:r>
              <a:rPr lang="en-GB" smtClean="0"/>
              <a:t>Katharina Schneider, Robin Oswald</a:t>
            </a:r>
            <a:endParaRPr lang="en-GB" dirty="0"/>
          </a:p>
        </p:txBody>
      </p:sp>
      <p:sp>
        <p:nvSpPr>
          <p:cNvPr id="4" name="Foliennummernplatzhalter 3"/>
          <p:cNvSpPr>
            <a:spLocks noGrp="1"/>
          </p:cNvSpPr>
          <p:nvPr>
            <p:ph type="sldNum" sz="quarter" idx="12"/>
          </p:nvPr>
        </p:nvSpPr>
        <p:spPr/>
        <p:txBody>
          <a:bodyPr/>
          <a:lstStyle/>
          <a:p>
            <a:fld id="{6C6AE60A-B69C-4790-82F7-3882EDF23186}" type="slidenum">
              <a:rPr lang="en-GB" smtClean="0"/>
              <a:t>‹#›</a:t>
            </a:fld>
            <a:endParaRPr lang="en-GB" dirty="0"/>
          </a:p>
        </p:txBody>
      </p:sp>
      <p:pic>
        <p:nvPicPr>
          <p:cNvPr id="5" name="Bild 4" descr="eth_logo_kurz_pos.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000" y="306000"/>
            <a:ext cx="966978" cy="157734"/>
          </a:xfrm>
          <a:prstGeom prst="rect">
            <a:avLst/>
          </a:prstGeom>
        </p:spPr>
      </p:pic>
    </p:spTree>
    <p:extLst>
      <p:ext uri="{BB962C8B-B14F-4D97-AF65-F5344CB8AC3E}">
        <p14:creationId xmlns:p14="http://schemas.microsoft.com/office/powerpoint/2010/main" val="2200288883"/>
      </p:ext>
    </p:extLst>
  </p:cSld>
  <p:clrMapOvr>
    <a:masterClrMapping/>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elfolie A">
    <p:spTree>
      <p:nvGrpSpPr>
        <p:cNvPr id="1" name=""/>
        <p:cNvGrpSpPr/>
        <p:nvPr/>
      </p:nvGrpSpPr>
      <p:grpSpPr>
        <a:xfrm>
          <a:off x="0" y="0"/>
          <a:ext cx="0" cy="0"/>
          <a:chOff x="0" y="0"/>
          <a:chExt cx="0" cy="0"/>
        </a:xfrm>
      </p:grpSpPr>
      <p:sp>
        <p:nvSpPr>
          <p:cNvPr id="3" name="Untertitel 2"/>
          <p:cNvSpPr>
            <a:spLocks noGrp="1"/>
          </p:cNvSpPr>
          <p:nvPr>
            <p:ph type="subTitle" idx="1" hasCustomPrompt="1"/>
          </p:nvPr>
        </p:nvSpPr>
        <p:spPr>
          <a:xfrm>
            <a:off x="323850" y="4563876"/>
            <a:ext cx="8496300" cy="1673412"/>
          </a:xfrm>
          <a:solidFill>
            <a:schemeClr val="accent1"/>
          </a:solidFill>
        </p:spPr>
        <p:txBody>
          <a:bodyPr lIns="144000" tIns="108000" bIns="0" anchor="t" anchorCtr="0"/>
          <a:lstStyle>
            <a:lvl1pPr marL="0" indent="0" algn="l">
              <a:lnSpc>
                <a:spcPct val="100000"/>
              </a:lnSpc>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add subtitle</a:t>
            </a:r>
            <a:endParaRPr lang="en-GB" dirty="0"/>
          </a:p>
        </p:txBody>
      </p:sp>
      <p:sp>
        <p:nvSpPr>
          <p:cNvPr id="4" name="Datumsplatzhalter 3"/>
          <p:cNvSpPr>
            <a:spLocks noGrp="1"/>
          </p:cNvSpPr>
          <p:nvPr>
            <p:ph type="dt" sz="half" idx="10"/>
          </p:nvPr>
        </p:nvSpPr>
        <p:spPr/>
        <p:txBody>
          <a:bodyPr/>
          <a:lstStyle/>
          <a:p>
            <a:r>
              <a:rPr lang="en-US" smtClean="0"/>
              <a:t>4/4/2016</a:t>
            </a:r>
            <a:endParaRPr lang="en-GB" dirty="0"/>
          </a:p>
        </p:txBody>
      </p:sp>
      <p:sp>
        <p:nvSpPr>
          <p:cNvPr id="5" name="Fußzeilenplatzhalter 4"/>
          <p:cNvSpPr>
            <a:spLocks noGrp="1"/>
          </p:cNvSpPr>
          <p:nvPr>
            <p:ph type="ftr" sz="quarter" idx="11"/>
          </p:nvPr>
        </p:nvSpPr>
        <p:spPr/>
        <p:txBody>
          <a:bodyPr/>
          <a:lstStyle/>
          <a:p>
            <a:r>
              <a:rPr lang="en-GB" smtClean="0"/>
              <a:t>Katharina Schneider, Robin Oswald</a:t>
            </a:r>
            <a:endParaRPr lang="en-GB" dirty="0"/>
          </a:p>
        </p:txBody>
      </p:sp>
      <p:sp>
        <p:nvSpPr>
          <p:cNvPr id="6" name="Foliennummernplatzhalter 5"/>
          <p:cNvSpPr>
            <a:spLocks noGrp="1"/>
          </p:cNvSpPr>
          <p:nvPr>
            <p:ph type="sldNum" sz="quarter" idx="12"/>
          </p:nvPr>
        </p:nvSpPr>
        <p:spPr/>
        <p:txBody>
          <a:bodyPr/>
          <a:lstStyle/>
          <a:p>
            <a:fld id="{6C6AE60A-B69C-4790-82F7-3882EDF23186}" type="slidenum">
              <a:rPr lang="en-GB" smtClean="0"/>
              <a:t>‹#›</a:t>
            </a:fld>
            <a:endParaRPr lang="en-GB" dirty="0"/>
          </a:p>
        </p:txBody>
      </p:sp>
      <p:sp>
        <p:nvSpPr>
          <p:cNvPr id="2" name="Titel 1"/>
          <p:cNvSpPr>
            <a:spLocks noGrp="1"/>
          </p:cNvSpPr>
          <p:nvPr>
            <p:ph type="ctrTitle" hasCustomPrompt="1"/>
          </p:nvPr>
        </p:nvSpPr>
        <p:spPr>
          <a:xfrm>
            <a:off x="323850" y="3429000"/>
            <a:ext cx="8496300" cy="1152128"/>
          </a:xfrm>
          <a:solidFill>
            <a:schemeClr val="accent1"/>
          </a:solidFill>
        </p:spPr>
        <p:txBody>
          <a:bodyPr wrap="square" lIns="144000" tIns="72000" anchor="t" anchorCtr="0"/>
          <a:lstStyle>
            <a:lvl1pPr>
              <a:lnSpc>
                <a:spcPct val="100000"/>
              </a:lnSpc>
              <a:spcBef>
                <a:spcPts val="0"/>
              </a:spcBef>
              <a:defRPr sz="3200">
                <a:solidFill>
                  <a:schemeClr val="bg1"/>
                </a:solidFill>
              </a:defRPr>
            </a:lvl1pPr>
          </a:lstStyle>
          <a:p>
            <a:r>
              <a:rPr lang="en-GB" dirty="0" smtClean="0"/>
              <a:t>Add title</a:t>
            </a:r>
            <a:endParaRPr lang="en-GB" dirty="0"/>
          </a:p>
        </p:txBody>
      </p:sp>
      <p:sp>
        <p:nvSpPr>
          <p:cNvPr id="11" name="Bildplatzhalter 10"/>
          <p:cNvSpPr>
            <a:spLocks noGrp="1"/>
          </p:cNvSpPr>
          <p:nvPr>
            <p:ph type="pic" sz="quarter" idx="13"/>
          </p:nvPr>
        </p:nvSpPr>
        <p:spPr>
          <a:xfrm>
            <a:off x="323850" y="619200"/>
            <a:ext cx="8496300" cy="2809800"/>
          </a:xfrm>
        </p:spPr>
        <p:txBody>
          <a:bodyPr/>
          <a:lstStyle/>
          <a:p>
            <a:endParaRPr lang="en-GB" dirty="0"/>
          </a:p>
        </p:txBody>
      </p:sp>
    </p:spTree>
    <p:extLst>
      <p:ext uri="{BB962C8B-B14F-4D97-AF65-F5344CB8AC3E}">
        <p14:creationId xmlns:p14="http://schemas.microsoft.com/office/powerpoint/2010/main" val="261867632"/>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elfolie B">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323850" y="4823305"/>
            <a:ext cx="8496300" cy="1013969"/>
          </a:xfrm>
          <a:solidFill>
            <a:schemeClr val="accent1"/>
          </a:solidFill>
        </p:spPr>
        <p:txBody>
          <a:bodyPr wrap="square" lIns="144000" tIns="108000" anchor="t" anchorCtr="0"/>
          <a:lstStyle>
            <a:lvl1pPr>
              <a:lnSpc>
                <a:spcPct val="100000"/>
              </a:lnSpc>
              <a:spcBef>
                <a:spcPts val="0"/>
              </a:spcBef>
              <a:defRPr sz="2800" baseline="0">
                <a:solidFill>
                  <a:schemeClr val="bg1"/>
                </a:solidFill>
              </a:defRPr>
            </a:lvl1pPr>
          </a:lstStyle>
          <a:p>
            <a:r>
              <a:rPr lang="en-GB" dirty="0" smtClean="0"/>
              <a:t>Add title</a:t>
            </a:r>
            <a:endParaRPr lang="en-GB" dirty="0"/>
          </a:p>
        </p:txBody>
      </p:sp>
      <p:sp>
        <p:nvSpPr>
          <p:cNvPr id="3" name="Untertitel 2"/>
          <p:cNvSpPr>
            <a:spLocks noGrp="1"/>
          </p:cNvSpPr>
          <p:nvPr>
            <p:ph type="subTitle" idx="1" hasCustomPrompt="1"/>
          </p:nvPr>
        </p:nvSpPr>
        <p:spPr>
          <a:xfrm>
            <a:off x="323850" y="5809753"/>
            <a:ext cx="8496300" cy="427535"/>
          </a:xfrm>
          <a:solidFill>
            <a:schemeClr val="accent1"/>
          </a:solidFill>
        </p:spPr>
        <p:txBody>
          <a:bodyPr lIns="144000" bIns="108000" anchor="b" anchorCtr="0">
            <a:noAutofit/>
          </a:bodyPr>
          <a:lstStyle>
            <a:lvl1pPr marL="0" indent="0" algn="l">
              <a:lnSpc>
                <a:spcPct val="100000"/>
              </a:lnSpc>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add subtitle</a:t>
            </a:r>
            <a:endParaRPr lang="en-GB" dirty="0"/>
          </a:p>
        </p:txBody>
      </p:sp>
      <p:sp>
        <p:nvSpPr>
          <p:cNvPr id="4" name="Datumsplatzhalter 3"/>
          <p:cNvSpPr>
            <a:spLocks noGrp="1"/>
          </p:cNvSpPr>
          <p:nvPr>
            <p:ph type="dt" sz="half" idx="10"/>
          </p:nvPr>
        </p:nvSpPr>
        <p:spPr/>
        <p:txBody>
          <a:bodyPr/>
          <a:lstStyle/>
          <a:p>
            <a:r>
              <a:rPr lang="en-US" smtClean="0"/>
              <a:t>4/4/2016</a:t>
            </a:r>
            <a:endParaRPr lang="en-GB" dirty="0"/>
          </a:p>
        </p:txBody>
      </p:sp>
      <p:sp>
        <p:nvSpPr>
          <p:cNvPr id="5" name="Fußzeilenplatzhalter 4"/>
          <p:cNvSpPr>
            <a:spLocks noGrp="1"/>
          </p:cNvSpPr>
          <p:nvPr>
            <p:ph type="ftr" sz="quarter" idx="11"/>
          </p:nvPr>
        </p:nvSpPr>
        <p:spPr/>
        <p:txBody>
          <a:bodyPr/>
          <a:lstStyle/>
          <a:p>
            <a:r>
              <a:rPr lang="en-GB" smtClean="0"/>
              <a:t>Katharina Schneider, Robin Oswald</a:t>
            </a:r>
            <a:endParaRPr lang="en-GB" dirty="0"/>
          </a:p>
        </p:txBody>
      </p:sp>
      <p:sp>
        <p:nvSpPr>
          <p:cNvPr id="6" name="Foliennummernplatzhalter 5"/>
          <p:cNvSpPr>
            <a:spLocks noGrp="1"/>
          </p:cNvSpPr>
          <p:nvPr>
            <p:ph type="sldNum" sz="quarter" idx="12"/>
          </p:nvPr>
        </p:nvSpPr>
        <p:spPr/>
        <p:txBody>
          <a:bodyPr/>
          <a:lstStyle/>
          <a:p>
            <a:fld id="{6C6AE60A-B69C-4790-82F7-3882EDF23186}" type="slidenum">
              <a:rPr lang="en-GB" smtClean="0"/>
              <a:t>‹#›</a:t>
            </a:fld>
            <a:endParaRPr lang="en-GB" dirty="0"/>
          </a:p>
        </p:txBody>
      </p:sp>
      <p:sp>
        <p:nvSpPr>
          <p:cNvPr id="10" name="Bildplatzhalter 9"/>
          <p:cNvSpPr>
            <a:spLocks noGrp="1"/>
          </p:cNvSpPr>
          <p:nvPr>
            <p:ph type="pic" sz="quarter" idx="13" hasCustomPrompt="1"/>
          </p:nvPr>
        </p:nvSpPr>
        <p:spPr>
          <a:xfrm>
            <a:off x="323850" y="620713"/>
            <a:ext cx="8496300" cy="4204512"/>
          </a:xfrm>
          <a:noFill/>
        </p:spPr>
        <p:txBody>
          <a:bodyPr/>
          <a:lstStyle>
            <a:lvl1pPr marL="0" indent="0">
              <a:buNone/>
              <a:defRPr/>
            </a:lvl1pPr>
          </a:lstStyle>
          <a:p>
            <a:r>
              <a:rPr lang="en-US" dirty="0" smtClean="0"/>
              <a:t>Add a picture by dragging it onto the icon or by clicking on the icon</a:t>
            </a:r>
          </a:p>
        </p:txBody>
      </p:sp>
    </p:spTree>
    <p:extLst>
      <p:ext uri="{BB962C8B-B14F-4D97-AF65-F5344CB8AC3E}">
        <p14:creationId xmlns:p14="http://schemas.microsoft.com/office/powerpoint/2010/main" val="1320666853"/>
      </p:ext>
    </p:extLst>
  </p:cSld>
  <p:clrMapOvr>
    <a:masterClrMapping/>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elfolie C">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323850" y="4823305"/>
            <a:ext cx="8496300" cy="1013969"/>
          </a:xfrm>
          <a:noFill/>
        </p:spPr>
        <p:txBody>
          <a:bodyPr wrap="square" lIns="144000" tIns="108000" anchor="t" anchorCtr="0"/>
          <a:lstStyle>
            <a:lvl1pPr>
              <a:lnSpc>
                <a:spcPct val="100000"/>
              </a:lnSpc>
              <a:spcBef>
                <a:spcPts val="0"/>
              </a:spcBef>
              <a:defRPr sz="2800" baseline="0">
                <a:solidFill>
                  <a:schemeClr val="tx1"/>
                </a:solidFill>
              </a:defRPr>
            </a:lvl1pPr>
          </a:lstStyle>
          <a:p>
            <a:r>
              <a:rPr lang="en-GB" dirty="0" smtClean="0"/>
              <a:t>Add title</a:t>
            </a:r>
            <a:endParaRPr lang="en-GB" dirty="0"/>
          </a:p>
        </p:txBody>
      </p:sp>
      <p:sp>
        <p:nvSpPr>
          <p:cNvPr id="3" name="Untertitel 2"/>
          <p:cNvSpPr>
            <a:spLocks noGrp="1"/>
          </p:cNvSpPr>
          <p:nvPr>
            <p:ph type="subTitle" idx="1" hasCustomPrompt="1"/>
          </p:nvPr>
        </p:nvSpPr>
        <p:spPr>
          <a:xfrm>
            <a:off x="323850" y="5809753"/>
            <a:ext cx="8496300" cy="427535"/>
          </a:xfrm>
          <a:noFill/>
        </p:spPr>
        <p:txBody>
          <a:bodyPr lIns="144000" bIns="108000" anchor="b" anchorCtr="0">
            <a:noAutofit/>
          </a:bodyPr>
          <a:lstStyle>
            <a:lvl1pPr marL="0" indent="0" algn="l">
              <a:lnSpc>
                <a:spcPct val="100000"/>
              </a:lnSpc>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add subtitle</a:t>
            </a:r>
            <a:endParaRPr lang="en-GB" dirty="0"/>
          </a:p>
        </p:txBody>
      </p:sp>
      <p:sp>
        <p:nvSpPr>
          <p:cNvPr id="4" name="Datumsplatzhalter 3"/>
          <p:cNvSpPr>
            <a:spLocks noGrp="1"/>
          </p:cNvSpPr>
          <p:nvPr>
            <p:ph type="dt" sz="half" idx="10"/>
          </p:nvPr>
        </p:nvSpPr>
        <p:spPr/>
        <p:txBody>
          <a:bodyPr/>
          <a:lstStyle/>
          <a:p>
            <a:r>
              <a:rPr lang="en-US" smtClean="0"/>
              <a:t>4/4/2016</a:t>
            </a:r>
            <a:endParaRPr lang="en-GB" dirty="0"/>
          </a:p>
        </p:txBody>
      </p:sp>
      <p:sp>
        <p:nvSpPr>
          <p:cNvPr id="5" name="Fußzeilenplatzhalter 4"/>
          <p:cNvSpPr>
            <a:spLocks noGrp="1"/>
          </p:cNvSpPr>
          <p:nvPr>
            <p:ph type="ftr" sz="quarter" idx="11"/>
          </p:nvPr>
        </p:nvSpPr>
        <p:spPr/>
        <p:txBody>
          <a:bodyPr/>
          <a:lstStyle/>
          <a:p>
            <a:r>
              <a:rPr lang="en-GB" smtClean="0"/>
              <a:t>Katharina Schneider, Robin Oswald</a:t>
            </a:r>
            <a:endParaRPr lang="en-GB" dirty="0"/>
          </a:p>
        </p:txBody>
      </p:sp>
      <p:sp>
        <p:nvSpPr>
          <p:cNvPr id="6" name="Foliennummernplatzhalter 5"/>
          <p:cNvSpPr>
            <a:spLocks noGrp="1"/>
          </p:cNvSpPr>
          <p:nvPr>
            <p:ph type="sldNum" sz="quarter" idx="12"/>
          </p:nvPr>
        </p:nvSpPr>
        <p:spPr/>
        <p:txBody>
          <a:bodyPr/>
          <a:lstStyle/>
          <a:p>
            <a:fld id="{6C6AE60A-B69C-4790-82F7-3882EDF23186}" type="slidenum">
              <a:rPr lang="en-GB" smtClean="0"/>
              <a:t>‹#›</a:t>
            </a:fld>
            <a:endParaRPr lang="en-GB" dirty="0"/>
          </a:p>
        </p:txBody>
      </p:sp>
      <p:sp>
        <p:nvSpPr>
          <p:cNvPr id="10" name="Bildplatzhalter 9"/>
          <p:cNvSpPr>
            <a:spLocks noGrp="1"/>
          </p:cNvSpPr>
          <p:nvPr>
            <p:ph type="pic" sz="quarter" idx="13" hasCustomPrompt="1"/>
          </p:nvPr>
        </p:nvSpPr>
        <p:spPr>
          <a:xfrm>
            <a:off x="323850" y="620713"/>
            <a:ext cx="8496300" cy="4204513"/>
          </a:xfrm>
          <a:noFill/>
        </p:spPr>
        <p:txBody>
          <a:bodyPr/>
          <a:lstStyle>
            <a:lvl1pPr marL="0" indent="0">
              <a:buNone/>
              <a:defRPr/>
            </a:lvl1pPr>
          </a:lstStyle>
          <a:p>
            <a:r>
              <a:rPr lang="en-US" dirty="0" smtClean="0"/>
              <a:t>Add a picture by dragging it onto the icon or by clicking on the icon</a:t>
            </a:r>
          </a:p>
        </p:txBody>
      </p:sp>
    </p:spTree>
    <p:extLst>
      <p:ext uri="{BB962C8B-B14F-4D97-AF65-F5344CB8AC3E}">
        <p14:creationId xmlns:p14="http://schemas.microsoft.com/office/powerpoint/2010/main" val="777920680"/>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elfolie D (Hintergrundbild)">
    <p:bg>
      <p:bgPr>
        <a:solidFill>
          <a:schemeClr val="bg1"/>
        </a:solidFill>
        <a:effectLst/>
      </p:bgPr>
    </p:bg>
    <p:spTree>
      <p:nvGrpSpPr>
        <p:cNvPr id="1" name=""/>
        <p:cNvGrpSpPr/>
        <p:nvPr/>
      </p:nvGrpSpPr>
      <p:grpSpPr>
        <a:xfrm>
          <a:off x="0" y="0"/>
          <a:ext cx="0" cy="0"/>
          <a:chOff x="0" y="0"/>
          <a:chExt cx="0" cy="0"/>
        </a:xfrm>
      </p:grpSpPr>
      <p:grpSp>
        <p:nvGrpSpPr>
          <p:cNvPr id="10" name="Gruppieren 9"/>
          <p:cNvGrpSpPr/>
          <p:nvPr userDrawn="1"/>
        </p:nvGrpSpPr>
        <p:grpSpPr>
          <a:xfrm>
            <a:off x="-377675" y="-385093"/>
            <a:ext cx="9379990" cy="7159750"/>
            <a:chOff x="-377675" y="-385093"/>
            <a:chExt cx="9379990" cy="7159750"/>
          </a:xfrm>
        </p:grpSpPr>
        <p:cxnSp>
          <p:nvCxnSpPr>
            <p:cNvPr id="13" name="Gerade Verbindung 12"/>
            <p:cNvCxnSpPr/>
            <p:nvPr/>
          </p:nvCxnSpPr>
          <p:spPr>
            <a:xfrm rot="5400000">
              <a:off x="190800"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4" name="Gerade Verbindung 13"/>
            <p:cNvCxnSpPr/>
            <p:nvPr/>
          </p:nvCxnSpPr>
          <p:spPr>
            <a:xfrm rot="5400000">
              <a:off x="8689266"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5" name="Gerade Verbindung 14"/>
            <p:cNvCxnSpPr/>
            <p:nvPr userDrawn="1"/>
          </p:nvCxnSpPr>
          <p:spPr>
            <a:xfrm>
              <a:off x="-377675" y="3427045"/>
              <a:ext cx="262289"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16" name="Gerade Verbindung 15"/>
            <p:cNvCxnSpPr/>
            <p:nvPr userDrawn="1"/>
          </p:nvCxnSpPr>
          <p:spPr>
            <a:xfrm>
              <a:off x="-377675" y="762794"/>
              <a:ext cx="262800" cy="1281"/>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17" name="Gerade Verbindung 16"/>
            <p:cNvCxnSpPr/>
            <p:nvPr userDrawn="1"/>
          </p:nvCxnSpPr>
          <p:spPr>
            <a:xfrm>
              <a:off x="-377675" y="6304951"/>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18" name="Gerade Verbindung 17"/>
            <p:cNvCxnSpPr/>
            <p:nvPr userDrawn="1"/>
          </p:nvCxnSpPr>
          <p:spPr>
            <a:xfrm>
              <a:off x="-377675" y="6237242"/>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19" name="Gerade Verbindung 18"/>
            <p:cNvCxnSpPr/>
            <p:nvPr userDrawn="1"/>
          </p:nvCxnSpPr>
          <p:spPr>
            <a:xfrm>
              <a:off x="-377675" y="6774657"/>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0" name="Gerade Verbindung 19"/>
            <p:cNvCxnSpPr/>
            <p:nvPr/>
          </p:nvCxnSpPr>
          <p:spPr>
            <a:xfrm rot="5400000">
              <a:off x="4438800"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1" name="Gerade Verbindung 20"/>
            <p:cNvCxnSpPr/>
            <p:nvPr userDrawn="1"/>
          </p:nvCxnSpPr>
          <p:spPr>
            <a:xfrm>
              <a:off x="-377675" y="619432"/>
              <a:ext cx="262800" cy="1281"/>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2" name="Gerade Verbindung 21"/>
            <p:cNvCxnSpPr/>
            <p:nvPr userDrawn="1"/>
          </p:nvCxnSpPr>
          <p:spPr>
            <a:xfrm>
              <a:off x="-377675" y="2020566"/>
              <a:ext cx="262289"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3" name="Gerade Verbindung 22"/>
            <p:cNvCxnSpPr/>
            <p:nvPr userDrawn="1"/>
          </p:nvCxnSpPr>
          <p:spPr>
            <a:xfrm>
              <a:off x="-377675" y="4831557"/>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4" name="Gerade Verbindung 23"/>
            <p:cNvCxnSpPr/>
            <p:nvPr userDrawn="1"/>
          </p:nvCxnSpPr>
          <p:spPr>
            <a:xfrm rot="5400000">
              <a:off x="10959"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5" name="Gerade Verbindung 24"/>
            <p:cNvCxnSpPr/>
            <p:nvPr userDrawn="1"/>
          </p:nvCxnSpPr>
          <p:spPr>
            <a:xfrm rot="5400000">
              <a:off x="8870400"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
        <p:nvSpPr>
          <p:cNvPr id="5" name="Bildplatzhalter 4"/>
          <p:cNvSpPr>
            <a:spLocks noGrp="1"/>
          </p:cNvSpPr>
          <p:nvPr>
            <p:ph type="pic" sz="quarter" idx="10" hasCustomPrompt="1"/>
          </p:nvPr>
        </p:nvSpPr>
        <p:spPr>
          <a:xfrm>
            <a:off x="0" y="0"/>
            <a:ext cx="9144000" cy="6858000"/>
          </a:xfrm>
        </p:spPr>
        <p:txBody>
          <a:bodyPr/>
          <a:lstStyle>
            <a:lvl1pPr marL="0" indent="0">
              <a:buNone/>
              <a:defRPr/>
            </a:lvl1pPr>
          </a:lstStyle>
          <a:p>
            <a:r>
              <a:rPr lang="en-GB" dirty="0" err="1" smtClean="0"/>
              <a:t>Bild</a:t>
            </a:r>
            <a:r>
              <a:rPr lang="en-GB" dirty="0" smtClean="0"/>
              <a:t> </a:t>
            </a:r>
            <a:r>
              <a:rPr lang="en-GB" dirty="0" err="1" smtClean="0"/>
              <a:t>durch</a:t>
            </a:r>
            <a:r>
              <a:rPr lang="en-GB" dirty="0" smtClean="0"/>
              <a:t> </a:t>
            </a:r>
            <a:r>
              <a:rPr lang="en-GB" dirty="0" err="1" smtClean="0"/>
              <a:t>Klicken</a:t>
            </a:r>
            <a:r>
              <a:rPr lang="en-GB" dirty="0" smtClean="0"/>
              <a:t> auf das Symbol </a:t>
            </a:r>
            <a:r>
              <a:rPr lang="en-GB" dirty="0" err="1" smtClean="0"/>
              <a:t>hinzufügen</a:t>
            </a:r>
            <a:r>
              <a:rPr lang="en-GB" dirty="0" smtClean="0"/>
              <a:t> und in den </a:t>
            </a:r>
            <a:r>
              <a:rPr lang="en-GB" dirty="0" err="1" smtClean="0"/>
              <a:t>Hintergrund</a:t>
            </a:r>
            <a:r>
              <a:rPr lang="en-GB" dirty="0" smtClean="0"/>
              <a:t> </a:t>
            </a:r>
            <a:r>
              <a:rPr lang="en-GB" dirty="0" err="1" smtClean="0"/>
              <a:t>stellen</a:t>
            </a:r>
            <a:endParaRPr lang="en-GB" dirty="0"/>
          </a:p>
        </p:txBody>
      </p:sp>
      <p:sp>
        <p:nvSpPr>
          <p:cNvPr id="3" name="Untertitel 2"/>
          <p:cNvSpPr>
            <a:spLocks noGrp="1"/>
          </p:cNvSpPr>
          <p:nvPr>
            <p:ph type="subTitle" idx="1" hasCustomPrompt="1"/>
          </p:nvPr>
        </p:nvSpPr>
        <p:spPr bwMode="gray">
          <a:xfrm>
            <a:off x="323850" y="620714"/>
            <a:ext cx="8496298" cy="465726"/>
          </a:xfrm>
          <a:solidFill>
            <a:schemeClr val="bg1"/>
          </a:solidFill>
          <a:ln>
            <a:noFill/>
          </a:ln>
        </p:spPr>
        <p:txBody>
          <a:bodyPr lIns="151200" tIns="90000" anchor="t" anchorCtr="0"/>
          <a:lstStyle>
            <a:lvl1pPr marL="0" indent="0" algn="l">
              <a:lnSpc>
                <a:spcPct val="100000"/>
              </a:lnSpc>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add subtitle</a:t>
            </a:r>
            <a:endParaRPr lang="en-GB" dirty="0"/>
          </a:p>
        </p:txBody>
      </p:sp>
      <p:grpSp>
        <p:nvGrpSpPr>
          <p:cNvPr id="6" name="Gruppieren 5"/>
          <p:cNvGrpSpPr/>
          <p:nvPr userDrawn="1"/>
        </p:nvGrpSpPr>
        <p:grpSpPr>
          <a:xfrm>
            <a:off x="142875" y="152400"/>
            <a:ext cx="8858250" cy="612775"/>
            <a:chOff x="142875" y="152400"/>
            <a:chExt cx="8858250" cy="612775"/>
          </a:xfrm>
          <a:solidFill>
            <a:schemeClr val="accent1"/>
          </a:solidFill>
        </p:grpSpPr>
        <p:sp>
          <p:nvSpPr>
            <p:cNvPr id="7" name="Rechteck 6"/>
            <p:cNvSpPr/>
            <p:nvPr userDrawn="1"/>
          </p:nvSpPr>
          <p:spPr>
            <a:xfrm>
              <a:off x="142875" y="152400"/>
              <a:ext cx="8858250" cy="46831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hteck 8"/>
            <p:cNvSpPr/>
            <p:nvPr userDrawn="1"/>
          </p:nvSpPr>
          <p:spPr>
            <a:xfrm>
              <a:off x="142875" y="597694"/>
              <a:ext cx="180975" cy="1674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hteck 10"/>
            <p:cNvSpPr/>
            <p:nvPr userDrawn="1"/>
          </p:nvSpPr>
          <p:spPr>
            <a:xfrm>
              <a:off x="8820150" y="597693"/>
              <a:ext cx="180975" cy="1674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2" name="Bild 18" descr="g_eth_logo_kurz_neg_Schutzraum.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000" y="306000"/>
              <a:ext cx="971061" cy="158400"/>
            </a:xfrm>
            <a:prstGeom prst="rect">
              <a:avLst/>
            </a:prstGeom>
            <a:grpFill/>
          </p:spPr>
        </p:pic>
      </p:grpSp>
      <p:sp>
        <p:nvSpPr>
          <p:cNvPr id="2" name="Titel 1"/>
          <p:cNvSpPr>
            <a:spLocks noGrp="1"/>
          </p:cNvSpPr>
          <p:nvPr>
            <p:ph type="ctrTitle" hasCustomPrompt="1"/>
          </p:nvPr>
        </p:nvSpPr>
        <p:spPr>
          <a:xfrm>
            <a:off x="323850" y="1043999"/>
            <a:ext cx="8496299" cy="980063"/>
          </a:xfrm>
          <a:solidFill>
            <a:schemeClr val="bg1"/>
          </a:solidFill>
        </p:spPr>
        <p:txBody>
          <a:bodyPr wrap="square" lIns="144000" tIns="0" anchor="t" anchorCtr="0"/>
          <a:lstStyle>
            <a:lvl1pPr>
              <a:lnSpc>
                <a:spcPct val="100000"/>
              </a:lnSpc>
              <a:spcBef>
                <a:spcPts val="0"/>
              </a:spcBef>
              <a:defRPr sz="2800"/>
            </a:lvl1pPr>
          </a:lstStyle>
          <a:p>
            <a:r>
              <a:rPr lang="en-GB" dirty="0" smtClean="0"/>
              <a:t>Add title</a:t>
            </a:r>
            <a:endParaRPr lang="en-GB" dirty="0"/>
          </a:p>
        </p:txBody>
      </p:sp>
      <p:sp>
        <p:nvSpPr>
          <p:cNvPr id="4" name="Textfeld 3"/>
          <p:cNvSpPr txBox="1"/>
          <p:nvPr userDrawn="1"/>
        </p:nvSpPr>
        <p:spPr>
          <a:xfrm>
            <a:off x="323850" y="6957490"/>
            <a:ext cx="8496298" cy="215444"/>
          </a:xfrm>
          <a:prstGeom prst="rect">
            <a:avLst/>
          </a:prstGeom>
          <a:noFill/>
        </p:spPr>
        <p:txBody>
          <a:bodyPr wrap="square" lIns="0" tIns="0" rIns="0" bIns="0" rtlCol="0">
            <a:spAutoFit/>
          </a:bodyPr>
          <a:lstStyle/>
          <a:p>
            <a:r>
              <a:rPr lang="en-GB" sz="1400" dirty="0" smtClean="0">
                <a:solidFill>
                  <a:schemeClr val="tx1"/>
                </a:solidFill>
              </a:rPr>
              <a:t>Change picture</a:t>
            </a:r>
            <a:r>
              <a:rPr lang="en-GB" sz="1400" baseline="0" dirty="0" smtClean="0">
                <a:solidFill>
                  <a:schemeClr val="tx1"/>
                </a:solidFill>
              </a:rPr>
              <a:t>: Select picture – right click – change picture</a:t>
            </a:r>
            <a:endParaRPr lang="en-GB" sz="1400" dirty="0">
              <a:solidFill>
                <a:schemeClr val="tx1"/>
              </a:solidFill>
            </a:endParaRPr>
          </a:p>
        </p:txBody>
      </p:sp>
    </p:spTree>
    <p:extLst>
      <p:ext uri="{BB962C8B-B14F-4D97-AF65-F5344CB8AC3E}">
        <p14:creationId xmlns:p14="http://schemas.microsoft.com/office/powerpoint/2010/main" val="1980723131"/>
      </p:ext>
    </p:extLst>
  </p:cSld>
  <p:clrMapOvr>
    <a:masterClrMapping/>
  </p:clrMapOvr>
  <p:transition>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Titelfolie D (Hintergrundbild)">
    <p:bg>
      <p:bgPr>
        <a:solidFill>
          <a:schemeClr val="bg1"/>
        </a:solidFill>
        <a:effectLst/>
      </p:bgPr>
    </p:bg>
    <p:spTree>
      <p:nvGrpSpPr>
        <p:cNvPr id="1" name=""/>
        <p:cNvGrpSpPr/>
        <p:nvPr/>
      </p:nvGrpSpPr>
      <p:grpSpPr>
        <a:xfrm>
          <a:off x="0" y="0"/>
          <a:ext cx="0" cy="0"/>
          <a:chOff x="0" y="0"/>
          <a:chExt cx="0" cy="0"/>
        </a:xfrm>
      </p:grpSpPr>
      <p:grpSp>
        <p:nvGrpSpPr>
          <p:cNvPr id="10" name="Gruppieren 9"/>
          <p:cNvGrpSpPr/>
          <p:nvPr userDrawn="1"/>
        </p:nvGrpSpPr>
        <p:grpSpPr>
          <a:xfrm>
            <a:off x="-377675" y="-385093"/>
            <a:ext cx="9379990" cy="7159750"/>
            <a:chOff x="-377675" y="-385093"/>
            <a:chExt cx="9379990" cy="7159750"/>
          </a:xfrm>
        </p:grpSpPr>
        <p:cxnSp>
          <p:nvCxnSpPr>
            <p:cNvPr id="13" name="Gerade Verbindung 12"/>
            <p:cNvCxnSpPr/>
            <p:nvPr/>
          </p:nvCxnSpPr>
          <p:spPr>
            <a:xfrm rot="5400000">
              <a:off x="190800"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4" name="Gerade Verbindung 13"/>
            <p:cNvCxnSpPr/>
            <p:nvPr/>
          </p:nvCxnSpPr>
          <p:spPr>
            <a:xfrm rot="5400000">
              <a:off x="8689266"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5" name="Gerade Verbindung 14"/>
            <p:cNvCxnSpPr/>
            <p:nvPr userDrawn="1"/>
          </p:nvCxnSpPr>
          <p:spPr>
            <a:xfrm>
              <a:off x="-377675" y="3427045"/>
              <a:ext cx="262289"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16" name="Gerade Verbindung 15"/>
            <p:cNvCxnSpPr/>
            <p:nvPr userDrawn="1"/>
          </p:nvCxnSpPr>
          <p:spPr>
            <a:xfrm>
              <a:off x="-377675" y="762794"/>
              <a:ext cx="262800" cy="1281"/>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17" name="Gerade Verbindung 16"/>
            <p:cNvCxnSpPr/>
            <p:nvPr userDrawn="1"/>
          </p:nvCxnSpPr>
          <p:spPr>
            <a:xfrm>
              <a:off x="-377675" y="6304951"/>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18" name="Gerade Verbindung 17"/>
            <p:cNvCxnSpPr/>
            <p:nvPr userDrawn="1"/>
          </p:nvCxnSpPr>
          <p:spPr>
            <a:xfrm>
              <a:off x="-377675" y="6237242"/>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19" name="Gerade Verbindung 18"/>
            <p:cNvCxnSpPr/>
            <p:nvPr userDrawn="1"/>
          </p:nvCxnSpPr>
          <p:spPr>
            <a:xfrm>
              <a:off x="-377675" y="6774657"/>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0" name="Gerade Verbindung 19"/>
            <p:cNvCxnSpPr/>
            <p:nvPr/>
          </p:nvCxnSpPr>
          <p:spPr>
            <a:xfrm rot="5400000">
              <a:off x="4438800"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1" name="Gerade Verbindung 20"/>
            <p:cNvCxnSpPr/>
            <p:nvPr userDrawn="1"/>
          </p:nvCxnSpPr>
          <p:spPr>
            <a:xfrm>
              <a:off x="-377675" y="619432"/>
              <a:ext cx="262800" cy="1281"/>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2" name="Gerade Verbindung 21"/>
            <p:cNvCxnSpPr/>
            <p:nvPr userDrawn="1"/>
          </p:nvCxnSpPr>
          <p:spPr>
            <a:xfrm>
              <a:off x="-377675" y="2020566"/>
              <a:ext cx="262289"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3" name="Gerade Verbindung 22"/>
            <p:cNvCxnSpPr/>
            <p:nvPr userDrawn="1"/>
          </p:nvCxnSpPr>
          <p:spPr>
            <a:xfrm>
              <a:off x="-377675" y="4831557"/>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4" name="Gerade Verbindung 23"/>
            <p:cNvCxnSpPr/>
            <p:nvPr userDrawn="1"/>
          </p:nvCxnSpPr>
          <p:spPr>
            <a:xfrm rot="5400000">
              <a:off x="10959"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5" name="Gerade Verbindung 24"/>
            <p:cNvCxnSpPr/>
            <p:nvPr userDrawn="1"/>
          </p:nvCxnSpPr>
          <p:spPr>
            <a:xfrm rot="5400000">
              <a:off x="8870400"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
        <p:nvSpPr>
          <p:cNvPr id="5" name="Bildplatzhalter 4"/>
          <p:cNvSpPr>
            <a:spLocks noGrp="1"/>
          </p:cNvSpPr>
          <p:nvPr>
            <p:ph type="pic" sz="quarter" idx="10" hasCustomPrompt="1"/>
          </p:nvPr>
        </p:nvSpPr>
        <p:spPr>
          <a:xfrm>
            <a:off x="0" y="0"/>
            <a:ext cx="9144000" cy="6858000"/>
          </a:xfrm>
        </p:spPr>
        <p:txBody>
          <a:bodyPr/>
          <a:lstStyle>
            <a:lvl1pPr marL="0" indent="0">
              <a:buNone/>
              <a:defRPr/>
            </a:lvl1pPr>
          </a:lstStyle>
          <a:p>
            <a:r>
              <a:rPr lang="en-GB" dirty="0" err="1" smtClean="0"/>
              <a:t>Bild</a:t>
            </a:r>
            <a:r>
              <a:rPr lang="en-GB" dirty="0" smtClean="0"/>
              <a:t> </a:t>
            </a:r>
            <a:r>
              <a:rPr lang="en-GB" dirty="0" err="1" smtClean="0"/>
              <a:t>durch</a:t>
            </a:r>
            <a:r>
              <a:rPr lang="en-GB" dirty="0" smtClean="0"/>
              <a:t> </a:t>
            </a:r>
            <a:r>
              <a:rPr lang="en-GB" dirty="0" err="1" smtClean="0"/>
              <a:t>Klicken</a:t>
            </a:r>
            <a:r>
              <a:rPr lang="en-GB" dirty="0" smtClean="0"/>
              <a:t> auf das Symbol </a:t>
            </a:r>
            <a:r>
              <a:rPr lang="en-GB" dirty="0" err="1" smtClean="0"/>
              <a:t>hinzufügen</a:t>
            </a:r>
            <a:r>
              <a:rPr lang="en-GB" dirty="0" smtClean="0"/>
              <a:t> und in den </a:t>
            </a:r>
            <a:r>
              <a:rPr lang="en-GB" dirty="0" err="1" smtClean="0"/>
              <a:t>Hintergrund</a:t>
            </a:r>
            <a:r>
              <a:rPr lang="en-GB" dirty="0" smtClean="0"/>
              <a:t> </a:t>
            </a:r>
            <a:r>
              <a:rPr lang="en-GB" dirty="0" err="1" smtClean="0"/>
              <a:t>stellen</a:t>
            </a:r>
            <a:endParaRPr lang="en-GB" dirty="0"/>
          </a:p>
        </p:txBody>
      </p:sp>
      <p:sp>
        <p:nvSpPr>
          <p:cNvPr id="3" name="Untertitel 2"/>
          <p:cNvSpPr>
            <a:spLocks noGrp="1"/>
          </p:cNvSpPr>
          <p:nvPr>
            <p:ph type="subTitle" idx="1" hasCustomPrompt="1"/>
          </p:nvPr>
        </p:nvSpPr>
        <p:spPr bwMode="gray">
          <a:xfrm>
            <a:off x="323850" y="620714"/>
            <a:ext cx="8496298" cy="465726"/>
          </a:xfrm>
          <a:solidFill>
            <a:schemeClr val="bg1"/>
          </a:solidFill>
          <a:ln>
            <a:noFill/>
          </a:ln>
        </p:spPr>
        <p:txBody>
          <a:bodyPr lIns="151200" tIns="90000" anchor="t" anchorCtr="0"/>
          <a:lstStyle>
            <a:lvl1pPr marL="0" indent="0" algn="l">
              <a:lnSpc>
                <a:spcPct val="100000"/>
              </a:lnSpc>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add subtitle</a:t>
            </a:r>
            <a:endParaRPr lang="en-GB" dirty="0"/>
          </a:p>
        </p:txBody>
      </p:sp>
      <p:grpSp>
        <p:nvGrpSpPr>
          <p:cNvPr id="6" name="Gruppieren 5"/>
          <p:cNvGrpSpPr/>
          <p:nvPr userDrawn="1"/>
        </p:nvGrpSpPr>
        <p:grpSpPr>
          <a:xfrm>
            <a:off x="142875" y="152400"/>
            <a:ext cx="8858250" cy="612775"/>
            <a:chOff x="142875" y="152400"/>
            <a:chExt cx="8858250" cy="612775"/>
          </a:xfrm>
          <a:solidFill>
            <a:schemeClr val="accent1"/>
          </a:solidFill>
        </p:grpSpPr>
        <p:sp>
          <p:nvSpPr>
            <p:cNvPr id="7" name="Rechteck 6"/>
            <p:cNvSpPr/>
            <p:nvPr userDrawn="1"/>
          </p:nvSpPr>
          <p:spPr>
            <a:xfrm>
              <a:off x="142875" y="152400"/>
              <a:ext cx="8858250" cy="46831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hteck 8"/>
            <p:cNvSpPr/>
            <p:nvPr userDrawn="1"/>
          </p:nvSpPr>
          <p:spPr>
            <a:xfrm>
              <a:off x="142875" y="597694"/>
              <a:ext cx="180975" cy="1674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hteck 10"/>
            <p:cNvSpPr/>
            <p:nvPr userDrawn="1"/>
          </p:nvSpPr>
          <p:spPr>
            <a:xfrm>
              <a:off x="8820150" y="597693"/>
              <a:ext cx="180975" cy="1674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2" name="Bild 18" descr="g_eth_logo_kurz_neg_Schutzraum.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000" y="306000"/>
              <a:ext cx="971061" cy="158400"/>
            </a:xfrm>
            <a:prstGeom prst="rect">
              <a:avLst/>
            </a:prstGeom>
            <a:grpFill/>
          </p:spPr>
        </p:pic>
      </p:grpSp>
      <p:sp>
        <p:nvSpPr>
          <p:cNvPr id="2" name="Titel 1"/>
          <p:cNvSpPr>
            <a:spLocks noGrp="1"/>
          </p:cNvSpPr>
          <p:nvPr>
            <p:ph type="ctrTitle" hasCustomPrompt="1"/>
          </p:nvPr>
        </p:nvSpPr>
        <p:spPr>
          <a:xfrm>
            <a:off x="323850" y="1043999"/>
            <a:ext cx="8496299" cy="980063"/>
          </a:xfrm>
          <a:solidFill>
            <a:schemeClr val="bg1"/>
          </a:solidFill>
        </p:spPr>
        <p:txBody>
          <a:bodyPr wrap="square" lIns="144000" tIns="0" anchor="t" anchorCtr="0"/>
          <a:lstStyle>
            <a:lvl1pPr>
              <a:lnSpc>
                <a:spcPct val="100000"/>
              </a:lnSpc>
              <a:spcBef>
                <a:spcPts val="0"/>
              </a:spcBef>
              <a:defRPr sz="2800"/>
            </a:lvl1pPr>
          </a:lstStyle>
          <a:p>
            <a:r>
              <a:rPr lang="en-GB" dirty="0" smtClean="0"/>
              <a:t>Add title</a:t>
            </a:r>
            <a:endParaRPr lang="en-GB" dirty="0"/>
          </a:p>
        </p:txBody>
      </p:sp>
      <p:sp>
        <p:nvSpPr>
          <p:cNvPr id="4" name="Textfeld 3"/>
          <p:cNvSpPr txBox="1"/>
          <p:nvPr userDrawn="1"/>
        </p:nvSpPr>
        <p:spPr>
          <a:xfrm>
            <a:off x="323850" y="6957490"/>
            <a:ext cx="8496298" cy="215444"/>
          </a:xfrm>
          <a:prstGeom prst="rect">
            <a:avLst/>
          </a:prstGeom>
          <a:noFill/>
        </p:spPr>
        <p:txBody>
          <a:bodyPr wrap="square" lIns="0" tIns="0" rIns="0" bIns="0" rtlCol="0">
            <a:spAutoFit/>
          </a:bodyPr>
          <a:lstStyle/>
          <a:p>
            <a:r>
              <a:rPr lang="en-GB" sz="1400" dirty="0" smtClean="0">
                <a:solidFill>
                  <a:schemeClr val="tx1"/>
                </a:solidFill>
              </a:rPr>
              <a:t>Change </a:t>
            </a:r>
            <a:r>
              <a:rPr lang="en-GB" sz="1400" dirty="0" err="1" smtClean="0">
                <a:solidFill>
                  <a:schemeClr val="tx1"/>
                </a:solidFill>
              </a:rPr>
              <a:t>foto</a:t>
            </a:r>
            <a:r>
              <a:rPr lang="en-GB" sz="1400" baseline="0" dirty="0" smtClean="0">
                <a:solidFill>
                  <a:schemeClr val="tx1"/>
                </a:solidFill>
              </a:rPr>
              <a:t>: Select picture – right click – change picture</a:t>
            </a:r>
            <a:endParaRPr lang="en-GB" sz="1400" dirty="0">
              <a:solidFill>
                <a:schemeClr val="tx1"/>
              </a:solidFill>
            </a:endParaRPr>
          </a:p>
        </p:txBody>
      </p:sp>
    </p:spTree>
    <p:extLst>
      <p:ext uri="{BB962C8B-B14F-4D97-AF65-F5344CB8AC3E}">
        <p14:creationId xmlns:p14="http://schemas.microsoft.com/office/powerpoint/2010/main" val="3997555859"/>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Inhalt 1-spaltig">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a:xfrm>
            <a:off x="323850" y="2024064"/>
            <a:ext cx="8496300" cy="4210046"/>
          </a:xfrm>
        </p:spPr>
        <p:txBody>
          <a:bodyPr/>
          <a:lstStyle>
            <a:lvl1pPr>
              <a:defRPr/>
            </a:lvl1pPr>
          </a:lstStyle>
          <a:p>
            <a:pPr lvl="0"/>
            <a:r>
              <a:rPr lang="en-GB" dirty="0" err="1" smtClean="0"/>
              <a:t>Erste</a:t>
            </a:r>
            <a:r>
              <a:rPr lang="en-GB" dirty="0" smtClean="0"/>
              <a:t> </a:t>
            </a:r>
            <a:r>
              <a:rPr lang="en-GB" dirty="0" err="1" smtClean="0"/>
              <a:t>Ebene</a:t>
            </a:r>
            <a:endParaRPr lang="en-GB" dirty="0" smtClean="0"/>
          </a:p>
          <a:p>
            <a:pPr lvl="1"/>
            <a:r>
              <a:rPr lang="en-GB" dirty="0" err="1" smtClean="0"/>
              <a:t>Zweite</a:t>
            </a:r>
            <a:r>
              <a:rPr lang="en-GB" dirty="0" smtClean="0"/>
              <a:t> </a:t>
            </a:r>
            <a:r>
              <a:rPr lang="en-GB" dirty="0" err="1" smtClean="0"/>
              <a:t>Ebene</a:t>
            </a:r>
            <a:endParaRPr lang="en-GB" dirty="0" smtClean="0"/>
          </a:p>
          <a:p>
            <a:pPr lvl="2"/>
            <a:r>
              <a:rPr lang="en-GB" dirty="0" err="1" smtClean="0"/>
              <a:t>Dritte</a:t>
            </a:r>
            <a:r>
              <a:rPr lang="en-GB" dirty="0" smtClean="0"/>
              <a:t> </a:t>
            </a:r>
            <a:r>
              <a:rPr lang="en-GB" dirty="0" err="1" smtClean="0"/>
              <a:t>Ebene</a:t>
            </a:r>
            <a:endParaRPr lang="en-GB" dirty="0" smtClean="0"/>
          </a:p>
          <a:p>
            <a:pPr lvl="3"/>
            <a:r>
              <a:rPr lang="en-GB" dirty="0" err="1" smtClean="0"/>
              <a:t>Vierte</a:t>
            </a:r>
            <a:r>
              <a:rPr lang="en-GB" dirty="0" smtClean="0"/>
              <a:t> </a:t>
            </a:r>
            <a:r>
              <a:rPr lang="en-GB" dirty="0" err="1" smtClean="0"/>
              <a:t>Ebene</a:t>
            </a:r>
            <a:endParaRPr lang="en-GB" dirty="0" smtClean="0"/>
          </a:p>
          <a:p>
            <a:pPr lvl="4"/>
            <a:r>
              <a:rPr lang="en-GB" dirty="0" err="1" smtClean="0"/>
              <a:t>Fünfte</a:t>
            </a:r>
            <a:r>
              <a:rPr lang="en-GB" dirty="0" smtClean="0"/>
              <a:t> </a:t>
            </a:r>
            <a:r>
              <a:rPr lang="en-GB" dirty="0" err="1" smtClean="0"/>
              <a:t>Ebene</a:t>
            </a:r>
            <a:endParaRPr lang="en-GB" dirty="0"/>
          </a:p>
        </p:txBody>
      </p:sp>
      <p:sp>
        <p:nvSpPr>
          <p:cNvPr id="4" name="Datumsplatzhalter 3"/>
          <p:cNvSpPr>
            <a:spLocks noGrp="1"/>
          </p:cNvSpPr>
          <p:nvPr>
            <p:ph type="dt" sz="half" idx="10"/>
          </p:nvPr>
        </p:nvSpPr>
        <p:spPr/>
        <p:txBody>
          <a:bodyPr/>
          <a:lstStyle/>
          <a:p>
            <a:r>
              <a:rPr lang="en-US" smtClean="0"/>
              <a:t>4/4/2016</a:t>
            </a:r>
            <a:endParaRPr lang="en-GB" dirty="0"/>
          </a:p>
        </p:txBody>
      </p:sp>
      <p:sp>
        <p:nvSpPr>
          <p:cNvPr id="5" name="Fußzeilenplatzhalter 4"/>
          <p:cNvSpPr>
            <a:spLocks noGrp="1"/>
          </p:cNvSpPr>
          <p:nvPr>
            <p:ph type="ftr" sz="quarter" idx="11"/>
          </p:nvPr>
        </p:nvSpPr>
        <p:spPr/>
        <p:txBody>
          <a:bodyPr/>
          <a:lstStyle/>
          <a:p>
            <a:r>
              <a:rPr lang="en-GB" smtClean="0"/>
              <a:t>Katharina Schneider, Robin Oswald</a:t>
            </a:r>
            <a:endParaRPr lang="en-GB" dirty="0"/>
          </a:p>
        </p:txBody>
      </p:sp>
      <p:sp>
        <p:nvSpPr>
          <p:cNvPr id="6" name="Foliennummernplatzhalter 5"/>
          <p:cNvSpPr>
            <a:spLocks noGrp="1"/>
          </p:cNvSpPr>
          <p:nvPr>
            <p:ph type="sldNum" sz="quarter" idx="12"/>
          </p:nvPr>
        </p:nvSpPr>
        <p:spPr/>
        <p:txBody>
          <a:bodyPr/>
          <a:lstStyle/>
          <a:p>
            <a:fld id="{6C6AE60A-B69C-4790-82F7-3882EDF23186}" type="slidenum">
              <a:rPr lang="en-GB" smtClean="0"/>
              <a:t>‹#›</a:t>
            </a:fld>
            <a:endParaRPr lang="en-GB" dirty="0"/>
          </a:p>
        </p:txBody>
      </p:sp>
      <p:sp>
        <p:nvSpPr>
          <p:cNvPr id="7" name="Titel 6"/>
          <p:cNvSpPr>
            <a:spLocks noGrp="1"/>
          </p:cNvSpPr>
          <p:nvPr>
            <p:ph type="title" hasCustomPrompt="1"/>
          </p:nvPr>
        </p:nvSpPr>
        <p:spPr>
          <a:solidFill>
            <a:schemeClr val="bg1"/>
          </a:solidFill>
        </p:spPr>
        <p:txBody>
          <a:bodyPr/>
          <a:lstStyle>
            <a:lvl1pPr>
              <a:defRPr/>
            </a:lvl1pPr>
          </a:lstStyle>
          <a:p>
            <a:r>
              <a:rPr lang="en-GB" dirty="0" smtClean="0"/>
              <a:t>Add title</a:t>
            </a:r>
            <a:endParaRPr lang="en-GB" dirty="0"/>
          </a:p>
        </p:txBody>
      </p:sp>
    </p:spTree>
    <p:extLst>
      <p:ext uri="{BB962C8B-B14F-4D97-AF65-F5344CB8AC3E}">
        <p14:creationId xmlns:p14="http://schemas.microsoft.com/office/powerpoint/2010/main" val="2602216509"/>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Inhalt 2-spaltig">
    <p:spTree>
      <p:nvGrpSpPr>
        <p:cNvPr id="1" name=""/>
        <p:cNvGrpSpPr/>
        <p:nvPr/>
      </p:nvGrpSpPr>
      <p:grpSpPr>
        <a:xfrm>
          <a:off x="0" y="0"/>
          <a:ext cx="0" cy="0"/>
          <a:chOff x="0" y="0"/>
          <a:chExt cx="0" cy="0"/>
        </a:xfrm>
      </p:grpSpPr>
      <p:sp>
        <p:nvSpPr>
          <p:cNvPr id="3" name="Inhaltsplatzhalter 2"/>
          <p:cNvSpPr>
            <a:spLocks noGrp="1"/>
          </p:cNvSpPr>
          <p:nvPr>
            <p:ph sz="half" idx="1" hasCustomPrompt="1"/>
          </p:nvPr>
        </p:nvSpPr>
        <p:spPr>
          <a:xfrm>
            <a:off x="323850" y="2024063"/>
            <a:ext cx="4104000" cy="4213225"/>
          </a:xfrm>
        </p:spPr>
        <p:txBody>
          <a:bodyPr lIns="140400" rIns="0"/>
          <a:lstStyle>
            <a:lvl1pPr>
              <a:lnSpc>
                <a:spcPct val="100000"/>
              </a:lnSpc>
              <a:spcBef>
                <a:spcPts val="500"/>
              </a:spcBef>
              <a:defRPr sz="2000"/>
            </a:lvl1pPr>
            <a:lvl2pPr>
              <a:lnSpc>
                <a:spcPct val="100000"/>
              </a:lnSpc>
              <a:spcBef>
                <a:spcPts val="400"/>
              </a:spcBef>
              <a:defRPr sz="1800"/>
            </a:lvl2pPr>
            <a:lvl3pPr>
              <a:lnSpc>
                <a:spcPct val="100000"/>
              </a:lnSpc>
              <a:spcBef>
                <a:spcPts val="400"/>
              </a:spcBef>
              <a:defRPr sz="1600"/>
            </a:lvl3pPr>
            <a:lvl4pPr marL="1077913" indent="-177800">
              <a:lnSpc>
                <a:spcPct val="100000"/>
              </a:lnSpc>
              <a:spcBef>
                <a:spcPts val="400"/>
              </a:spcBef>
              <a:defRPr sz="1400"/>
            </a:lvl4pPr>
            <a:lvl5pPr>
              <a:defRPr sz="1400"/>
            </a:lvl5pPr>
            <a:lvl6pPr>
              <a:defRPr sz="1800"/>
            </a:lvl6pPr>
            <a:lvl7pPr>
              <a:defRPr sz="1800"/>
            </a:lvl7pPr>
            <a:lvl8pPr>
              <a:defRPr sz="1800"/>
            </a:lvl8pPr>
            <a:lvl9pPr>
              <a:defRPr sz="1800"/>
            </a:lvl9pPr>
          </a:lstStyle>
          <a:p>
            <a:pPr lvl="0"/>
            <a:r>
              <a:rPr lang="en-GB" dirty="0" err="1" smtClean="0"/>
              <a:t>Erste</a:t>
            </a:r>
            <a:r>
              <a:rPr lang="en-GB" dirty="0" smtClean="0"/>
              <a:t> </a:t>
            </a:r>
            <a:r>
              <a:rPr lang="en-GB" dirty="0" err="1" smtClean="0"/>
              <a:t>Ebene</a:t>
            </a:r>
            <a:endParaRPr lang="en-GB" dirty="0" smtClean="0"/>
          </a:p>
          <a:p>
            <a:pPr lvl="1"/>
            <a:r>
              <a:rPr lang="en-GB" dirty="0" err="1" smtClean="0"/>
              <a:t>Zweite</a:t>
            </a:r>
            <a:r>
              <a:rPr lang="en-GB" dirty="0" smtClean="0"/>
              <a:t> </a:t>
            </a:r>
            <a:r>
              <a:rPr lang="en-GB" dirty="0" err="1" smtClean="0"/>
              <a:t>Ebene</a:t>
            </a:r>
            <a:endParaRPr lang="en-GB" dirty="0" smtClean="0"/>
          </a:p>
          <a:p>
            <a:pPr lvl="2"/>
            <a:r>
              <a:rPr lang="en-GB" dirty="0" err="1" smtClean="0"/>
              <a:t>Dritte</a:t>
            </a:r>
            <a:r>
              <a:rPr lang="en-GB" dirty="0" smtClean="0"/>
              <a:t> </a:t>
            </a:r>
            <a:r>
              <a:rPr lang="en-GB" dirty="0" err="1" smtClean="0"/>
              <a:t>Ebene</a:t>
            </a:r>
            <a:endParaRPr lang="en-GB" dirty="0" smtClean="0"/>
          </a:p>
          <a:p>
            <a:pPr lvl="3"/>
            <a:r>
              <a:rPr lang="en-GB" dirty="0" err="1" smtClean="0"/>
              <a:t>Vierte</a:t>
            </a:r>
            <a:r>
              <a:rPr lang="en-GB" dirty="0" smtClean="0"/>
              <a:t> </a:t>
            </a:r>
            <a:r>
              <a:rPr lang="en-GB" dirty="0" err="1" smtClean="0"/>
              <a:t>Ebene</a:t>
            </a:r>
            <a:endParaRPr lang="en-GB" dirty="0" smtClean="0"/>
          </a:p>
        </p:txBody>
      </p:sp>
      <p:sp>
        <p:nvSpPr>
          <p:cNvPr id="4" name="Inhaltsplatzhalter 3"/>
          <p:cNvSpPr>
            <a:spLocks noGrp="1"/>
          </p:cNvSpPr>
          <p:nvPr>
            <p:ph sz="half" idx="2" hasCustomPrompt="1"/>
          </p:nvPr>
        </p:nvSpPr>
        <p:spPr>
          <a:xfrm>
            <a:off x="4716016" y="2024063"/>
            <a:ext cx="4104134" cy="4213225"/>
          </a:xfrm>
        </p:spPr>
        <p:txBody>
          <a:bodyPr lIns="140400" rIns="0"/>
          <a:lstStyle>
            <a:lvl1pPr>
              <a:lnSpc>
                <a:spcPct val="100000"/>
              </a:lnSpc>
              <a:spcBef>
                <a:spcPts val="500"/>
              </a:spcBef>
              <a:defRPr sz="2000"/>
            </a:lvl1pPr>
            <a:lvl2pPr>
              <a:lnSpc>
                <a:spcPct val="100000"/>
              </a:lnSpc>
              <a:spcBef>
                <a:spcPts val="400"/>
              </a:spcBef>
              <a:defRPr sz="1800"/>
            </a:lvl2pPr>
            <a:lvl3pPr>
              <a:lnSpc>
                <a:spcPct val="100000"/>
              </a:lnSpc>
              <a:spcBef>
                <a:spcPts val="400"/>
              </a:spcBef>
              <a:defRPr sz="1600"/>
            </a:lvl3pPr>
            <a:lvl4pPr>
              <a:lnSpc>
                <a:spcPct val="100000"/>
              </a:lnSpc>
              <a:spcBef>
                <a:spcPts val="400"/>
              </a:spcBef>
              <a:defRPr sz="1400"/>
            </a:lvl4pPr>
            <a:lvl5pPr>
              <a:defRPr sz="1400"/>
            </a:lvl5pPr>
            <a:lvl6pPr>
              <a:defRPr sz="1800"/>
            </a:lvl6pPr>
            <a:lvl7pPr>
              <a:defRPr sz="1800"/>
            </a:lvl7pPr>
            <a:lvl8pPr>
              <a:defRPr sz="1800"/>
            </a:lvl8pPr>
            <a:lvl9pPr>
              <a:defRPr sz="1800"/>
            </a:lvl9pPr>
          </a:lstStyle>
          <a:p>
            <a:pPr lvl="0"/>
            <a:r>
              <a:rPr lang="en-GB" dirty="0" err="1" smtClean="0"/>
              <a:t>Erste</a:t>
            </a:r>
            <a:r>
              <a:rPr lang="en-GB" dirty="0" smtClean="0"/>
              <a:t> </a:t>
            </a:r>
            <a:r>
              <a:rPr lang="en-GB" dirty="0" err="1" smtClean="0"/>
              <a:t>Ebene</a:t>
            </a:r>
            <a:endParaRPr lang="en-GB" dirty="0" smtClean="0"/>
          </a:p>
          <a:p>
            <a:pPr lvl="1"/>
            <a:r>
              <a:rPr lang="en-GB" dirty="0" err="1" smtClean="0"/>
              <a:t>Zweite</a:t>
            </a:r>
            <a:r>
              <a:rPr lang="en-GB" dirty="0" smtClean="0"/>
              <a:t> </a:t>
            </a:r>
            <a:r>
              <a:rPr lang="en-GB" dirty="0" err="1" smtClean="0"/>
              <a:t>Ebene</a:t>
            </a:r>
            <a:endParaRPr lang="en-GB" dirty="0" smtClean="0"/>
          </a:p>
          <a:p>
            <a:pPr lvl="2"/>
            <a:r>
              <a:rPr lang="en-GB" dirty="0" err="1" smtClean="0"/>
              <a:t>Dritte</a:t>
            </a:r>
            <a:r>
              <a:rPr lang="en-GB" dirty="0" smtClean="0"/>
              <a:t> </a:t>
            </a:r>
            <a:r>
              <a:rPr lang="en-GB" dirty="0" err="1" smtClean="0"/>
              <a:t>Ebene</a:t>
            </a:r>
            <a:endParaRPr lang="en-GB" dirty="0" smtClean="0"/>
          </a:p>
          <a:p>
            <a:pPr lvl="3"/>
            <a:r>
              <a:rPr lang="en-GB" dirty="0" err="1" smtClean="0"/>
              <a:t>Vierte</a:t>
            </a:r>
            <a:r>
              <a:rPr lang="en-GB" dirty="0" smtClean="0"/>
              <a:t> </a:t>
            </a:r>
            <a:r>
              <a:rPr lang="en-GB" dirty="0" err="1" smtClean="0"/>
              <a:t>Ebene</a:t>
            </a:r>
            <a:endParaRPr lang="en-GB" dirty="0" smtClean="0"/>
          </a:p>
        </p:txBody>
      </p:sp>
      <p:sp>
        <p:nvSpPr>
          <p:cNvPr id="5" name="Datumsplatzhalter 4"/>
          <p:cNvSpPr>
            <a:spLocks noGrp="1"/>
          </p:cNvSpPr>
          <p:nvPr>
            <p:ph type="dt" sz="half" idx="10"/>
          </p:nvPr>
        </p:nvSpPr>
        <p:spPr/>
        <p:txBody>
          <a:bodyPr/>
          <a:lstStyle/>
          <a:p>
            <a:r>
              <a:rPr lang="en-US" smtClean="0"/>
              <a:t>4/4/2016</a:t>
            </a:r>
            <a:endParaRPr lang="en-GB" dirty="0"/>
          </a:p>
        </p:txBody>
      </p:sp>
      <p:sp>
        <p:nvSpPr>
          <p:cNvPr id="6" name="Fußzeilenplatzhalter 5"/>
          <p:cNvSpPr>
            <a:spLocks noGrp="1"/>
          </p:cNvSpPr>
          <p:nvPr>
            <p:ph type="ftr" sz="quarter" idx="11"/>
          </p:nvPr>
        </p:nvSpPr>
        <p:spPr/>
        <p:txBody>
          <a:bodyPr/>
          <a:lstStyle/>
          <a:p>
            <a:r>
              <a:rPr lang="en-GB" smtClean="0"/>
              <a:t>Katharina Schneider, Robin Oswald</a:t>
            </a:r>
            <a:endParaRPr lang="en-GB" dirty="0"/>
          </a:p>
        </p:txBody>
      </p:sp>
      <p:sp>
        <p:nvSpPr>
          <p:cNvPr id="7" name="Foliennummernplatzhalter 6"/>
          <p:cNvSpPr>
            <a:spLocks noGrp="1"/>
          </p:cNvSpPr>
          <p:nvPr>
            <p:ph type="sldNum" sz="quarter" idx="12"/>
          </p:nvPr>
        </p:nvSpPr>
        <p:spPr/>
        <p:txBody>
          <a:bodyPr/>
          <a:lstStyle/>
          <a:p>
            <a:fld id="{6C6AE60A-B69C-4790-82F7-3882EDF23186}" type="slidenum">
              <a:rPr lang="en-GB" smtClean="0"/>
              <a:t>‹#›</a:t>
            </a:fld>
            <a:endParaRPr lang="en-GB" dirty="0"/>
          </a:p>
        </p:txBody>
      </p:sp>
      <p:sp>
        <p:nvSpPr>
          <p:cNvPr id="8" name="Titel 7"/>
          <p:cNvSpPr>
            <a:spLocks noGrp="1"/>
          </p:cNvSpPr>
          <p:nvPr>
            <p:ph type="title" hasCustomPrompt="1"/>
          </p:nvPr>
        </p:nvSpPr>
        <p:spPr>
          <a:solidFill>
            <a:schemeClr val="bg1"/>
          </a:solidFill>
        </p:spPr>
        <p:txBody>
          <a:bodyPr/>
          <a:lstStyle>
            <a:lvl1pPr>
              <a:defRPr/>
            </a:lvl1pPr>
          </a:lstStyle>
          <a:p>
            <a:r>
              <a:rPr lang="en-GB" dirty="0" smtClean="0"/>
              <a:t>Add title</a:t>
            </a:r>
            <a:endParaRPr lang="en-GB" dirty="0"/>
          </a:p>
        </p:txBody>
      </p:sp>
    </p:spTree>
    <p:extLst>
      <p:ext uri="{BB962C8B-B14F-4D97-AF65-F5344CB8AC3E}">
        <p14:creationId xmlns:p14="http://schemas.microsoft.com/office/powerpoint/2010/main" val="1866058938"/>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Inhalt Freifläche">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en-US" smtClean="0"/>
              <a:t>4/4/2016</a:t>
            </a:r>
            <a:endParaRPr lang="en-GB" dirty="0"/>
          </a:p>
        </p:txBody>
      </p:sp>
      <p:sp>
        <p:nvSpPr>
          <p:cNvPr id="3" name="Fußzeilenplatzhalter 2"/>
          <p:cNvSpPr>
            <a:spLocks noGrp="1"/>
          </p:cNvSpPr>
          <p:nvPr>
            <p:ph type="ftr" sz="quarter" idx="11"/>
          </p:nvPr>
        </p:nvSpPr>
        <p:spPr/>
        <p:txBody>
          <a:bodyPr/>
          <a:lstStyle/>
          <a:p>
            <a:r>
              <a:rPr lang="en-GB" smtClean="0"/>
              <a:t>Katharina Schneider, Robin Oswald</a:t>
            </a:r>
            <a:endParaRPr lang="en-GB" dirty="0"/>
          </a:p>
        </p:txBody>
      </p:sp>
      <p:sp>
        <p:nvSpPr>
          <p:cNvPr id="4" name="Foliennummernplatzhalter 3"/>
          <p:cNvSpPr>
            <a:spLocks noGrp="1"/>
          </p:cNvSpPr>
          <p:nvPr>
            <p:ph type="sldNum" sz="quarter" idx="12"/>
          </p:nvPr>
        </p:nvSpPr>
        <p:spPr/>
        <p:txBody>
          <a:bodyPr/>
          <a:lstStyle/>
          <a:p>
            <a:fld id="{6C6AE60A-B69C-4790-82F7-3882EDF23186}" type="slidenum">
              <a:rPr lang="en-GB" smtClean="0"/>
              <a:t>‹#›</a:t>
            </a:fld>
            <a:endParaRPr lang="en-GB" dirty="0"/>
          </a:p>
        </p:txBody>
      </p:sp>
      <p:sp>
        <p:nvSpPr>
          <p:cNvPr id="5" name="Titel 4"/>
          <p:cNvSpPr>
            <a:spLocks noGrp="1"/>
          </p:cNvSpPr>
          <p:nvPr>
            <p:ph type="title" hasCustomPrompt="1"/>
          </p:nvPr>
        </p:nvSpPr>
        <p:spPr/>
        <p:txBody>
          <a:bodyPr/>
          <a:lstStyle>
            <a:lvl1pPr>
              <a:defRPr/>
            </a:lvl1pPr>
          </a:lstStyle>
          <a:p>
            <a:r>
              <a:rPr lang="en-GB" dirty="0" smtClean="0"/>
              <a:t>Add title</a:t>
            </a:r>
            <a:endParaRPr lang="en-GB" dirty="0"/>
          </a:p>
        </p:txBody>
      </p:sp>
    </p:spTree>
    <p:extLst>
      <p:ext uri="{BB962C8B-B14F-4D97-AF65-F5344CB8AC3E}">
        <p14:creationId xmlns:p14="http://schemas.microsoft.com/office/powerpoint/2010/main" val="3906456158"/>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Inhalt Vollbi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en-US" smtClean="0"/>
              <a:t>4/4/2016</a:t>
            </a:r>
            <a:endParaRPr lang="en-GB" dirty="0"/>
          </a:p>
        </p:txBody>
      </p:sp>
      <p:sp>
        <p:nvSpPr>
          <p:cNvPr id="5" name="Fußzeilenplatzhalter 4"/>
          <p:cNvSpPr>
            <a:spLocks noGrp="1"/>
          </p:cNvSpPr>
          <p:nvPr>
            <p:ph type="ftr" sz="quarter" idx="11"/>
          </p:nvPr>
        </p:nvSpPr>
        <p:spPr/>
        <p:txBody>
          <a:bodyPr/>
          <a:lstStyle/>
          <a:p>
            <a:r>
              <a:rPr lang="en-GB" smtClean="0"/>
              <a:t>Katharina Schneider, Robin Oswald</a:t>
            </a:r>
            <a:endParaRPr lang="en-GB" dirty="0"/>
          </a:p>
        </p:txBody>
      </p:sp>
      <p:sp>
        <p:nvSpPr>
          <p:cNvPr id="6" name="Foliennummernplatzhalter 5"/>
          <p:cNvSpPr>
            <a:spLocks noGrp="1"/>
          </p:cNvSpPr>
          <p:nvPr>
            <p:ph type="sldNum" sz="quarter" idx="12"/>
          </p:nvPr>
        </p:nvSpPr>
        <p:spPr/>
        <p:txBody>
          <a:bodyPr/>
          <a:lstStyle/>
          <a:p>
            <a:fld id="{6C6AE60A-B69C-4790-82F7-3882EDF23186}" type="slidenum">
              <a:rPr lang="en-GB" smtClean="0"/>
              <a:t>‹#›</a:t>
            </a:fld>
            <a:endParaRPr lang="en-GB" dirty="0"/>
          </a:p>
        </p:txBody>
      </p:sp>
      <p:sp>
        <p:nvSpPr>
          <p:cNvPr id="10" name="Bildplatzhalter 9"/>
          <p:cNvSpPr>
            <a:spLocks noGrp="1"/>
          </p:cNvSpPr>
          <p:nvPr>
            <p:ph type="pic" sz="quarter" idx="13" hasCustomPrompt="1"/>
          </p:nvPr>
        </p:nvSpPr>
        <p:spPr>
          <a:xfrm>
            <a:off x="323850" y="620713"/>
            <a:ext cx="8496300" cy="5607860"/>
          </a:xfrm>
          <a:noFill/>
        </p:spPr>
        <p:txBody>
          <a:bodyPr/>
          <a:lstStyle>
            <a:lvl1pPr marL="0" indent="0">
              <a:buNone/>
              <a:defRPr/>
            </a:lvl1pPr>
          </a:lstStyle>
          <a:p>
            <a:r>
              <a:rPr lang="en-US" dirty="0" smtClean="0"/>
              <a:t>Add a picture by dragging it onto the icon or by clicking on the icon</a:t>
            </a:r>
          </a:p>
        </p:txBody>
      </p:sp>
    </p:spTree>
    <p:extLst>
      <p:ext uri="{BB962C8B-B14F-4D97-AF65-F5344CB8AC3E}">
        <p14:creationId xmlns:p14="http://schemas.microsoft.com/office/powerpoint/2010/main" val="3496478769"/>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Inhalt ohne Balken">
    <p:spTree>
      <p:nvGrpSpPr>
        <p:cNvPr id="1" name=""/>
        <p:cNvGrpSpPr/>
        <p:nvPr/>
      </p:nvGrpSpPr>
      <p:grpSpPr>
        <a:xfrm>
          <a:off x="0" y="0"/>
          <a:ext cx="0" cy="0"/>
          <a:chOff x="0" y="0"/>
          <a:chExt cx="0" cy="0"/>
        </a:xfrm>
      </p:grpSpPr>
      <p:sp>
        <p:nvSpPr>
          <p:cNvPr id="7" name="Rechteck 6"/>
          <p:cNvSpPr/>
          <p:nvPr userDrawn="1"/>
        </p:nvSpPr>
        <p:spPr bwMode="gray">
          <a:xfrm>
            <a:off x="0" y="0"/>
            <a:ext cx="9144000" cy="876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Datumsplatzhalter 1"/>
          <p:cNvSpPr>
            <a:spLocks noGrp="1"/>
          </p:cNvSpPr>
          <p:nvPr>
            <p:ph type="dt" sz="half" idx="10"/>
          </p:nvPr>
        </p:nvSpPr>
        <p:spPr/>
        <p:txBody>
          <a:bodyPr/>
          <a:lstStyle/>
          <a:p>
            <a:r>
              <a:rPr lang="en-US" smtClean="0"/>
              <a:t>4/4/2016</a:t>
            </a:r>
            <a:endParaRPr lang="en-GB" dirty="0"/>
          </a:p>
        </p:txBody>
      </p:sp>
      <p:sp>
        <p:nvSpPr>
          <p:cNvPr id="3" name="Fußzeilenplatzhalter 2"/>
          <p:cNvSpPr>
            <a:spLocks noGrp="1"/>
          </p:cNvSpPr>
          <p:nvPr>
            <p:ph type="ftr" sz="quarter" idx="11"/>
          </p:nvPr>
        </p:nvSpPr>
        <p:spPr/>
        <p:txBody>
          <a:bodyPr/>
          <a:lstStyle/>
          <a:p>
            <a:r>
              <a:rPr lang="en-GB" smtClean="0"/>
              <a:t>Katharina Schneider, Robin Oswald</a:t>
            </a:r>
            <a:endParaRPr lang="en-GB" dirty="0"/>
          </a:p>
        </p:txBody>
      </p:sp>
      <p:sp>
        <p:nvSpPr>
          <p:cNvPr id="4" name="Foliennummernplatzhalter 3"/>
          <p:cNvSpPr>
            <a:spLocks noGrp="1"/>
          </p:cNvSpPr>
          <p:nvPr>
            <p:ph type="sldNum" sz="quarter" idx="12"/>
          </p:nvPr>
        </p:nvSpPr>
        <p:spPr/>
        <p:txBody>
          <a:bodyPr/>
          <a:lstStyle/>
          <a:p>
            <a:fld id="{6C6AE60A-B69C-4790-82F7-3882EDF23186}" type="slidenum">
              <a:rPr lang="en-GB" smtClean="0"/>
              <a:t>‹#›</a:t>
            </a:fld>
            <a:endParaRPr lang="en-GB" dirty="0"/>
          </a:p>
        </p:txBody>
      </p:sp>
      <p:pic>
        <p:nvPicPr>
          <p:cNvPr id="5" name="Bild 4" descr="eth_logo_kurz_pos.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000" y="306000"/>
            <a:ext cx="966978" cy="157734"/>
          </a:xfrm>
          <a:prstGeom prst="rect">
            <a:avLst/>
          </a:prstGeom>
        </p:spPr>
      </p:pic>
    </p:spTree>
    <p:extLst>
      <p:ext uri="{BB962C8B-B14F-4D97-AF65-F5344CB8AC3E}">
        <p14:creationId xmlns:p14="http://schemas.microsoft.com/office/powerpoint/2010/main" val="3662758759"/>
      </p:ext>
    </p:extLst>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elfolie A">
    <p:spTree>
      <p:nvGrpSpPr>
        <p:cNvPr id="1" name=""/>
        <p:cNvGrpSpPr/>
        <p:nvPr/>
      </p:nvGrpSpPr>
      <p:grpSpPr>
        <a:xfrm>
          <a:off x="0" y="0"/>
          <a:ext cx="0" cy="0"/>
          <a:chOff x="0" y="0"/>
          <a:chExt cx="0" cy="0"/>
        </a:xfrm>
      </p:grpSpPr>
      <p:sp>
        <p:nvSpPr>
          <p:cNvPr id="3" name="Untertitel 2"/>
          <p:cNvSpPr>
            <a:spLocks noGrp="1"/>
          </p:cNvSpPr>
          <p:nvPr>
            <p:ph type="subTitle" idx="1" hasCustomPrompt="1"/>
          </p:nvPr>
        </p:nvSpPr>
        <p:spPr>
          <a:xfrm>
            <a:off x="323850" y="4563876"/>
            <a:ext cx="8496300" cy="1673412"/>
          </a:xfrm>
          <a:solidFill>
            <a:schemeClr val="accent1"/>
          </a:solidFill>
        </p:spPr>
        <p:txBody>
          <a:bodyPr lIns="144000" tIns="108000" bIns="0" anchor="t" anchorCtr="0"/>
          <a:lstStyle>
            <a:lvl1pPr marL="0" indent="0" algn="l">
              <a:lnSpc>
                <a:spcPct val="100000"/>
              </a:lnSpc>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add subtitle</a:t>
            </a:r>
            <a:endParaRPr lang="en-GB" dirty="0"/>
          </a:p>
        </p:txBody>
      </p:sp>
      <p:sp>
        <p:nvSpPr>
          <p:cNvPr id="4" name="Datumsplatzhalter 3"/>
          <p:cNvSpPr>
            <a:spLocks noGrp="1"/>
          </p:cNvSpPr>
          <p:nvPr>
            <p:ph type="dt" sz="half" idx="10"/>
          </p:nvPr>
        </p:nvSpPr>
        <p:spPr/>
        <p:txBody>
          <a:bodyPr/>
          <a:lstStyle/>
          <a:p>
            <a:r>
              <a:rPr lang="en-US" smtClean="0"/>
              <a:t>4/4/2016</a:t>
            </a:r>
            <a:endParaRPr lang="en-GB" dirty="0"/>
          </a:p>
        </p:txBody>
      </p:sp>
      <p:sp>
        <p:nvSpPr>
          <p:cNvPr id="5" name="Fußzeilenplatzhalter 4"/>
          <p:cNvSpPr>
            <a:spLocks noGrp="1"/>
          </p:cNvSpPr>
          <p:nvPr>
            <p:ph type="ftr" sz="quarter" idx="11"/>
          </p:nvPr>
        </p:nvSpPr>
        <p:spPr/>
        <p:txBody>
          <a:bodyPr/>
          <a:lstStyle/>
          <a:p>
            <a:r>
              <a:rPr lang="en-GB" smtClean="0"/>
              <a:t>Katharina Schneider, Robin Oswald</a:t>
            </a:r>
            <a:endParaRPr lang="en-GB" dirty="0"/>
          </a:p>
        </p:txBody>
      </p:sp>
      <p:sp>
        <p:nvSpPr>
          <p:cNvPr id="6" name="Foliennummernplatzhalter 5"/>
          <p:cNvSpPr>
            <a:spLocks noGrp="1"/>
          </p:cNvSpPr>
          <p:nvPr>
            <p:ph type="sldNum" sz="quarter" idx="12"/>
          </p:nvPr>
        </p:nvSpPr>
        <p:spPr/>
        <p:txBody>
          <a:bodyPr/>
          <a:lstStyle/>
          <a:p>
            <a:fld id="{6C6AE60A-B69C-4790-82F7-3882EDF23186}" type="slidenum">
              <a:rPr lang="en-GB" smtClean="0"/>
              <a:t>‹#›</a:t>
            </a:fld>
            <a:endParaRPr lang="en-GB" dirty="0"/>
          </a:p>
        </p:txBody>
      </p:sp>
      <p:sp>
        <p:nvSpPr>
          <p:cNvPr id="2" name="Titel 1"/>
          <p:cNvSpPr>
            <a:spLocks noGrp="1"/>
          </p:cNvSpPr>
          <p:nvPr>
            <p:ph type="ctrTitle" hasCustomPrompt="1"/>
          </p:nvPr>
        </p:nvSpPr>
        <p:spPr>
          <a:xfrm>
            <a:off x="323850" y="3429000"/>
            <a:ext cx="8496300" cy="1152128"/>
          </a:xfrm>
          <a:solidFill>
            <a:schemeClr val="accent1"/>
          </a:solidFill>
        </p:spPr>
        <p:txBody>
          <a:bodyPr wrap="square" lIns="144000" tIns="72000" anchor="t" anchorCtr="0"/>
          <a:lstStyle>
            <a:lvl1pPr>
              <a:lnSpc>
                <a:spcPct val="100000"/>
              </a:lnSpc>
              <a:spcBef>
                <a:spcPts val="0"/>
              </a:spcBef>
              <a:defRPr sz="3200">
                <a:solidFill>
                  <a:schemeClr val="bg1"/>
                </a:solidFill>
              </a:defRPr>
            </a:lvl1pPr>
          </a:lstStyle>
          <a:p>
            <a:r>
              <a:rPr lang="en-GB" dirty="0" smtClean="0"/>
              <a:t>Add title</a:t>
            </a:r>
            <a:endParaRPr lang="en-GB" dirty="0"/>
          </a:p>
        </p:txBody>
      </p:sp>
      <p:sp>
        <p:nvSpPr>
          <p:cNvPr id="11" name="Bildplatzhalter 10"/>
          <p:cNvSpPr>
            <a:spLocks noGrp="1"/>
          </p:cNvSpPr>
          <p:nvPr>
            <p:ph type="pic" sz="quarter" idx="13"/>
          </p:nvPr>
        </p:nvSpPr>
        <p:spPr>
          <a:xfrm>
            <a:off x="323850" y="619200"/>
            <a:ext cx="8496300" cy="2809800"/>
          </a:xfrm>
        </p:spPr>
        <p:txBody>
          <a:bodyPr/>
          <a:lstStyle/>
          <a:p>
            <a:endParaRPr lang="en-GB" dirty="0"/>
          </a:p>
        </p:txBody>
      </p:sp>
    </p:spTree>
    <p:extLst>
      <p:ext uri="{BB962C8B-B14F-4D97-AF65-F5344CB8AC3E}">
        <p14:creationId xmlns:p14="http://schemas.microsoft.com/office/powerpoint/2010/main" val="3702410777"/>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elfolie B">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323850" y="4823305"/>
            <a:ext cx="8496300" cy="1013969"/>
          </a:xfrm>
          <a:solidFill>
            <a:schemeClr val="accent1"/>
          </a:solidFill>
        </p:spPr>
        <p:txBody>
          <a:bodyPr wrap="square" lIns="144000" tIns="108000" anchor="t" anchorCtr="0"/>
          <a:lstStyle>
            <a:lvl1pPr>
              <a:lnSpc>
                <a:spcPct val="100000"/>
              </a:lnSpc>
              <a:spcBef>
                <a:spcPts val="0"/>
              </a:spcBef>
              <a:defRPr sz="2800" baseline="0">
                <a:solidFill>
                  <a:schemeClr val="bg1"/>
                </a:solidFill>
              </a:defRPr>
            </a:lvl1pPr>
          </a:lstStyle>
          <a:p>
            <a:r>
              <a:rPr lang="en-GB" dirty="0" smtClean="0"/>
              <a:t>Add title</a:t>
            </a:r>
            <a:endParaRPr lang="en-GB" dirty="0"/>
          </a:p>
        </p:txBody>
      </p:sp>
      <p:sp>
        <p:nvSpPr>
          <p:cNvPr id="3" name="Untertitel 2"/>
          <p:cNvSpPr>
            <a:spLocks noGrp="1"/>
          </p:cNvSpPr>
          <p:nvPr>
            <p:ph type="subTitle" idx="1" hasCustomPrompt="1"/>
          </p:nvPr>
        </p:nvSpPr>
        <p:spPr>
          <a:xfrm>
            <a:off x="323850" y="5809753"/>
            <a:ext cx="8496300" cy="427535"/>
          </a:xfrm>
          <a:solidFill>
            <a:schemeClr val="accent1"/>
          </a:solidFill>
        </p:spPr>
        <p:txBody>
          <a:bodyPr lIns="144000" bIns="108000" anchor="b" anchorCtr="0">
            <a:noAutofit/>
          </a:bodyPr>
          <a:lstStyle>
            <a:lvl1pPr marL="0" indent="0" algn="l">
              <a:lnSpc>
                <a:spcPct val="100000"/>
              </a:lnSpc>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add subtitle</a:t>
            </a:r>
            <a:endParaRPr lang="en-GB" dirty="0"/>
          </a:p>
        </p:txBody>
      </p:sp>
      <p:sp>
        <p:nvSpPr>
          <p:cNvPr id="4" name="Datumsplatzhalter 3"/>
          <p:cNvSpPr>
            <a:spLocks noGrp="1"/>
          </p:cNvSpPr>
          <p:nvPr>
            <p:ph type="dt" sz="half" idx="10"/>
          </p:nvPr>
        </p:nvSpPr>
        <p:spPr/>
        <p:txBody>
          <a:bodyPr/>
          <a:lstStyle/>
          <a:p>
            <a:r>
              <a:rPr lang="en-US" smtClean="0"/>
              <a:t>4/4/2016</a:t>
            </a:r>
            <a:endParaRPr lang="en-GB" dirty="0"/>
          </a:p>
        </p:txBody>
      </p:sp>
      <p:sp>
        <p:nvSpPr>
          <p:cNvPr id="5" name="Fußzeilenplatzhalter 4"/>
          <p:cNvSpPr>
            <a:spLocks noGrp="1"/>
          </p:cNvSpPr>
          <p:nvPr>
            <p:ph type="ftr" sz="quarter" idx="11"/>
          </p:nvPr>
        </p:nvSpPr>
        <p:spPr/>
        <p:txBody>
          <a:bodyPr/>
          <a:lstStyle/>
          <a:p>
            <a:r>
              <a:rPr lang="en-GB" smtClean="0"/>
              <a:t>Katharina Schneider, Robin Oswald</a:t>
            </a:r>
            <a:endParaRPr lang="en-GB" dirty="0"/>
          </a:p>
        </p:txBody>
      </p:sp>
      <p:sp>
        <p:nvSpPr>
          <p:cNvPr id="6" name="Foliennummernplatzhalter 5"/>
          <p:cNvSpPr>
            <a:spLocks noGrp="1"/>
          </p:cNvSpPr>
          <p:nvPr>
            <p:ph type="sldNum" sz="quarter" idx="12"/>
          </p:nvPr>
        </p:nvSpPr>
        <p:spPr/>
        <p:txBody>
          <a:bodyPr/>
          <a:lstStyle/>
          <a:p>
            <a:fld id="{6C6AE60A-B69C-4790-82F7-3882EDF23186}" type="slidenum">
              <a:rPr lang="en-GB" smtClean="0"/>
              <a:t>‹#›</a:t>
            </a:fld>
            <a:endParaRPr lang="en-GB" dirty="0"/>
          </a:p>
        </p:txBody>
      </p:sp>
      <p:sp>
        <p:nvSpPr>
          <p:cNvPr id="10" name="Bildplatzhalter 9"/>
          <p:cNvSpPr>
            <a:spLocks noGrp="1"/>
          </p:cNvSpPr>
          <p:nvPr>
            <p:ph type="pic" sz="quarter" idx="13" hasCustomPrompt="1"/>
          </p:nvPr>
        </p:nvSpPr>
        <p:spPr>
          <a:xfrm>
            <a:off x="323850" y="620713"/>
            <a:ext cx="8496300" cy="4204512"/>
          </a:xfrm>
          <a:noFill/>
        </p:spPr>
        <p:txBody>
          <a:bodyPr/>
          <a:lstStyle>
            <a:lvl1pPr marL="0" indent="0">
              <a:buNone/>
              <a:defRPr/>
            </a:lvl1pPr>
          </a:lstStyle>
          <a:p>
            <a:r>
              <a:rPr lang="en-US" dirty="0" smtClean="0"/>
              <a:t>Add a picture by dragging it onto the icon or by clicking on the icon</a:t>
            </a:r>
          </a:p>
        </p:txBody>
      </p:sp>
    </p:spTree>
    <p:extLst>
      <p:ext uri="{BB962C8B-B14F-4D97-AF65-F5344CB8AC3E}">
        <p14:creationId xmlns:p14="http://schemas.microsoft.com/office/powerpoint/2010/main" val="3975178085"/>
      </p:ext>
    </p:extLst>
  </p:cSld>
  <p:clrMapOvr>
    <a:masterClrMapping/>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elfolie C">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323850" y="4823305"/>
            <a:ext cx="8496300" cy="1013969"/>
          </a:xfrm>
          <a:noFill/>
        </p:spPr>
        <p:txBody>
          <a:bodyPr wrap="square" lIns="144000" tIns="108000" anchor="t" anchorCtr="0"/>
          <a:lstStyle>
            <a:lvl1pPr>
              <a:lnSpc>
                <a:spcPct val="100000"/>
              </a:lnSpc>
              <a:spcBef>
                <a:spcPts val="0"/>
              </a:spcBef>
              <a:defRPr sz="2800" baseline="0">
                <a:solidFill>
                  <a:schemeClr val="tx1"/>
                </a:solidFill>
              </a:defRPr>
            </a:lvl1pPr>
          </a:lstStyle>
          <a:p>
            <a:r>
              <a:rPr lang="en-GB" dirty="0" smtClean="0"/>
              <a:t>Add title</a:t>
            </a:r>
            <a:endParaRPr lang="en-GB" dirty="0"/>
          </a:p>
        </p:txBody>
      </p:sp>
      <p:sp>
        <p:nvSpPr>
          <p:cNvPr id="3" name="Untertitel 2"/>
          <p:cNvSpPr>
            <a:spLocks noGrp="1"/>
          </p:cNvSpPr>
          <p:nvPr>
            <p:ph type="subTitle" idx="1" hasCustomPrompt="1"/>
          </p:nvPr>
        </p:nvSpPr>
        <p:spPr>
          <a:xfrm>
            <a:off x="323850" y="5809753"/>
            <a:ext cx="8496300" cy="427535"/>
          </a:xfrm>
          <a:noFill/>
        </p:spPr>
        <p:txBody>
          <a:bodyPr lIns="144000" bIns="108000" anchor="b" anchorCtr="0">
            <a:noAutofit/>
          </a:bodyPr>
          <a:lstStyle>
            <a:lvl1pPr marL="0" indent="0" algn="l">
              <a:lnSpc>
                <a:spcPct val="100000"/>
              </a:lnSpc>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add subtitle</a:t>
            </a:r>
            <a:endParaRPr lang="en-GB" dirty="0"/>
          </a:p>
        </p:txBody>
      </p:sp>
      <p:sp>
        <p:nvSpPr>
          <p:cNvPr id="4" name="Datumsplatzhalter 3"/>
          <p:cNvSpPr>
            <a:spLocks noGrp="1"/>
          </p:cNvSpPr>
          <p:nvPr>
            <p:ph type="dt" sz="half" idx="10"/>
          </p:nvPr>
        </p:nvSpPr>
        <p:spPr/>
        <p:txBody>
          <a:bodyPr/>
          <a:lstStyle/>
          <a:p>
            <a:r>
              <a:rPr lang="en-US" smtClean="0"/>
              <a:t>4/4/2016</a:t>
            </a:r>
            <a:endParaRPr lang="en-GB" dirty="0"/>
          </a:p>
        </p:txBody>
      </p:sp>
      <p:sp>
        <p:nvSpPr>
          <p:cNvPr id="5" name="Fußzeilenplatzhalter 4"/>
          <p:cNvSpPr>
            <a:spLocks noGrp="1"/>
          </p:cNvSpPr>
          <p:nvPr>
            <p:ph type="ftr" sz="quarter" idx="11"/>
          </p:nvPr>
        </p:nvSpPr>
        <p:spPr/>
        <p:txBody>
          <a:bodyPr/>
          <a:lstStyle/>
          <a:p>
            <a:r>
              <a:rPr lang="en-GB" smtClean="0"/>
              <a:t>Katharina Schneider, Robin Oswald</a:t>
            </a:r>
            <a:endParaRPr lang="en-GB" dirty="0"/>
          </a:p>
        </p:txBody>
      </p:sp>
      <p:sp>
        <p:nvSpPr>
          <p:cNvPr id="6" name="Foliennummernplatzhalter 5"/>
          <p:cNvSpPr>
            <a:spLocks noGrp="1"/>
          </p:cNvSpPr>
          <p:nvPr>
            <p:ph type="sldNum" sz="quarter" idx="12"/>
          </p:nvPr>
        </p:nvSpPr>
        <p:spPr/>
        <p:txBody>
          <a:bodyPr/>
          <a:lstStyle/>
          <a:p>
            <a:fld id="{6C6AE60A-B69C-4790-82F7-3882EDF23186}" type="slidenum">
              <a:rPr lang="en-GB" smtClean="0"/>
              <a:t>‹#›</a:t>
            </a:fld>
            <a:endParaRPr lang="en-GB" dirty="0"/>
          </a:p>
        </p:txBody>
      </p:sp>
      <p:sp>
        <p:nvSpPr>
          <p:cNvPr id="10" name="Bildplatzhalter 9"/>
          <p:cNvSpPr>
            <a:spLocks noGrp="1"/>
          </p:cNvSpPr>
          <p:nvPr>
            <p:ph type="pic" sz="quarter" idx="13" hasCustomPrompt="1"/>
          </p:nvPr>
        </p:nvSpPr>
        <p:spPr>
          <a:xfrm>
            <a:off x="323850" y="620713"/>
            <a:ext cx="8496300" cy="4204513"/>
          </a:xfrm>
          <a:noFill/>
        </p:spPr>
        <p:txBody>
          <a:bodyPr/>
          <a:lstStyle>
            <a:lvl1pPr marL="0" indent="0">
              <a:buNone/>
              <a:defRPr/>
            </a:lvl1pPr>
          </a:lstStyle>
          <a:p>
            <a:r>
              <a:rPr lang="en-US" dirty="0" smtClean="0"/>
              <a:t>Add a picture by dragging it onto the icon or by clicking on the icon</a:t>
            </a:r>
          </a:p>
        </p:txBody>
      </p:sp>
    </p:spTree>
    <p:extLst>
      <p:ext uri="{BB962C8B-B14F-4D97-AF65-F5344CB8AC3E}">
        <p14:creationId xmlns:p14="http://schemas.microsoft.com/office/powerpoint/2010/main" val="634004087"/>
      </p:ext>
    </p:extLst>
  </p:cSld>
  <p:clrMapOvr>
    <a:masterClrMapping/>
  </p:clrMapOvr>
  <p:transition>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Titelfolie D (Hintergrundbild)">
    <p:bg>
      <p:bgPr>
        <a:solidFill>
          <a:schemeClr val="bg1"/>
        </a:solidFill>
        <a:effectLst/>
      </p:bgPr>
    </p:bg>
    <p:spTree>
      <p:nvGrpSpPr>
        <p:cNvPr id="1" name=""/>
        <p:cNvGrpSpPr/>
        <p:nvPr/>
      </p:nvGrpSpPr>
      <p:grpSpPr>
        <a:xfrm>
          <a:off x="0" y="0"/>
          <a:ext cx="0" cy="0"/>
          <a:chOff x="0" y="0"/>
          <a:chExt cx="0" cy="0"/>
        </a:xfrm>
      </p:grpSpPr>
      <p:grpSp>
        <p:nvGrpSpPr>
          <p:cNvPr id="10" name="Gruppieren 9"/>
          <p:cNvGrpSpPr/>
          <p:nvPr userDrawn="1"/>
        </p:nvGrpSpPr>
        <p:grpSpPr>
          <a:xfrm>
            <a:off x="-377675" y="-385093"/>
            <a:ext cx="9379990" cy="7159750"/>
            <a:chOff x="-377675" y="-385093"/>
            <a:chExt cx="9379990" cy="7159750"/>
          </a:xfrm>
        </p:grpSpPr>
        <p:cxnSp>
          <p:nvCxnSpPr>
            <p:cNvPr id="13" name="Gerade Verbindung 12"/>
            <p:cNvCxnSpPr/>
            <p:nvPr/>
          </p:nvCxnSpPr>
          <p:spPr>
            <a:xfrm rot="5400000">
              <a:off x="190800"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4" name="Gerade Verbindung 13"/>
            <p:cNvCxnSpPr/>
            <p:nvPr/>
          </p:nvCxnSpPr>
          <p:spPr>
            <a:xfrm rot="5400000">
              <a:off x="8689266"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5" name="Gerade Verbindung 14"/>
            <p:cNvCxnSpPr/>
            <p:nvPr userDrawn="1"/>
          </p:nvCxnSpPr>
          <p:spPr>
            <a:xfrm>
              <a:off x="-377675" y="3427045"/>
              <a:ext cx="262289"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16" name="Gerade Verbindung 15"/>
            <p:cNvCxnSpPr/>
            <p:nvPr userDrawn="1"/>
          </p:nvCxnSpPr>
          <p:spPr>
            <a:xfrm>
              <a:off x="-377675" y="762794"/>
              <a:ext cx="262800" cy="1281"/>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17" name="Gerade Verbindung 16"/>
            <p:cNvCxnSpPr/>
            <p:nvPr userDrawn="1"/>
          </p:nvCxnSpPr>
          <p:spPr>
            <a:xfrm>
              <a:off x="-377675" y="6304951"/>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18" name="Gerade Verbindung 17"/>
            <p:cNvCxnSpPr/>
            <p:nvPr userDrawn="1"/>
          </p:nvCxnSpPr>
          <p:spPr>
            <a:xfrm>
              <a:off x="-377675" y="6237242"/>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19" name="Gerade Verbindung 18"/>
            <p:cNvCxnSpPr/>
            <p:nvPr userDrawn="1"/>
          </p:nvCxnSpPr>
          <p:spPr>
            <a:xfrm>
              <a:off x="-377675" y="6774657"/>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0" name="Gerade Verbindung 19"/>
            <p:cNvCxnSpPr/>
            <p:nvPr/>
          </p:nvCxnSpPr>
          <p:spPr>
            <a:xfrm rot="5400000">
              <a:off x="4438800"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1" name="Gerade Verbindung 20"/>
            <p:cNvCxnSpPr/>
            <p:nvPr userDrawn="1"/>
          </p:nvCxnSpPr>
          <p:spPr>
            <a:xfrm>
              <a:off x="-377675" y="619432"/>
              <a:ext cx="262800" cy="1281"/>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2" name="Gerade Verbindung 21"/>
            <p:cNvCxnSpPr/>
            <p:nvPr userDrawn="1"/>
          </p:nvCxnSpPr>
          <p:spPr>
            <a:xfrm>
              <a:off x="-377675" y="2020566"/>
              <a:ext cx="262289"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3" name="Gerade Verbindung 22"/>
            <p:cNvCxnSpPr/>
            <p:nvPr userDrawn="1"/>
          </p:nvCxnSpPr>
          <p:spPr>
            <a:xfrm>
              <a:off x="-377675" y="4831557"/>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4" name="Gerade Verbindung 23"/>
            <p:cNvCxnSpPr/>
            <p:nvPr userDrawn="1"/>
          </p:nvCxnSpPr>
          <p:spPr>
            <a:xfrm rot="5400000">
              <a:off x="10959"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5" name="Gerade Verbindung 24"/>
            <p:cNvCxnSpPr/>
            <p:nvPr userDrawn="1"/>
          </p:nvCxnSpPr>
          <p:spPr>
            <a:xfrm rot="5400000">
              <a:off x="8870400"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
        <p:nvSpPr>
          <p:cNvPr id="5" name="Bildplatzhalter 4"/>
          <p:cNvSpPr>
            <a:spLocks noGrp="1"/>
          </p:cNvSpPr>
          <p:nvPr>
            <p:ph type="pic" sz="quarter" idx="10" hasCustomPrompt="1"/>
          </p:nvPr>
        </p:nvSpPr>
        <p:spPr>
          <a:xfrm>
            <a:off x="0" y="0"/>
            <a:ext cx="9144000" cy="6858000"/>
          </a:xfrm>
        </p:spPr>
        <p:txBody>
          <a:bodyPr/>
          <a:lstStyle>
            <a:lvl1pPr marL="0" indent="0">
              <a:buNone/>
              <a:defRPr/>
            </a:lvl1pPr>
          </a:lstStyle>
          <a:p>
            <a:r>
              <a:rPr lang="en-GB" dirty="0" err="1" smtClean="0"/>
              <a:t>Bild</a:t>
            </a:r>
            <a:r>
              <a:rPr lang="en-GB" dirty="0" smtClean="0"/>
              <a:t> </a:t>
            </a:r>
            <a:r>
              <a:rPr lang="en-GB" dirty="0" err="1" smtClean="0"/>
              <a:t>durch</a:t>
            </a:r>
            <a:r>
              <a:rPr lang="en-GB" dirty="0" smtClean="0"/>
              <a:t> </a:t>
            </a:r>
            <a:r>
              <a:rPr lang="en-GB" dirty="0" err="1" smtClean="0"/>
              <a:t>Klicken</a:t>
            </a:r>
            <a:r>
              <a:rPr lang="en-GB" dirty="0" smtClean="0"/>
              <a:t> auf das Symbol </a:t>
            </a:r>
            <a:r>
              <a:rPr lang="en-GB" dirty="0" err="1" smtClean="0"/>
              <a:t>hinzufügen</a:t>
            </a:r>
            <a:r>
              <a:rPr lang="en-GB" dirty="0" smtClean="0"/>
              <a:t> und in den </a:t>
            </a:r>
            <a:r>
              <a:rPr lang="en-GB" dirty="0" err="1" smtClean="0"/>
              <a:t>Hintergrund</a:t>
            </a:r>
            <a:r>
              <a:rPr lang="en-GB" dirty="0" smtClean="0"/>
              <a:t> </a:t>
            </a:r>
            <a:r>
              <a:rPr lang="en-GB" dirty="0" err="1" smtClean="0"/>
              <a:t>stellen</a:t>
            </a:r>
            <a:endParaRPr lang="en-GB" dirty="0"/>
          </a:p>
        </p:txBody>
      </p:sp>
      <p:sp>
        <p:nvSpPr>
          <p:cNvPr id="3" name="Untertitel 2"/>
          <p:cNvSpPr>
            <a:spLocks noGrp="1"/>
          </p:cNvSpPr>
          <p:nvPr>
            <p:ph type="subTitle" idx="1" hasCustomPrompt="1"/>
          </p:nvPr>
        </p:nvSpPr>
        <p:spPr bwMode="gray">
          <a:xfrm>
            <a:off x="323850" y="620714"/>
            <a:ext cx="8496298" cy="465726"/>
          </a:xfrm>
          <a:solidFill>
            <a:schemeClr val="bg1"/>
          </a:solidFill>
          <a:ln>
            <a:noFill/>
          </a:ln>
        </p:spPr>
        <p:txBody>
          <a:bodyPr lIns="151200" tIns="90000" anchor="t" anchorCtr="0"/>
          <a:lstStyle>
            <a:lvl1pPr marL="0" indent="0" algn="l">
              <a:lnSpc>
                <a:spcPct val="100000"/>
              </a:lnSpc>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add subtitle</a:t>
            </a:r>
            <a:endParaRPr lang="en-GB" dirty="0"/>
          </a:p>
        </p:txBody>
      </p:sp>
      <p:grpSp>
        <p:nvGrpSpPr>
          <p:cNvPr id="6" name="Gruppieren 5"/>
          <p:cNvGrpSpPr/>
          <p:nvPr userDrawn="1"/>
        </p:nvGrpSpPr>
        <p:grpSpPr>
          <a:xfrm>
            <a:off x="142875" y="152400"/>
            <a:ext cx="8858250" cy="612775"/>
            <a:chOff x="142875" y="152400"/>
            <a:chExt cx="8858250" cy="612775"/>
          </a:xfrm>
          <a:solidFill>
            <a:schemeClr val="accent1"/>
          </a:solidFill>
        </p:grpSpPr>
        <p:sp>
          <p:nvSpPr>
            <p:cNvPr id="7" name="Rechteck 6"/>
            <p:cNvSpPr/>
            <p:nvPr userDrawn="1"/>
          </p:nvSpPr>
          <p:spPr>
            <a:xfrm>
              <a:off x="142875" y="152400"/>
              <a:ext cx="8858250" cy="46831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hteck 8"/>
            <p:cNvSpPr/>
            <p:nvPr userDrawn="1"/>
          </p:nvSpPr>
          <p:spPr>
            <a:xfrm>
              <a:off x="142875" y="597694"/>
              <a:ext cx="180975" cy="1674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hteck 10"/>
            <p:cNvSpPr/>
            <p:nvPr userDrawn="1"/>
          </p:nvSpPr>
          <p:spPr>
            <a:xfrm>
              <a:off x="8820150" y="597693"/>
              <a:ext cx="180975" cy="1674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2" name="Bild 18" descr="g_eth_logo_kurz_neg_Schutzraum.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000" y="306000"/>
              <a:ext cx="971061" cy="158400"/>
            </a:xfrm>
            <a:prstGeom prst="rect">
              <a:avLst/>
            </a:prstGeom>
            <a:grpFill/>
          </p:spPr>
        </p:pic>
      </p:grpSp>
      <p:sp>
        <p:nvSpPr>
          <p:cNvPr id="2" name="Titel 1"/>
          <p:cNvSpPr>
            <a:spLocks noGrp="1"/>
          </p:cNvSpPr>
          <p:nvPr>
            <p:ph type="ctrTitle" hasCustomPrompt="1"/>
          </p:nvPr>
        </p:nvSpPr>
        <p:spPr>
          <a:xfrm>
            <a:off x="323850" y="1043999"/>
            <a:ext cx="8496299" cy="980063"/>
          </a:xfrm>
          <a:solidFill>
            <a:schemeClr val="bg1"/>
          </a:solidFill>
        </p:spPr>
        <p:txBody>
          <a:bodyPr wrap="square" lIns="144000" tIns="0" anchor="t" anchorCtr="0"/>
          <a:lstStyle>
            <a:lvl1pPr>
              <a:lnSpc>
                <a:spcPct val="100000"/>
              </a:lnSpc>
              <a:spcBef>
                <a:spcPts val="0"/>
              </a:spcBef>
              <a:defRPr sz="2800"/>
            </a:lvl1pPr>
          </a:lstStyle>
          <a:p>
            <a:r>
              <a:rPr lang="en-GB" dirty="0" smtClean="0"/>
              <a:t>Add title</a:t>
            </a:r>
            <a:endParaRPr lang="en-GB" dirty="0"/>
          </a:p>
        </p:txBody>
      </p:sp>
      <p:sp>
        <p:nvSpPr>
          <p:cNvPr id="4" name="Textfeld 3"/>
          <p:cNvSpPr txBox="1"/>
          <p:nvPr userDrawn="1"/>
        </p:nvSpPr>
        <p:spPr>
          <a:xfrm>
            <a:off x="323850" y="6957490"/>
            <a:ext cx="8496298" cy="215444"/>
          </a:xfrm>
          <a:prstGeom prst="rect">
            <a:avLst/>
          </a:prstGeom>
          <a:noFill/>
        </p:spPr>
        <p:txBody>
          <a:bodyPr wrap="square" lIns="0" tIns="0" rIns="0" bIns="0" rtlCol="0">
            <a:spAutoFit/>
          </a:bodyPr>
          <a:lstStyle/>
          <a:p>
            <a:r>
              <a:rPr lang="en-GB" sz="1400" dirty="0" smtClean="0">
                <a:solidFill>
                  <a:schemeClr val="tx1"/>
                </a:solidFill>
              </a:rPr>
              <a:t>Change </a:t>
            </a:r>
            <a:r>
              <a:rPr lang="en-GB" sz="1400" dirty="0" err="1" smtClean="0">
                <a:solidFill>
                  <a:schemeClr val="tx1"/>
                </a:solidFill>
              </a:rPr>
              <a:t>foto</a:t>
            </a:r>
            <a:r>
              <a:rPr lang="en-GB" sz="1400" baseline="0" dirty="0" smtClean="0">
                <a:solidFill>
                  <a:schemeClr val="tx1"/>
                </a:solidFill>
              </a:rPr>
              <a:t>: Select picture – right click – change picture</a:t>
            </a:r>
            <a:endParaRPr lang="en-GB" sz="1400" dirty="0">
              <a:solidFill>
                <a:schemeClr val="tx1"/>
              </a:solidFill>
            </a:endParaRPr>
          </a:p>
        </p:txBody>
      </p:sp>
    </p:spTree>
    <p:extLst>
      <p:ext uri="{BB962C8B-B14F-4D97-AF65-F5344CB8AC3E}">
        <p14:creationId xmlns:p14="http://schemas.microsoft.com/office/powerpoint/2010/main" val="2336123140"/>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halt 1-spaltig">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a:xfrm>
            <a:off x="323850" y="2024064"/>
            <a:ext cx="8496300" cy="4210046"/>
          </a:xfrm>
        </p:spPr>
        <p:txBody>
          <a:bodyPr/>
          <a:lstStyle>
            <a:lvl1pPr>
              <a:defRPr/>
            </a:lvl1pPr>
          </a:lstStyle>
          <a:p>
            <a:pPr lvl="0"/>
            <a:r>
              <a:rPr lang="en-GB" dirty="0" err="1" smtClean="0"/>
              <a:t>Erste</a:t>
            </a:r>
            <a:r>
              <a:rPr lang="en-GB" dirty="0" smtClean="0"/>
              <a:t> </a:t>
            </a:r>
            <a:r>
              <a:rPr lang="en-GB" dirty="0" err="1" smtClean="0"/>
              <a:t>Ebene</a:t>
            </a:r>
            <a:endParaRPr lang="en-GB" dirty="0" smtClean="0"/>
          </a:p>
          <a:p>
            <a:pPr lvl="1"/>
            <a:r>
              <a:rPr lang="en-GB" dirty="0" err="1" smtClean="0"/>
              <a:t>Zweite</a:t>
            </a:r>
            <a:r>
              <a:rPr lang="en-GB" dirty="0" smtClean="0"/>
              <a:t> </a:t>
            </a:r>
            <a:r>
              <a:rPr lang="en-GB" dirty="0" err="1" smtClean="0"/>
              <a:t>Ebene</a:t>
            </a:r>
            <a:endParaRPr lang="en-GB" dirty="0" smtClean="0"/>
          </a:p>
          <a:p>
            <a:pPr lvl="2"/>
            <a:r>
              <a:rPr lang="en-GB" dirty="0" err="1" smtClean="0"/>
              <a:t>Dritte</a:t>
            </a:r>
            <a:r>
              <a:rPr lang="en-GB" dirty="0" smtClean="0"/>
              <a:t> </a:t>
            </a:r>
            <a:r>
              <a:rPr lang="en-GB" dirty="0" err="1" smtClean="0"/>
              <a:t>Ebene</a:t>
            </a:r>
            <a:endParaRPr lang="en-GB" dirty="0" smtClean="0"/>
          </a:p>
          <a:p>
            <a:pPr lvl="3"/>
            <a:r>
              <a:rPr lang="en-GB" dirty="0" err="1" smtClean="0"/>
              <a:t>Vierte</a:t>
            </a:r>
            <a:r>
              <a:rPr lang="en-GB" dirty="0" smtClean="0"/>
              <a:t> </a:t>
            </a:r>
            <a:r>
              <a:rPr lang="en-GB" dirty="0" err="1" smtClean="0"/>
              <a:t>Ebene</a:t>
            </a:r>
            <a:endParaRPr lang="en-GB" dirty="0" smtClean="0"/>
          </a:p>
          <a:p>
            <a:pPr lvl="4"/>
            <a:r>
              <a:rPr lang="en-GB" dirty="0" err="1" smtClean="0"/>
              <a:t>Fünfte</a:t>
            </a:r>
            <a:r>
              <a:rPr lang="en-GB" dirty="0" smtClean="0"/>
              <a:t> </a:t>
            </a:r>
            <a:r>
              <a:rPr lang="en-GB" dirty="0" err="1" smtClean="0"/>
              <a:t>Ebene</a:t>
            </a:r>
            <a:endParaRPr lang="en-GB" dirty="0"/>
          </a:p>
        </p:txBody>
      </p:sp>
      <p:sp>
        <p:nvSpPr>
          <p:cNvPr id="4" name="Datumsplatzhalter 3"/>
          <p:cNvSpPr>
            <a:spLocks noGrp="1"/>
          </p:cNvSpPr>
          <p:nvPr>
            <p:ph type="dt" sz="half" idx="10"/>
          </p:nvPr>
        </p:nvSpPr>
        <p:spPr/>
        <p:txBody>
          <a:bodyPr/>
          <a:lstStyle>
            <a:lvl1pPr>
              <a:defRPr/>
            </a:lvl1pPr>
          </a:lstStyle>
          <a:p>
            <a:r>
              <a:rPr lang="en-US" smtClean="0"/>
              <a:t>4/4/2016</a:t>
            </a:r>
            <a:endParaRPr lang="en-GB" dirty="0"/>
          </a:p>
        </p:txBody>
      </p:sp>
      <p:sp>
        <p:nvSpPr>
          <p:cNvPr id="5" name="Fußzeilenplatzhalter 4"/>
          <p:cNvSpPr>
            <a:spLocks noGrp="1"/>
          </p:cNvSpPr>
          <p:nvPr>
            <p:ph type="ftr" sz="quarter" idx="11"/>
          </p:nvPr>
        </p:nvSpPr>
        <p:spPr/>
        <p:txBody>
          <a:bodyPr/>
          <a:lstStyle/>
          <a:p>
            <a:r>
              <a:rPr lang="en-GB" smtClean="0"/>
              <a:t>Katharina Schneider, Robin Oswald</a:t>
            </a:r>
            <a:endParaRPr lang="en-GB" dirty="0"/>
          </a:p>
        </p:txBody>
      </p:sp>
      <p:sp>
        <p:nvSpPr>
          <p:cNvPr id="6" name="Foliennummernplatzhalter 5"/>
          <p:cNvSpPr>
            <a:spLocks noGrp="1"/>
          </p:cNvSpPr>
          <p:nvPr>
            <p:ph type="sldNum" sz="quarter" idx="12"/>
          </p:nvPr>
        </p:nvSpPr>
        <p:spPr/>
        <p:txBody>
          <a:bodyPr/>
          <a:lstStyle/>
          <a:p>
            <a:fld id="{6C6AE60A-B69C-4790-82F7-3882EDF23186}" type="slidenum">
              <a:rPr lang="en-GB" smtClean="0"/>
              <a:t>‹#›</a:t>
            </a:fld>
            <a:endParaRPr lang="en-GB" dirty="0"/>
          </a:p>
        </p:txBody>
      </p:sp>
      <p:sp>
        <p:nvSpPr>
          <p:cNvPr id="7" name="Titel 6"/>
          <p:cNvSpPr>
            <a:spLocks noGrp="1"/>
          </p:cNvSpPr>
          <p:nvPr>
            <p:ph type="title" hasCustomPrompt="1"/>
          </p:nvPr>
        </p:nvSpPr>
        <p:spPr>
          <a:solidFill>
            <a:schemeClr val="bg1"/>
          </a:solidFill>
        </p:spPr>
        <p:txBody>
          <a:bodyPr/>
          <a:lstStyle>
            <a:lvl1pPr>
              <a:defRPr/>
            </a:lvl1pPr>
          </a:lstStyle>
          <a:p>
            <a:r>
              <a:rPr lang="en-GB" dirty="0" smtClean="0"/>
              <a:t>Add title</a:t>
            </a:r>
            <a:endParaRPr lang="en-GB" dirty="0"/>
          </a:p>
        </p:txBody>
      </p:sp>
    </p:spTree>
  </p:cSld>
  <p:clrMapOvr>
    <a:masterClrMapping/>
  </p:clrMapOvr>
  <p:transition>
    <p:fade/>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Inhalt 1-spaltig">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a:xfrm>
            <a:off x="323850" y="2024064"/>
            <a:ext cx="8496300" cy="4210046"/>
          </a:xfrm>
        </p:spPr>
        <p:txBody>
          <a:bodyPr/>
          <a:lstStyle>
            <a:lvl1pPr>
              <a:defRPr/>
            </a:lvl1pPr>
          </a:lstStyle>
          <a:p>
            <a:pPr lvl="0"/>
            <a:r>
              <a:rPr lang="en-GB" dirty="0" err="1" smtClean="0"/>
              <a:t>Erste</a:t>
            </a:r>
            <a:r>
              <a:rPr lang="en-GB" dirty="0" smtClean="0"/>
              <a:t> </a:t>
            </a:r>
            <a:r>
              <a:rPr lang="en-GB" dirty="0" err="1" smtClean="0"/>
              <a:t>Ebene</a:t>
            </a:r>
            <a:endParaRPr lang="en-GB" dirty="0" smtClean="0"/>
          </a:p>
          <a:p>
            <a:pPr lvl="1"/>
            <a:r>
              <a:rPr lang="en-GB" dirty="0" err="1" smtClean="0"/>
              <a:t>Zweite</a:t>
            </a:r>
            <a:r>
              <a:rPr lang="en-GB" dirty="0" smtClean="0"/>
              <a:t> </a:t>
            </a:r>
            <a:r>
              <a:rPr lang="en-GB" dirty="0" err="1" smtClean="0"/>
              <a:t>Ebene</a:t>
            </a:r>
            <a:endParaRPr lang="en-GB" dirty="0" smtClean="0"/>
          </a:p>
          <a:p>
            <a:pPr lvl="2"/>
            <a:r>
              <a:rPr lang="en-GB" dirty="0" err="1" smtClean="0"/>
              <a:t>Dritte</a:t>
            </a:r>
            <a:r>
              <a:rPr lang="en-GB" dirty="0" smtClean="0"/>
              <a:t> </a:t>
            </a:r>
            <a:r>
              <a:rPr lang="en-GB" dirty="0" err="1" smtClean="0"/>
              <a:t>Ebene</a:t>
            </a:r>
            <a:endParaRPr lang="en-GB" dirty="0" smtClean="0"/>
          </a:p>
          <a:p>
            <a:pPr lvl="3"/>
            <a:r>
              <a:rPr lang="en-GB" dirty="0" err="1" smtClean="0"/>
              <a:t>Vierte</a:t>
            </a:r>
            <a:r>
              <a:rPr lang="en-GB" dirty="0" smtClean="0"/>
              <a:t> </a:t>
            </a:r>
            <a:r>
              <a:rPr lang="en-GB" dirty="0" err="1" smtClean="0"/>
              <a:t>Ebene</a:t>
            </a:r>
            <a:endParaRPr lang="en-GB" dirty="0" smtClean="0"/>
          </a:p>
          <a:p>
            <a:pPr lvl="4"/>
            <a:r>
              <a:rPr lang="en-GB" dirty="0" err="1" smtClean="0"/>
              <a:t>Fünfte</a:t>
            </a:r>
            <a:r>
              <a:rPr lang="en-GB" dirty="0" smtClean="0"/>
              <a:t> </a:t>
            </a:r>
            <a:r>
              <a:rPr lang="en-GB" dirty="0" err="1" smtClean="0"/>
              <a:t>Ebene</a:t>
            </a:r>
            <a:endParaRPr lang="en-GB" dirty="0"/>
          </a:p>
        </p:txBody>
      </p:sp>
      <p:sp>
        <p:nvSpPr>
          <p:cNvPr id="4" name="Datumsplatzhalter 3"/>
          <p:cNvSpPr>
            <a:spLocks noGrp="1"/>
          </p:cNvSpPr>
          <p:nvPr>
            <p:ph type="dt" sz="half" idx="10"/>
          </p:nvPr>
        </p:nvSpPr>
        <p:spPr/>
        <p:txBody>
          <a:bodyPr/>
          <a:lstStyle/>
          <a:p>
            <a:r>
              <a:rPr lang="en-US" smtClean="0"/>
              <a:t>4/4/2016</a:t>
            </a:r>
            <a:endParaRPr lang="en-GB" dirty="0"/>
          </a:p>
        </p:txBody>
      </p:sp>
      <p:sp>
        <p:nvSpPr>
          <p:cNvPr id="5" name="Fußzeilenplatzhalter 4"/>
          <p:cNvSpPr>
            <a:spLocks noGrp="1"/>
          </p:cNvSpPr>
          <p:nvPr>
            <p:ph type="ftr" sz="quarter" idx="11"/>
          </p:nvPr>
        </p:nvSpPr>
        <p:spPr/>
        <p:txBody>
          <a:bodyPr/>
          <a:lstStyle/>
          <a:p>
            <a:r>
              <a:rPr lang="en-GB" smtClean="0"/>
              <a:t>Katharina Schneider, Robin Oswald</a:t>
            </a:r>
            <a:endParaRPr lang="en-GB" dirty="0"/>
          </a:p>
        </p:txBody>
      </p:sp>
      <p:sp>
        <p:nvSpPr>
          <p:cNvPr id="6" name="Foliennummernplatzhalter 5"/>
          <p:cNvSpPr>
            <a:spLocks noGrp="1"/>
          </p:cNvSpPr>
          <p:nvPr>
            <p:ph type="sldNum" sz="quarter" idx="12"/>
          </p:nvPr>
        </p:nvSpPr>
        <p:spPr/>
        <p:txBody>
          <a:bodyPr/>
          <a:lstStyle/>
          <a:p>
            <a:fld id="{6C6AE60A-B69C-4790-82F7-3882EDF23186}" type="slidenum">
              <a:rPr lang="en-GB" smtClean="0"/>
              <a:t>‹#›</a:t>
            </a:fld>
            <a:endParaRPr lang="en-GB" dirty="0"/>
          </a:p>
        </p:txBody>
      </p:sp>
      <p:sp>
        <p:nvSpPr>
          <p:cNvPr id="7" name="Titel 6"/>
          <p:cNvSpPr>
            <a:spLocks noGrp="1"/>
          </p:cNvSpPr>
          <p:nvPr>
            <p:ph type="title" hasCustomPrompt="1"/>
          </p:nvPr>
        </p:nvSpPr>
        <p:spPr>
          <a:solidFill>
            <a:schemeClr val="bg1"/>
          </a:solidFill>
        </p:spPr>
        <p:txBody>
          <a:bodyPr/>
          <a:lstStyle>
            <a:lvl1pPr>
              <a:defRPr/>
            </a:lvl1pPr>
          </a:lstStyle>
          <a:p>
            <a:r>
              <a:rPr lang="en-GB" dirty="0" smtClean="0"/>
              <a:t>Add title</a:t>
            </a:r>
            <a:endParaRPr lang="en-GB" dirty="0"/>
          </a:p>
        </p:txBody>
      </p:sp>
    </p:spTree>
    <p:extLst>
      <p:ext uri="{BB962C8B-B14F-4D97-AF65-F5344CB8AC3E}">
        <p14:creationId xmlns:p14="http://schemas.microsoft.com/office/powerpoint/2010/main" val="3250213241"/>
      </p:ext>
    </p:extLst>
  </p:cSld>
  <p:clrMapOvr>
    <a:masterClrMapping/>
  </p:clrMapOvr>
  <p:transition>
    <p:fade/>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Inhalt 2-spaltig">
    <p:spTree>
      <p:nvGrpSpPr>
        <p:cNvPr id="1" name=""/>
        <p:cNvGrpSpPr/>
        <p:nvPr/>
      </p:nvGrpSpPr>
      <p:grpSpPr>
        <a:xfrm>
          <a:off x="0" y="0"/>
          <a:ext cx="0" cy="0"/>
          <a:chOff x="0" y="0"/>
          <a:chExt cx="0" cy="0"/>
        </a:xfrm>
      </p:grpSpPr>
      <p:sp>
        <p:nvSpPr>
          <p:cNvPr id="3" name="Inhaltsplatzhalter 2"/>
          <p:cNvSpPr>
            <a:spLocks noGrp="1"/>
          </p:cNvSpPr>
          <p:nvPr>
            <p:ph sz="half" idx="1" hasCustomPrompt="1"/>
          </p:nvPr>
        </p:nvSpPr>
        <p:spPr>
          <a:xfrm>
            <a:off x="323850" y="2024063"/>
            <a:ext cx="4104000" cy="4213225"/>
          </a:xfrm>
        </p:spPr>
        <p:txBody>
          <a:bodyPr lIns="140400" rIns="0"/>
          <a:lstStyle>
            <a:lvl1pPr>
              <a:lnSpc>
                <a:spcPct val="100000"/>
              </a:lnSpc>
              <a:spcBef>
                <a:spcPts val="500"/>
              </a:spcBef>
              <a:defRPr sz="2000"/>
            </a:lvl1pPr>
            <a:lvl2pPr>
              <a:lnSpc>
                <a:spcPct val="100000"/>
              </a:lnSpc>
              <a:spcBef>
                <a:spcPts val="400"/>
              </a:spcBef>
              <a:defRPr sz="1800"/>
            </a:lvl2pPr>
            <a:lvl3pPr>
              <a:lnSpc>
                <a:spcPct val="100000"/>
              </a:lnSpc>
              <a:spcBef>
                <a:spcPts val="400"/>
              </a:spcBef>
              <a:defRPr sz="1600"/>
            </a:lvl3pPr>
            <a:lvl4pPr marL="1077913" indent="-177800">
              <a:lnSpc>
                <a:spcPct val="100000"/>
              </a:lnSpc>
              <a:spcBef>
                <a:spcPts val="400"/>
              </a:spcBef>
              <a:defRPr sz="1400"/>
            </a:lvl4pPr>
            <a:lvl5pPr>
              <a:defRPr sz="1400"/>
            </a:lvl5pPr>
            <a:lvl6pPr>
              <a:defRPr sz="1800"/>
            </a:lvl6pPr>
            <a:lvl7pPr>
              <a:defRPr sz="1800"/>
            </a:lvl7pPr>
            <a:lvl8pPr>
              <a:defRPr sz="1800"/>
            </a:lvl8pPr>
            <a:lvl9pPr>
              <a:defRPr sz="1800"/>
            </a:lvl9pPr>
          </a:lstStyle>
          <a:p>
            <a:pPr lvl="0"/>
            <a:r>
              <a:rPr lang="en-GB" dirty="0" err="1" smtClean="0"/>
              <a:t>Erste</a:t>
            </a:r>
            <a:r>
              <a:rPr lang="en-GB" dirty="0" smtClean="0"/>
              <a:t> </a:t>
            </a:r>
            <a:r>
              <a:rPr lang="en-GB" dirty="0" err="1" smtClean="0"/>
              <a:t>Ebene</a:t>
            </a:r>
            <a:endParaRPr lang="en-GB" dirty="0" smtClean="0"/>
          </a:p>
          <a:p>
            <a:pPr lvl="1"/>
            <a:r>
              <a:rPr lang="en-GB" dirty="0" err="1" smtClean="0"/>
              <a:t>Zweite</a:t>
            </a:r>
            <a:r>
              <a:rPr lang="en-GB" dirty="0" smtClean="0"/>
              <a:t> </a:t>
            </a:r>
            <a:r>
              <a:rPr lang="en-GB" dirty="0" err="1" smtClean="0"/>
              <a:t>Ebene</a:t>
            </a:r>
            <a:endParaRPr lang="en-GB" dirty="0" smtClean="0"/>
          </a:p>
          <a:p>
            <a:pPr lvl="2"/>
            <a:r>
              <a:rPr lang="en-GB" dirty="0" err="1" smtClean="0"/>
              <a:t>Dritte</a:t>
            </a:r>
            <a:r>
              <a:rPr lang="en-GB" dirty="0" smtClean="0"/>
              <a:t> </a:t>
            </a:r>
            <a:r>
              <a:rPr lang="en-GB" dirty="0" err="1" smtClean="0"/>
              <a:t>Ebene</a:t>
            </a:r>
            <a:endParaRPr lang="en-GB" dirty="0" smtClean="0"/>
          </a:p>
          <a:p>
            <a:pPr lvl="3"/>
            <a:r>
              <a:rPr lang="en-GB" dirty="0" err="1" smtClean="0"/>
              <a:t>Vierte</a:t>
            </a:r>
            <a:r>
              <a:rPr lang="en-GB" dirty="0" smtClean="0"/>
              <a:t> </a:t>
            </a:r>
            <a:r>
              <a:rPr lang="en-GB" dirty="0" err="1" smtClean="0"/>
              <a:t>Ebene</a:t>
            </a:r>
            <a:endParaRPr lang="en-GB" dirty="0" smtClean="0"/>
          </a:p>
        </p:txBody>
      </p:sp>
      <p:sp>
        <p:nvSpPr>
          <p:cNvPr id="4" name="Inhaltsplatzhalter 3"/>
          <p:cNvSpPr>
            <a:spLocks noGrp="1"/>
          </p:cNvSpPr>
          <p:nvPr>
            <p:ph sz="half" idx="2" hasCustomPrompt="1"/>
          </p:nvPr>
        </p:nvSpPr>
        <p:spPr>
          <a:xfrm>
            <a:off x="4716016" y="2024063"/>
            <a:ext cx="4104134" cy="4213225"/>
          </a:xfrm>
        </p:spPr>
        <p:txBody>
          <a:bodyPr lIns="140400" rIns="0"/>
          <a:lstStyle>
            <a:lvl1pPr>
              <a:lnSpc>
                <a:spcPct val="100000"/>
              </a:lnSpc>
              <a:spcBef>
                <a:spcPts val="500"/>
              </a:spcBef>
              <a:defRPr sz="2000"/>
            </a:lvl1pPr>
            <a:lvl2pPr>
              <a:lnSpc>
                <a:spcPct val="100000"/>
              </a:lnSpc>
              <a:spcBef>
                <a:spcPts val="400"/>
              </a:spcBef>
              <a:defRPr sz="1800"/>
            </a:lvl2pPr>
            <a:lvl3pPr>
              <a:lnSpc>
                <a:spcPct val="100000"/>
              </a:lnSpc>
              <a:spcBef>
                <a:spcPts val="400"/>
              </a:spcBef>
              <a:defRPr sz="1600"/>
            </a:lvl3pPr>
            <a:lvl4pPr>
              <a:lnSpc>
                <a:spcPct val="100000"/>
              </a:lnSpc>
              <a:spcBef>
                <a:spcPts val="400"/>
              </a:spcBef>
              <a:defRPr sz="1400"/>
            </a:lvl4pPr>
            <a:lvl5pPr>
              <a:defRPr sz="1400"/>
            </a:lvl5pPr>
            <a:lvl6pPr>
              <a:defRPr sz="1800"/>
            </a:lvl6pPr>
            <a:lvl7pPr>
              <a:defRPr sz="1800"/>
            </a:lvl7pPr>
            <a:lvl8pPr>
              <a:defRPr sz="1800"/>
            </a:lvl8pPr>
            <a:lvl9pPr>
              <a:defRPr sz="1800"/>
            </a:lvl9pPr>
          </a:lstStyle>
          <a:p>
            <a:pPr lvl="0"/>
            <a:r>
              <a:rPr lang="en-GB" dirty="0" err="1" smtClean="0"/>
              <a:t>Erste</a:t>
            </a:r>
            <a:r>
              <a:rPr lang="en-GB" dirty="0" smtClean="0"/>
              <a:t> </a:t>
            </a:r>
            <a:r>
              <a:rPr lang="en-GB" dirty="0" err="1" smtClean="0"/>
              <a:t>Ebene</a:t>
            </a:r>
            <a:endParaRPr lang="en-GB" dirty="0" smtClean="0"/>
          </a:p>
          <a:p>
            <a:pPr lvl="1"/>
            <a:r>
              <a:rPr lang="en-GB" dirty="0" err="1" smtClean="0"/>
              <a:t>Zweite</a:t>
            </a:r>
            <a:r>
              <a:rPr lang="en-GB" dirty="0" smtClean="0"/>
              <a:t> </a:t>
            </a:r>
            <a:r>
              <a:rPr lang="en-GB" dirty="0" err="1" smtClean="0"/>
              <a:t>Ebene</a:t>
            </a:r>
            <a:endParaRPr lang="en-GB" dirty="0" smtClean="0"/>
          </a:p>
          <a:p>
            <a:pPr lvl="2"/>
            <a:r>
              <a:rPr lang="en-GB" dirty="0" err="1" smtClean="0"/>
              <a:t>Dritte</a:t>
            </a:r>
            <a:r>
              <a:rPr lang="en-GB" dirty="0" smtClean="0"/>
              <a:t> </a:t>
            </a:r>
            <a:r>
              <a:rPr lang="en-GB" dirty="0" err="1" smtClean="0"/>
              <a:t>Ebene</a:t>
            </a:r>
            <a:endParaRPr lang="en-GB" dirty="0" smtClean="0"/>
          </a:p>
          <a:p>
            <a:pPr lvl="3"/>
            <a:r>
              <a:rPr lang="en-GB" dirty="0" err="1" smtClean="0"/>
              <a:t>Vierte</a:t>
            </a:r>
            <a:r>
              <a:rPr lang="en-GB" dirty="0" smtClean="0"/>
              <a:t> </a:t>
            </a:r>
            <a:r>
              <a:rPr lang="en-GB" dirty="0" err="1" smtClean="0"/>
              <a:t>Ebene</a:t>
            </a:r>
            <a:endParaRPr lang="en-GB" dirty="0" smtClean="0"/>
          </a:p>
        </p:txBody>
      </p:sp>
      <p:sp>
        <p:nvSpPr>
          <p:cNvPr id="5" name="Datumsplatzhalter 4"/>
          <p:cNvSpPr>
            <a:spLocks noGrp="1"/>
          </p:cNvSpPr>
          <p:nvPr>
            <p:ph type="dt" sz="half" idx="10"/>
          </p:nvPr>
        </p:nvSpPr>
        <p:spPr/>
        <p:txBody>
          <a:bodyPr/>
          <a:lstStyle/>
          <a:p>
            <a:r>
              <a:rPr lang="en-US" smtClean="0"/>
              <a:t>4/4/2016</a:t>
            </a:r>
            <a:endParaRPr lang="en-GB" dirty="0"/>
          </a:p>
        </p:txBody>
      </p:sp>
      <p:sp>
        <p:nvSpPr>
          <p:cNvPr id="6" name="Fußzeilenplatzhalter 5"/>
          <p:cNvSpPr>
            <a:spLocks noGrp="1"/>
          </p:cNvSpPr>
          <p:nvPr>
            <p:ph type="ftr" sz="quarter" idx="11"/>
          </p:nvPr>
        </p:nvSpPr>
        <p:spPr/>
        <p:txBody>
          <a:bodyPr/>
          <a:lstStyle/>
          <a:p>
            <a:r>
              <a:rPr lang="en-GB" smtClean="0"/>
              <a:t>Katharina Schneider, Robin Oswald</a:t>
            </a:r>
            <a:endParaRPr lang="en-GB" dirty="0"/>
          </a:p>
        </p:txBody>
      </p:sp>
      <p:sp>
        <p:nvSpPr>
          <p:cNvPr id="7" name="Foliennummernplatzhalter 6"/>
          <p:cNvSpPr>
            <a:spLocks noGrp="1"/>
          </p:cNvSpPr>
          <p:nvPr>
            <p:ph type="sldNum" sz="quarter" idx="12"/>
          </p:nvPr>
        </p:nvSpPr>
        <p:spPr/>
        <p:txBody>
          <a:bodyPr/>
          <a:lstStyle/>
          <a:p>
            <a:fld id="{6C6AE60A-B69C-4790-82F7-3882EDF23186}" type="slidenum">
              <a:rPr lang="en-GB" smtClean="0"/>
              <a:t>‹#›</a:t>
            </a:fld>
            <a:endParaRPr lang="en-GB" dirty="0"/>
          </a:p>
        </p:txBody>
      </p:sp>
      <p:sp>
        <p:nvSpPr>
          <p:cNvPr id="8" name="Titel 7"/>
          <p:cNvSpPr>
            <a:spLocks noGrp="1"/>
          </p:cNvSpPr>
          <p:nvPr>
            <p:ph type="title" hasCustomPrompt="1"/>
          </p:nvPr>
        </p:nvSpPr>
        <p:spPr>
          <a:solidFill>
            <a:schemeClr val="bg1"/>
          </a:solidFill>
        </p:spPr>
        <p:txBody>
          <a:bodyPr/>
          <a:lstStyle>
            <a:lvl1pPr>
              <a:defRPr/>
            </a:lvl1pPr>
          </a:lstStyle>
          <a:p>
            <a:r>
              <a:rPr lang="en-GB" dirty="0" smtClean="0"/>
              <a:t>Add title</a:t>
            </a:r>
            <a:endParaRPr lang="en-GB" dirty="0"/>
          </a:p>
        </p:txBody>
      </p:sp>
    </p:spTree>
    <p:extLst>
      <p:ext uri="{BB962C8B-B14F-4D97-AF65-F5344CB8AC3E}">
        <p14:creationId xmlns:p14="http://schemas.microsoft.com/office/powerpoint/2010/main" val="3852424929"/>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Inhalt Freifläche">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en-US" smtClean="0"/>
              <a:t>4/4/2016</a:t>
            </a:r>
            <a:endParaRPr lang="en-GB" dirty="0"/>
          </a:p>
        </p:txBody>
      </p:sp>
      <p:sp>
        <p:nvSpPr>
          <p:cNvPr id="3" name="Fußzeilenplatzhalter 2"/>
          <p:cNvSpPr>
            <a:spLocks noGrp="1"/>
          </p:cNvSpPr>
          <p:nvPr>
            <p:ph type="ftr" sz="quarter" idx="11"/>
          </p:nvPr>
        </p:nvSpPr>
        <p:spPr/>
        <p:txBody>
          <a:bodyPr/>
          <a:lstStyle/>
          <a:p>
            <a:r>
              <a:rPr lang="en-GB" smtClean="0"/>
              <a:t>Katharina Schneider, Robin Oswald</a:t>
            </a:r>
            <a:endParaRPr lang="en-GB" dirty="0"/>
          </a:p>
        </p:txBody>
      </p:sp>
      <p:sp>
        <p:nvSpPr>
          <p:cNvPr id="4" name="Foliennummernplatzhalter 3"/>
          <p:cNvSpPr>
            <a:spLocks noGrp="1"/>
          </p:cNvSpPr>
          <p:nvPr>
            <p:ph type="sldNum" sz="quarter" idx="12"/>
          </p:nvPr>
        </p:nvSpPr>
        <p:spPr/>
        <p:txBody>
          <a:bodyPr/>
          <a:lstStyle/>
          <a:p>
            <a:fld id="{6C6AE60A-B69C-4790-82F7-3882EDF23186}" type="slidenum">
              <a:rPr lang="en-GB" smtClean="0"/>
              <a:t>‹#›</a:t>
            </a:fld>
            <a:endParaRPr lang="en-GB" dirty="0"/>
          </a:p>
        </p:txBody>
      </p:sp>
      <p:sp>
        <p:nvSpPr>
          <p:cNvPr id="5" name="Titel 4"/>
          <p:cNvSpPr>
            <a:spLocks noGrp="1"/>
          </p:cNvSpPr>
          <p:nvPr>
            <p:ph type="title" hasCustomPrompt="1"/>
          </p:nvPr>
        </p:nvSpPr>
        <p:spPr/>
        <p:txBody>
          <a:bodyPr/>
          <a:lstStyle>
            <a:lvl1pPr>
              <a:defRPr/>
            </a:lvl1pPr>
          </a:lstStyle>
          <a:p>
            <a:r>
              <a:rPr lang="en-GB" dirty="0" smtClean="0"/>
              <a:t>Add title</a:t>
            </a:r>
            <a:endParaRPr lang="en-GB" dirty="0"/>
          </a:p>
        </p:txBody>
      </p:sp>
    </p:spTree>
    <p:extLst>
      <p:ext uri="{BB962C8B-B14F-4D97-AF65-F5344CB8AC3E}">
        <p14:creationId xmlns:p14="http://schemas.microsoft.com/office/powerpoint/2010/main" val="2520054905"/>
      </p:ext>
    </p:extLst>
  </p:cSld>
  <p:clrMapOvr>
    <a:masterClrMapping/>
  </p:clrMapOvr>
  <p:transition>
    <p:fade/>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Inhalt Vollbi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en-US" smtClean="0"/>
              <a:t>4/4/2016</a:t>
            </a:r>
            <a:endParaRPr lang="en-GB" dirty="0"/>
          </a:p>
        </p:txBody>
      </p:sp>
      <p:sp>
        <p:nvSpPr>
          <p:cNvPr id="5" name="Fußzeilenplatzhalter 4"/>
          <p:cNvSpPr>
            <a:spLocks noGrp="1"/>
          </p:cNvSpPr>
          <p:nvPr>
            <p:ph type="ftr" sz="quarter" idx="11"/>
          </p:nvPr>
        </p:nvSpPr>
        <p:spPr/>
        <p:txBody>
          <a:bodyPr/>
          <a:lstStyle/>
          <a:p>
            <a:r>
              <a:rPr lang="en-GB" smtClean="0"/>
              <a:t>Katharina Schneider, Robin Oswald</a:t>
            </a:r>
            <a:endParaRPr lang="en-GB" dirty="0"/>
          </a:p>
        </p:txBody>
      </p:sp>
      <p:sp>
        <p:nvSpPr>
          <p:cNvPr id="6" name="Foliennummernplatzhalter 5"/>
          <p:cNvSpPr>
            <a:spLocks noGrp="1"/>
          </p:cNvSpPr>
          <p:nvPr>
            <p:ph type="sldNum" sz="quarter" idx="12"/>
          </p:nvPr>
        </p:nvSpPr>
        <p:spPr/>
        <p:txBody>
          <a:bodyPr/>
          <a:lstStyle/>
          <a:p>
            <a:fld id="{6C6AE60A-B69C-4790-82F7-3882EDF23186}" type="slidenum">
              <a:rPr lang="en-GB" smtClean="0"/>
              <a:t>‹#›</a:t>
            </a:fld>
            <a:endParaRPr lang="en-GB" dirty="0"/>
          </a:p>
        </p:txBody>
      </p:sp>
      <p:sp>
        <p:nvSpPr>
          <p:cNvPr id="10" name="Bildplatzhalter 9"/>
          <p:cNvSpPr>
            <a:spLocks noGrp="1"/>
          </p:cNvSpPr>
          <p:nvPr>
            <p:ph type="pic" sz="quarter" idx="13" hasCustomPrompt="1"/>
          </p:nvPr>
        </p:nvSpPr>
        <p:spPr>
          <a:xfrm>
            <a:off x="323850" y="620713"/>
            <a:ext cx="8496300" cy="5607860"/>
          </a:xfrm>
          <a:noFill/>
        </p:spPr>
        <p:txBody>
          <a:bodyPr/>
          <a:lstStyle>
            <a:lvl1pPr marL="0" indent="0">
              <a:buNone/>
              <a:defRPr/>
            </a:lvl1pPr>
          </a:lstStyle>
          <a:p>
            <a:r>
              <a:rPr lang="en-US" dirty="0" smtClean="0"/>
              <a:t>Add a picture by dragging it onto the icon or by clicking on the icon</a:t>
            </a:r>
          </a:p>
        </p:txBody>
      </p:sp>
    </p:spTree>
    <p:extLst>
      <p:ext uri="{BB962C8B-B14F-4D97-AF65-F5344CB8AC3E}">
        <p14:creationId xmlns:p14="http://schemas.microsoft.com/office/powerpoint/2010/main" val="3792358060"/>
      </p:ext>
    </p:extLst>
  </p:cSld>
  <p:clrMapOvr>
    <a:masterClrMapping/>
  </p:clrMapOvr>
  <p:transition>
    <p:fade/>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Inhalt ohne Balken">
    <p:spTree>
      <p:nvGrpSpPr>
        <p:cNvPr id="1" name=""/>
        <p:cNvGrpSpPr/>
        <p:nvPr/>
      </p:nvGrpSpPr>
      <p:grpSpPr>
        <a:xfrm>
          <a:off x="0" y="0"/>
          <a:ext cx="0" cy="0"/>
          <a:chOff x="0" y="0"/>
          <a:chExt cx="0" cy="0"/>
        </a:xfrm>
      </p:grpSpPr>
      <p:sp>
        <p:nvSpPr>
          <p:cNvPr id="7" name="Rechteck 6"/>
          <p:cNvSpPr/>
          <p:nvPr userDrawn="1"/>
        </p:nvSpPr>
        <p:spPr bwMode="gray">
          <a:xfrm>
            <a:off x="0" y="0"/>
            <a:ext cx="9144000" cy="876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Datumsplatzhalter 1"/>
          <p:cNvSpPr>
            <a:spLocks noGrp="1"/>
          </p:cNvSpPr>
          <p:nvPr>
            <p:ph type="dt" sz="half" idx="10"/>
          </p:nvPr>
        </p:nvSpPr>
        <p:spPr/>
        <p:txBody>
          <a:bodyPr/>
          <a:lstStyle/>
          <a:p>
            <a:r>
              <a:rPr lang="en-US" smtClean="0"/>
              <a:t>4/4/2016</a:t>
            </a:r>
            <a:endParaRPr lang="en-GB" dirty="0"/>
          </a:p>
        </p:txBody>
      </p:sp>
      <p:sp>
        <p:nvSpPr>
          <p:cNvPr id="3" name="Fußzeilenplatzhalter 2"/>
          <p:cNvSpPr>
            <a:spLocks noGrp="1"/>
          </p:cNvSpPr>
          <p:nvPr>
            <p:ph type="ftr" sz="quarter" idx="11"/>
          </p:nvPr>
        </p:nvSpPr>
        <p:spPr/>
        <p:txBody>
          <a:bodyPr/>
          <a:lstStyle/>
          <a:p>
            <a:r>
              <a:rPr lang="en-GB" smtClean="0"/>
              <a:t>Katharina Schneider, Robin Oswald</a:t>
            </a:r>
            <a:endParaRPr lang="en-GB" dirty="0"/>
          </a:p>
        </p:txBody>
      </p:sp>
      <p:sp>
        <p:nvSpPr>
          <p:cNvPr id="4" name="Foliennummernplatzhalter 3"/>
          <p:cNvSpPr>
            <a:spLocks noGrp="1"/>
          </p:cNvSpPr>
          <p:nvPr>
            <p:ph type="sldNum" sz="quarter" idx="12"/>
          </p:nvPr>
        </p:nvSpPr>
        <p:spPr/>
        <p:txBody>
          <a:bodyPr/>
          <a:lstStyle/>
          <a:p>
            <a:fld id="{6C6AE60A-B69C-4790-82F7-3882EDF23186}" type="slidenum">
              <a:rPr lang="en-GB" smtClean="0"/>
              <a:t>‹#›</a:t>
            </a:fld>
            <a:endParaRPr lang="en-GB" dirty="0"/>
          </a:p>
        </p:txBody>
      </p:sp>
      <p:pic>
        <p:nvPicPr>
          <p:cNvPr id="5" name="Bild 4" descr="eth_logo_kurz_pos.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000" y="306000"/>
            <a:ext cx="966978" cy="157734"/>
          </a:xfrm>
          <a:prstGeom prst="rect">
            <a:avLst/>
          </a:prstGeom>
        </p:spPr>
      </p:pic>
    </p:spTree>
    <p:extLst>
      <p:ext uri="{BB962C8B-B14F-4D97-AF65-F5344CB8AC3E}">
        <p14:creationId xmlns:p14="http://schemas.microsoft.com/office/powerpoint/2010/main" val="170140927"/>
      </p:ext>
    </p:extLst>
  </p:cSld>
  <p:clrMapOvr>
    <a:masterClrMapping/>
  </p:clrMapOvr>
  <p:transition>
    <p:fade/>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elfolie A">
    <p:spTree>
      <p:nvGrpSpPr>
        <p:cNvPr id="1" name=""/>
        <p:cNvGrpSpPr/>
        <p:nvPr/>
      </p:nvGrpSpPr>
      <p:grpSpPr>
        <a:xfrm>
          <a:off x="0" y="0"/>
          <a:ext cx="0" cy="0"/>
          <a:chOff x="0" y="0"/>
          <a:chExt cx="0" cy="0"/>
        </a:xfrm>
      </p:grpSpPr>
      <p:sp>
        <p:nvSpPr>
          <p:cNvPr id="3" name="Untertitel 2"/>
          <p:cNvSpPr>
            <a:spLocks noGrp="1"/>
          </p:cNvSpPr>
          <p:nvPr>
            <p:ph type="subTitle" idx="1" hasCustomPrompt="1"/>
          </p:nvPr>
        </p:nvSpPr>
        <p:spPr>
          <a:xfrm>
            <a:off x="323850" y="4563876"/>
            <a:ext cx="8496300" cy="1673412"/>
          </a:xfrm>
          <a:solidFill>
            <a:schemeClr val="accent1"/>
          </a:solidFill>
        </p:spPr>
        <p:txBody>
          <a:bodyPr lIns="144000" tIns="108000" bIns="0" anchor="t" anchorCtr="0"/>
          <a:lstStyle>
            <a:lvl1pPr marL="0" indent="0" algn="l">
              <a:lnSpc>
                <a:spcPct val="100000"/>
              </a:lnSpc>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add subtitle</a:t>
            </a:r>
            <a:endParaRPr lang="en-GB" dirty="0"/>
          </a:p>
        </p:txBody>
      </p:sp>
      <p:sp>
        <p:nvSpPr>
          <p:cNvPr id="4" name="Datumsplatzhalter 3"/>
          <p:cNvSpPr>
            <a:spLocks noGrp="1"/>
          </p:cNvSpPr>
          <p:nvPr>
            <p:ph type="dt" sz="half" idx="10"/>
          </p:nvPr>
        </p:nvSpPr>
        <p:spPr/>
        <p:txBody>
          <a:bodyPr/>
          <a:lstStyle/>
          <a:p>
            <a:r>
              <a:rPr lang="en-US" smtClean="0"/>
              <a:t>4/4/2016</a:t>
            </a:r>
            <a:endParaRPr lang="en-GB" dirty="0"/>
          </a:p>
        </p:txBody>
      </p:sp>
      <p:sp>
        <p:nvSpPr>
          <p:cNvPr id="5" name="Fußzeilenplatzhalter 4"/>
          <p:cNvSpPr>
            <a:spLocks noGrp="1"/>
          </p:cNvSpPr>
          <p:nvPr>
            <p:ph type="ftr" sz="quarter" idx="11"/>
          </p:nvPr>
        </p:nvSpPr>
        <p:spPr/>
        <p:txBody>
          <a:bodyPr/>
          <a:lstStyle/>
          <a:p>
            <a:r>
              <a:rPr lang="en-GB" smtClean="0"/>
              <a:t>Katharina Schneider, Robin Oswald</a:t>
            </a:r>
            <a:endParaRPr lang="en-GB" dirty="0"/>
          </a:p>
        </p:txBody>
      </p:sp>
      <p:sp>
        <p:nvSpPr>
          <p:cNvPr id="6" name="Foliennummernplatzhalter 5"/>
          <p:cNvSpPr>
            <a:spLocks noGrp="1"/>
          </p:cNvSpPr>
          <p:nvPr>
            <p:ph type="sldNum" sz="quarter" idx="12"/>
          </p:nvPr>
        </p:nvSpPr>
        <p:spPr/>
        <p:txBody>
          <a:bodyPr/>
          <a:lstStyle/>
          <a:p>
            <a:fld id="{6C6AE60A-B69C-4790-82F7-3882EDF23186}" type="slidenum">
              <a:rPr lang="en-GB" smtClean="0"/>
              <a:t>‹#›</a:t>
            </a:fld>
            <a:endParaRPr lang="en-GB" dirty="0"/>
          </a:p>
        </p:txBody>
      </p:sp>
      <p:sp>
        <p:nvSpPr>
          <p:cNvPr id="2" name="Titel 1"/>
          <p:cNvSpPr>
            <a:spLocks noGrp="1"/>
          </p:cNvSpPr>
          <p:nvPr>
            <p:ph type="ctrTitle" hasCustomPrompt="1"/>
          </p:nvPr>
        </p:nvSpPr>
        <p:spPr>
          <a:xfrm>
            <a:off x="323850" y="3429000"/>
            <a:ext cx="8496300" cy="1152128"/>
          </a:xfrm>
          <a:solidFill>
            <a:schemeClr val="accent1"/>
          </a:solidFill>
        </p:spPr>
        <p:txBody>
          <a:bodyPr wrap="square" lIns="144000" tIns="72000" anchor="t" anchorCtr="0"/>
          <a:lstStyle>
            <a:lvl1pPr>
              <a:lnSpc>
                <a:spcPct val="100000"/>
              </a:lnSpc>
              <a:spcBef>
                <a:spcPts val="0"/>
              </a:spcBef>
              <a:defRPr sz="3200">
                <a:solidFill>
                  <a:schemeClr val="bg1"/>
                </a:solidFill>
              </a:defRPr>
            </a:lvl1pPr>
          </a:lstStyle>
          <a:p>
            <a:r>
              <a:rPr lang="en-GB" dirty="0" smtClean="0"/>
              <a:t>Add title</a:t>
            </a:r>
            <a:endParaRPr lang="en-GB" dirty="0"/>
          </a:p>
        </p:txBody>
      </p:sp>
      <p:sp>
        <p:nvSpPr>
          <p:cNvPr id="11" name="Bildplatzhalter 10"/>
          <p:cNvSpPr>
            <a:spLocks noGrp="1"/>
          </p:cNvSpPr>
          <p:nvPr>
            <p:ph type="pic" sz="quarter" idx="13"/>
          </p:nvPr>
        </p:nvSpPr>
        <p:spPr>
          <a:xfrm>
            <a:off x="323850" y="619200"/>
            <a:ext cx="8496300" cy="2809800"/>
          </a:xfrm>
        </p:spPr>
        <p:txBody>
          <a:bodyPr/>
          <a:lstStyle/>
          <a:p>
            <a:endParaRPr lang="en-GB" dirty="0"/>
          </a:p>
        </p:txBody>
      </p:sp>
    </p:spTree>
    <p:extLst>
      <p:ext uri="{BB962C8B-B14F-4D97-AF65-F5344CB8AC3E}">
        <p14:creationId xmlns:p14="http://schemas.microsoft.com/office/powerpoint/2010/main" val="1500875088"/>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elfolie B">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323850" y="4823305"/>
            <a:ext cx="8496300" cy="1013969"/>
          </a:xfrm>
          <a:solidFill>
            <a:schemeClr val="accent1"/>
          </a:solidFill>
        </p:spPr>
        <p:txBody>
          <a:bodyPr wrap="square" lIns="144000" tIns="108000" anchor="t" anchorCtr="0"/>
          <a:lstStyle>
            <a:lvl1pPr>
              <a:lnSpc>
                <a:spcPct val="100000"/>
              </a:lnSpc>
              <a:spcBef>
                <a:spcPts val="0"/>
              </a:spcBef>
              <a:defRPr sz="2800" baseline="0">
                <a:solidFill>
                  <a:schemeClr val="bg1"/>
                </a:solidFill>
              </a:defRPr>
            </a:lvl1pPr>
          </a:lstStyle>
          <a:p>
            <a:r>
              <a:rPr lang="en-GB" dirty="0" smtClean="0"/>
              <a:t>Add title</a:t>
            </a:r>
            <a:endParaRPr lang="en-GB" dirty="0"/>
          </a:p>
        </p:txBody>
      </p:sp>
      <p:sp>
        <p:nvSpPr>
          <p:cNvPr id="3" name="Untertitel 2"/>
          <p:cNvSpPr>
            <a:spLocks noGrp="1"/>
          </p:cNvSpPr>
          <p:nvPr>
            <p:ph type="subTitle" idx="1" hasCustomPrompt="1"/>
          </p:nvPr>
        </p:nvSpPr>
        <p:spPr>
          <a:xfrm>
            <a:off x="323850" y="5809753"/>
            <a:ext cx="8496300" cy="427535"/>
          </a:xfrm>
          <a:solidFill>
            <a:schemeClr val="accent1"/>
          </a:solidFill>
        </p:spPr>
        <p:txBody>
          <a:bodyPr lIns="144000" bIns="108000" anchor="b" anchorCtr="0">
            <a:noAutofit/>
          </a:bodyPr>
          <a:lstStyle>
            <a:lvl1pPr marL="0" indent="0" algn="l">
              <a:lnSpc>
                <a:spcPct val="100000"/>
              </a:lnSpc>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add subtitle</a:t>
            </a:r>
            <a:endParaRPr lang="en-GB" dirty="0"/>
          </a:p>
        </p:txBody>
      </p:sp>
      <p:sp>
        <p:nvSpPr>
          <p:cNvPr id="4" name="Datumsplatzhalter 3"/>
          <p:cNvSpPr>
            <a:spLocks noGrp="1"/>
          </p:cNvSpPr>
          <p:nvPr>
            <p:ph type="dt" sz="half" idx="10"/>
          </p:nvPr>
        </p:nvSpPr>
        <p:spPr/>
        <p:txBody>
          <a:bodyPr/>
          <a:lstStyle/>
          <a:p>
            <a:r>
              <a:rPr lang="en-US" smtClean="0"/>
              <a:t>4/4/2016</a:t>
            </a:r>
            <a:endParaRPr lang="en-GB" dirty="0"/>
          </a:p>
        </p:txBody>
      </p:sp>
      <p:sp>
        <p:nvSpPr>
          <p:cNvPr id="5" name="Fußzeilenplatzhalter 4"/>
          <p:cNvSpPr>
            <a:spLocks noGrp="1"/>
          </p:cNvSpPr>
          <p:nvPr>
            <p:ph type="ftr" sz="quarter" idx="11"/>
          </p:nvPr>
        </p:nvSpPr>
        <p:spPr/>
        <p:txBody>
          <a:bodyPr/>
          <a:lstStyle/>
          <a:p>
            <a:r>
              <a:rPr lang="en-GB" smtClean="0"/>
              <a:t>Katharina Schneider, Robin Oswald</a:t>
            </a:r>
            <a:endParaRPr lang="en-GB" dirty="0"/>
          </a:p>
        </p:txBody>
      </p:sp>
      <p:sp>
        <p:nvSpPr>
          <p:cNvPr id="6" name="Foliennummernplatzhalter 5"/>
          <p:cNvSpPr>
            <a:spLocks noGrp="1"/>
          </p:cNvSpPr>
          <p:nvPr>
            <p:ph type="sldNum" sz="quarter" idx="12"/>
          </p:nvPr>
        </p:nvSpPr>
        <p:spPr/>
        <p:txBody>
          <a:bodyPr/>
          <a:lstStyle/>
          <a:p>
            <a:fld id="{6C6AE60A-B69C-4790-82F7-3882EDF23186}" type="slidenum">
              <a:rPr lang="en-GB" smtClean="0"/>
              <a:t>‹#›</a:t>
            </a:fld>
            <a:endParaRPr lang="en-GB" dirty="0"/>
          </a:p>
        </p:txBody>
      </p:sp>
      <p:sp>
        <p:nvSpPr>
          <p:cNvPr id="10" name="Bildplatzhalter 9"/>
          <p:cNvSpPr>
            <a:spLocks noGrp="1"/>
          </p:cNvSpPr>
          <p:nvPr>
            <p:ph type="pic" sz="quarter" idx="13" hasCustomPrompt="1"/>
          </p:nvPr>
        </p:nvSpPr>
        <p:spPr>
          <a:xfrm>
            <a:off x="323850" y="620713"/>
            <a:ext cx="8496300" cy="4204512"/>
          </a:xfrm>
          <a:noFill/>
        </p:spPr>
        <p:txBody>
          <a:bodyPr/>
          <a:lstStyle>
            <a:lvl1pPr marL="0" indent="0">
              <a:buNone/>
              <a:defRPr/>
            </a:lvl1pPr>
          </a:lstStyle>
          <a:p>
            <a:r>
              <a:rPr lang="en-US" dirty="0" smtClean="0"/>
              <a:t>Add a picture by dragging it onto the icon or by clicking on the icon</a:t>
            </a:r>
          </a:p>
        </p:txBody>
      </p:sp>
    </p:spTree>
    <p:extLst>
      <p:ext uri="{BB962C8B-B14F-4D97-AF65-F5344CB8AC3E}">
        <p14:creationId xmlns:p14="http://schemas.microsoft.com/office/powerpoint/2010/main" val="332287705"/>
      </p:ext>
    </p:extLst>
  </p:cSld>
  <p:clrMapOvr>
    <a:masterClrMapping/>
  </p:clrMapOvr>
  <p:transition>
    <p:fade/>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elfolie C">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323850" y="4823305"/>
            <a:ext cx="8496300" cy="1013969"/>
          </a:xfrm>
          <a:noFill/>
        </p:spPr>
        <p:txBody>
          <a:bodyPr wrap="square" lIns="144000" tIns="108000" anchor="t" anchorCtr="0"/>
          <a:lstStyle>
            <a:lvl1pPr>
              <a:lnSpc>
                <a:spcPct val="100000"/>
              </a:lnSpc>
              <a:spcBef>
                <a:spcPts val="0"/>
              </a:spcBef>
              <a:defRPr sz="2800" baseline="0">
                <a:solidFill>
                  <a:schemeClr val="tx1"/>
                </a:solidFill>
              </a:defRPr>
            </a:lvl1pPr>
          </a:lstStyle>
          <a:p>
            <a:r>
              <a:rPr lang="en-GB" dirty="0" smtClean="0"/>
              <a:t>Add title</a:t>
            </a:r>
            <a:endParaRPr lang="en-GB" dirty="0"/>
          </a:p>
        </p:txBody>
      </p:sp>
      <p:sp>
        <p:nvSpPr>
          <p:cNvPr id="3" name="Untertitel 2"/>
          <p:cNvSpPr>
            <a:spLocks noGrp="1"/>
          </p:cNvSpPr>
          <p:nvPr>
            <p:ph type="subTitle" idx="1" hasCustomPrompt="1"/>
          </p:nvPr>
        </p:nvSpPr>
        <p:spPr>
          <a:xfrm>
            <a:off x="323850" y="5809753"/>
            <a:ext cx="8496300" cy="427535"/>
          </a:xfrm>
          <a:noFill/>
        </p:spPr>
        <p:txBody>
          <a:bodyPr lIns="144000" bIns="108000" anchor="b" anchorCtr="0">
            <a:noAutofit/>
          </a:bodyPr>
          <a:lstStyle>
            <a:lvl1pPr marL="0" indent="0" algn="l">
              <a:lnSpc>
                <a:spcPct val="100000"/>
              </a:lnSpc>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add subtitle</a:t>
            </a:r>
            <a:endParaRPr lang="en-GB" dirty="0"/>
          </a:p>
        </p:txBody>
      </p:sp>
      <p:sp>
        <p:nvSpPr>
          <p:cNvPr id="4" name="Datumsplatzhalter 3"/>
          <p:cNvSpPr>
            <a:spLocks noGrp="1"/>
          </p:cNvSpPr>
          <p:nvPr>
            <p:ph type="dt" sz="half" idx="10"/>
          </p:nvPr>
        </p:nvSpPr>
        <p:spPr/>
        <p:txBody>
          <a:bodyPr/>
          <a:lstStyle/>
          <a:p>
            <a:r>
              <a:rPr lang="en-US" smtClean="0"/>
              <a:t>4/4/2016</a:t>
            </a:r>
            <a:endParaRPr lang="en-GB" dirty="0"/>
          </a:p>
        </p:txBody>
      </p:sp>
      <p:sp>
        <p:nvSpPr>
          <p:cNvPr id="5" name="Fußzeilenplatzhalter 4"/>
          <p:cNvSpPr>
            <a:spLocks noGrp="1"/>
          </p:cNvSpPr>
          <p:nvPr>
            <p:ph type="ftr" sz="quarter" idx="11"/>
          </p:nvPr>
        </p:nvSpPr>
        <p:spPr/>
        <p:txBody>
          <a:bodyPr/>
          <a:lstStyle/>
          <a:p>
            <a:r>
              <a:rPr lang="en-GB" smtClean="0"/>
              <a:t>Katharina Schneider, Robin Oswald</a:t>
            </a:r>
            <a:endParaRPr lang="en-GB" dirty="0"/>
          </a:p>
        </p:txBody>
      </p:sp>
      <p:sp>
        <p:nvSpPr>
          <p:cNvPr id="6" name="Foliennummernplatzhalter 5"/>
          <p:cNvSpPr>
            <a:spLocks noGrp="1"/>
          </p:cNvSpPr>
          <p:nvPr>
            <p:ph type="sldNum" sz="quarter" idx="12"/>
          </p:nvPr>
        </p:nvSpPr>
        <p:spPr/>
        <p:txBody>
          <a:bodyPr/>
          <a:lstStyle/>
          <a:p>
            <a:fld id="{6C6AE60A-B69C-4790-82F7-3882EDF23186}" type="slidenum">
              <a:rPr lang="en-GB" smtClean="0"/>
              <a:t>‹#›</a:t>
            </a:fld>
            <a:endParaRPr lang="en-GB" dirty="0"/>
          </a:p>
        </p:txBody>
      </p:sp>
      <p:sp>
        <p:nvSpPr>
          <p:cNvPr id="10" name="Bildplatzhalter 9"/>
          <p:cNvSpPr>
            <a:spLocks noGrp="1"/>
          </p:cNvSpPr>
          <p:nvPr>
            <p:ph type="pic" sz="quarter" idx="13" hasCustomPrompt="1"/>
          </p:nvPr>
        </p:nvSpPr>
        <p:spPr>
          <a:xfrm>
            <a:off x="323850" y="620713"/>
            <a:ext cx="8496300" cy="4204513"/>
          </a:xfrm>
          <a:noFill/>
        </p:spPr>
        <p:txBody>
          <a:bodyPr/>
          <a:lstStyle>
            <a:lvl1pPr marL="0" indent="0">
              <a:buNone/>
              <a:defRPr/>
            </a:lvl1pPr>
          </a:lstStyle>
          <a:p>
            <a:r>
              <a:rPr lang="en-US" dirty="0" smtClean="0"/>
              <a:t>Add a picture by dragging it onto the icon or by clicking on the icon</a:t>
            </a:r>
          </a:p>
        </p:txBody>
      </p:sp>
    </p:spTree>
    <p:extLst>
      <p:ext uri="{BB962C8B-B14F-4D97-AF65-F5344CB8AC3E}">
        <p14:creationId xmlns:p14="http://schemas.microsoft.com/office/powerpoint/2010/main" val="1616566354"/>
      </p:ext>
    </p:extLst>
  </p:cSld>
  <p:clrMapOvr>
    <a:masterClrMapping/>
  </p:clrMapOvr>
  <p:transition>
    <p:fade/>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Titelfolie D (Hintergrundbild)">
    <p:bg>
      <p:bgPr>
        <a:solidFill>
          <a:schemeClr val="bg1"/>
        </a:solidFill>
        <a:effectLst/>
      </p:bgPr>
    </p:bg>
    <p:spTree>
      <p:nvGrpSpPr>
        <p:cNvPr id="1" name=""/>
        <p:cNvGrpSpPr/>
        <p:nvPr/>
      </p:nvGrpSpPr>
      <p:grpSpPr>
        <a:xfrm>
          <a:off x="0" y="0"/>
          <a:ext cx="0" cy="0"/>
          <a:chOff x="0" y="0"/>
          <a:chExt cx="0" cy="0"/>
        </a:xfrm>
      </p:grpSpPr>
      <p:grpSp>
        <p:nvGrpSpPr>
          <p:cNvPr id="10" name="Gruppieren 9"/>
          <p:cNvGrpSpPr/>
          <p:nvPr userDrawn="1"/>
        </p:nvGrpSpPr>
        <p:grpSpPr>
          <a:xfrm>
            <a:off x="-377675" y="-385093"/>
            <a:ext cx="9379990" cy="7159750"/>
            <a:chOff x="-377675" y="-385093"/>
            <a:chExt cx="9379990" cy="7159750"/>
          </a:xfrm>
        </p:grpSpPr>
        <p:cxnSp>
          <p:nvCxnSpPr>
            <p:cNvPr id="13" name="Gerade Verbindung 12"/>
            <p:cNvCxnSpPr/>
            <p:nvPr/>
          </p:nvCxnSpPr>
          <p:spPr>
            <a:xfrm rot="5400000">
              <a:off x="190800"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4" name="Gerade Verbindung 13"/>
            <p:cNvCxnSpPr/>
            <p:nvPr/>
          </p:nvCxnSpPr>
          <p:spPr>
            <a:xfrm rot="5400000">
              <a:off x="8689266"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5" name="Gerade Verbindung 14"/>
            <p:cNvCxnSpPr/>
            <p:nvPr userDrawn="1"/>
          </p:nvCxnSpPr>
          <p:spPr>
            <a:xfrm>
              <a:off x="-377675" y="3427045"/>
              <a:ext cx="262289"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16" name="Gerade Verbindung 15"/>
            <p:cNvCxnSpPr/>
            <p:nvPr userDrawn="1"/>
          </p:nvCxnSpPr>
          <p:spPr>
            <a:xfrm>
              <a:off x="-377675" y="762794"/>
              <a:ext cx="262800" cy="1281"/>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17" name="Gerade Verbindung 16"/>
            <p:cNvCxnSpPr/>
            <p:nvPr userDrawn="1"/>
          </p:nvCxnSpPr>
          <p:spPr>
            <a:xfrm>
              <a:off x="-377675" y="6304951"/>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18" name="Gerade Verbindung 17"/>
            <p:cNvCxnSpPr/>
            <p:nvPr userDrawn="1"/>
          </p:nvCxnSpPr>
          <p:spPr>
            <a:xfrm>
              <a:off x="-377675" y="6237242"/>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19" name="Gerade Verbindung 18"/>
            <p:cNvCxnSpPr/>
            <p:nvPr userDrawn="1"/>
          </p:nvCxnSpPr>
          <p:spPr>
            <a:xfrm>
              <a:off x="-377675" y="6774657"/>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0" name="Gerade Verbindung 19"/>
            <p:cNvCxnSpPr/>
            <p:nvPr/>
          </p:nvCxnSpPr>
          <p:spPr>
            <a:xfrm rot="5400000">
              <a:off x="4438800"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1" name="Gerade Verbindung 20"/>
            <p:cNvCxnSpPr/>
            <p:nvPr userDrawn="1"/>
          </p:nvCxnSpPr>
          <p:spPr>
            <a:xfrm>
              <a:off x="-377675" y="619432"/>
              <a:ext cx="262800" cy="1281"/>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2" name="Gerade Verbindung 21"/>
            <p:cNvCxnSpPr/>
            <p:nvPr userDrawn="1"/>
          </p:nvCxnSpPr>
          <p:spPr>
            <a:xfrm>
              <a:off x="-377675" y="2020566"/>
              <a:ext cx="262289"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3" name="Gerade Verbindung 22"/>
            <p:cNvCxnSpPr/>
            <p:nvPr userDrawn="1"/>
          </p:nvCxnSpPr>
          <p:spPr>
            <a:xfrm>
              <a:off x="-377675" y="4831557"/>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4" name="Gerade Verbindung 23"/>
            <p:cNvCxnSpPr/>
            <p:nvPr userDrawn="1"/>
          </p:nvCxnSpPr>
          <p:spPr>
            <a:xfrm rot="5400000">
              <a:off x="10959"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5" name="Gerade Verbindung 24"/>
            <p:cNvCxnSpPr/>
            <p:nvPr userDrawn="1"/>
          </p:nvCxnSpPr>
          <p:spPr>
            <a:xfrm rot="5400000">
              <a:off x="8870400"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
        <p:nvSpPr>
          <p:cNvPr id="5" name="Bildplatzhalter 4"/>
          <p:cNvSpPr>
            <a:spLocks noGrp="1"/>
          </p:cNvSpPr>
          <p:nvPr>
            <p:ph type="pic" sz="quarter" idx="10" hasCustomPrompt="1"/>
          </p:nvPr>
        </p:nvSpPr>
        <p:spPr>
          <a:xfrm>
            <a:off x="0" y="0"/>
            <a:ext cx="9144000" cy="6858000"/>
          </a:xfrm>
        </p:spPr>
        <p:txBody>
          <a:bodyPr/>
          <a:lstStyle>
            <a:lvl1pPr marL="0" indent="0">
              <a:buNone/>
              <a:defRPr/>
            </a:lvl1pPr>
          </a:lstStyle>
          <a:p>
            <a:r>
              <a:rPr lang="en-GB" dirty="0" err="1" smtClean="0"/>
              <a:t>Bild</a:t>
            </a:r>
            <a:r>
              <a:rPr lang="en-GB" dirty="0" smtClean="0"/>
              <a:t> </a:t>
            </a:r>
            <a:r>
              <a:rPr lang="en-GB" dirty="0" err="1" smtClean="0"/>
              <a:t>durch</a:t>
            </a:r>
            <a:r>
              <a:rPr lang="en-GB" dirty="0" smtClean="0"/>
              <a:t> </a:t>
            </a:r>
            <a:r>
              <a:rPr lang="en-GB" dirty="0" err="1" smtClean="0"/>
              <a:t>Klicken</a:t>
            </a:r>
            <a:r>
              <a:rPr lang="en-GB" dirty="0" smtClean="0"/>
              <a:t> auf das Symbol </a:t>
            </a:r>
            <a:r>
              <a:rPr lang="en-GB" dirty="0" err="1" smtClean="0"/>
              <a:t>hinzufügen</a:t>
            </a:r>
            <a:r>
              <a:rPr lang="en-GB" dirty="0" smtClean="0"/>
              <a:t> und in den </a:t>
            </a:r>
            <a:r>
              <a:rPr lang="en-GB" dirty="0" err="1" smtClean="0"/>
              <a:t>Hintergrund</a:t>
            </a:r>
            <a:r>
              <a:rPr lang="en-GB" dirty="0" smtClean="0"/>
              <a:t> </a:t>
            </a:r>
            <a:r>
              <a:rPr lang="en-GB" dirty="0" err="1" smtClean="0"/>
              <a:t>stellen</a:t>
            </a:r>
            <a:endParaRPr lang="en-GB" dirty="0"/>
          </a:p>
        </p:txBody>
      </p:sp>
      <p:sp>
        <p:nvSpPr>
          <p:cNvPr id="3" name="Untertitel 2"/>
          <p:cNvSpPr>
            <a:spLocks noGrp="1"/>
          </p:cNvSpPr>
          <p:nvPr>
            <p:ph type="subTitle" idx="1" hasCustomPrompt="1"/>
          </p:nvPr>
        </p:nvSpPr>
        <p:spPr bwMode="gray">
          <a:xfrm>
            <a:off x="323850" y="620714"/>
            <a:ext cx="8496298" cy="465726"/>
          </a:xfrm>
          <a:solidFill>
            <a:schemeClr val="bg1"/>
          </a:solidFill>
          <a:ln>
            <a:noFill/>
          </a:ln>
        </p:spPr>
        <p:txBody>
          <a:bodyPr lIns="151200" tIns="90000" anchor="t" anchorCtr="0"/>
          <a:lstStyle>
            <a:lvl1pPr marL="0" indent="0" algn="l">
              <a:lnSpc>
                <a:spcPct val="100000"/>
              </a:lnSpc>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add subtitle</a:t>
            </a:r>
            <a:endParaRPr lang="en-GB" dirty="0"/>
          </a:p>
        </p:txBody>
      </p:sp>
      <p:grpSp>
        <p:nvGrpSpPr>
          <p:cNvPr id="6" name="Gruppieren 5"/>
          <p:cNvGrpSpPr/>
          <p:nvPr userDrawn="1"/>
        </p:nvGrpSpPr>
        <p:grpSpPr>
          <a:xfrm>
            <a:off x="142875" y="152400"/>
            <a:ext cx="8858250" cy="612775"/>
            <a:chOff x="142875" y="152400"/>
            <a:chExt cx="8858250" cy="612775"/>
          </a:xfrm>
          <a:solidFill>
            <a:schemeClr val="accent1"/>
          </a:solidFill>
        </p:grpSpPr>
        <p:sp>
          <p:nvSpPr>
            <p:cNvPr id="7" name="Rechteck 6"/>
            <p:cNvSpPr/>
            <p:nvPr userDrawn="1"/>
          </p:nvSpPr>
          <p:spPr>
            <a:xfrm>
              <a:off x="142875" y="152400"/>
              <a:ext cx="8858250" cy="46831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hteck 8"/>
            <p:cNvSpPr/>
            <p:nvPr userDrawn="1"/>
          </p:nvSpPr>
          <p:spPr>
            <a:xfrm>
              <a:off x="142875" y="597694"/>
              <a:ext cx="180975" cy="1674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hteck 10"/>
            <p:cNvSpPr/>
            <p:nvPr userDrawn="1"/>
          </p:nvSpPr>
          <p:spPr>
            <a:xfrm>
              <a:off x="8820150" y="597693"/>
              <a:ext cx="180975" cy="1674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2" name="Bild 18" descr="g_eth_logo_kurz_neg_Schutzraum.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000" y="306000"/>
              <a:ext cx="971061" cy="158400"/>
            </a:xfrm>
            <a:prstGeom prst="rect">
              <a:avLst/>
            </a:prstGeom>
            <a:grpFill/>
          </p:spPr>
        </p:pic>
      </p:grpSp>
      <p:sp>
        <p:nvSpPr>
          <p:cNvPr id="2" name="Titel 1"/>
          <p:cNvSpPr>
            <a:spLocks noGrp="1"/>
          </p:cNvSpPr>
          <p:nvPr>
            <p:ph type="ctrTitle" hasCustomPrompt="1"/>
          </p:nvPr>
        </p:nvSpPr>
        <p:spPr>
          <a:xfrm>
            <a:off x="323850" y="1043999"/>
            <a:ext cx="8496299" cy="980063"/>
          </a:xfrm>
          <a:solidFill>
            <a:schemeClr val="bg1"/>
          </a:solidFill>
        </p:spPr>
        <p:txBody>
          <a:bodyPr wrap="square" lIns="144000" tIns="0" anchor="t" anchorCtr="0"/>
          <a:lstStyle>
            <a:lvl1pPr>
              <a:lnSpc>
                <a:spcPct val="100000"/>
              </a:lnSpc>
              <a:spcBef>
                <a:spcPts val="0"/>
              </a:spcBef>
              <a:defRPr sz="2800"/>
            </a:lvl1pPr>
          </a:lstStyle>
          <a:p>
            <a:r>
              <a:rPr lang="en-GB" dirty="0" smtClean="0"/>
              <a:t>Add title</a:t>
            </a:r>
            <a:endParaRPr lang="en-GB" dirty="0"/>
          </a:p>
        </p:txBody>
      </p:sp>
      <p:sp>
        <p:nvSpPr>
          <p:cNvPr id="4" name="Textfeld 3"/>
          <p:cNvSpPr txBox="1"/>
          <p:nvPr userDrawn="1"/>
        </p:nvSpPr>
        <p:spPr>
          <a:xfrm>
            <a:off x="323850" y="6957490"/>
            <a:ext cx="8496298" cy="215444"/>
          </a:xfrm>
          <a:prstGeom prst="rect">
            <a:avLst/>
          </a:prstGeom>
          <a:noFill/>
        </p:spPr>
        <p:txBody>
          <a:bodyPr wrap="square" lIns="0" tIns="0" rIns="0" bIns="0" rtlCol="0">
            <a:spAutoFit/>
          </a:bodyPr>
          <a:lstStyle/>
          <a:p>
            <a:r>
              <a:rPr lang="en-GB" sz="1400" dirty="0" smtClean="0">
                <a:solidFill>
                  <a:schemeClr val="tx1"/>
                </a:solidFill>
              </a:rPr>
              <a:t>Change </a:t>
            </a:r>
            <a:r>
              <a:rPr lang="en-GB" sz="1400" dirty="0" err="1" smtClean="0">
                <a:solidFill>
                  <a:schemeClr val="tx1"/>
                </a:solidFill>
              </a:rPr>
              <a:t>foto</a:t>
            </a:r>
            <a:r>
              <a:rPr lang="en-GB" sz="1400" baseline="0" dirty="0" smtClean="0">
                <a:solidFill>
                  <a:schemeClr val="tx1"/>
                </a:solidFill>
              </a:rPr>
              <a:t>: Select picture – right click – change picture</a:t>
            </a:r>
            <a:endParaRPr lang="en-GB" sz="1400" dirty="0">
              <a:solidFill>
                <a:schemeClr val="tx1"/>
              </a:solidFill>
            </a:endParaRPr>
          </a:p>
        </p:txBody>
      </p:sp>
    </p:spTree>
    <p:extLst>
      <p:ext uri="{BB962C8B-B14F-4D97-AF65-F5344CB8AC3E}">
        <p14:creationId xmlns:p14="http://schemas.microsoft.com/office/powerpoint/2010/main" val="546991502"/>
      </p:ext>
    </p:extLst>
  </p:cSld>
  <p:clrMapOvr>
    <a:masterClrMapping/>
  </p:clrMapOvr>
  <p:transition>
    <p:fade/>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Inhalt 1-spaltig">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a:xfrm>
            <a:off x="323850" y="2024064"/>
            <a:ext cx="8496300" cy="4210046"/>
          </a:xfrm>
        </p:spPr>
        <p:txBody>
          <a:bodyPr/>
          <a:lstStyle>
            <a:lvl1pPr>
              <a:defRPr/>
            </a:lvl1pPr>
          </a:lstStyle>
          <a:p>
            <a:pPr lvl="0"/>
            <a:r>
              <a:rPr lang="en-GB" dirty="0" err="1" smtClean="0"/>
              <a:t>Erste</a:t>
            </a:r>
            <a:r>
              <a:rPr lang="en-GB" dirty="0" smtClean="0"/>
              <a:t> </a:t>
            </a:r>
            <a:r>
              <a:rPr lang="en-GB" dirty="0" err="1" smtClean="0"/>
              <a:t>Ebene</a:t>
            </a:r>
            <a:endParaRPr lang="en-GB" dirty="0" smtClean="0"/>
          </a:p>
          <a:p>
            <a:pPr lvl="1"/>
            <a:r>
              <a:rPr lang="en-GB" dirty="0" err="1" smtClean="0"/>
              <a:t>Zweite</a:t>
            </a:r>
            <a:r>
              <a:rPr lang="en-GB" dirty="0" smtClean="0"/>
              <a:t> </a:t>
            </a:r>
            <a:r>
              <a:rPr lang="en-GB" dirty="0" err="1" smtClean="0"/>
              <a:t>Ebene</a:t>
            </a:r>
            <a:endParaRPr lang="en-GB" dirty="0" smtClean="0"/>
          </a:p>
          <a:p>
            <a:pPr lvl="2"/>
            <a:r>
              <a:rPr lang="en-GB" dirty="0" err="1" smtClean="0"/>
              <a:t>Dritte</a:t>
            </a:r>
            <a:r>
              <a:rPr lang="en-GB" dirty="0" smtClean="0"/>
              <a:t> </a:t>
            </a:r>
            <a:r>
              <a:rPr lang="en-GB" dirty="0" err="1" smtClean="0"/>
              <a:t>Ebene</a:t>
            </a:r>
            <a:endParaRPr lang="en-GB" dirty="0" smtClean="0"/>
          </a:p>
          <a:p>
            <a:pPr lvl="3"/>
            <a:r>
              <a:rPr lang="en-GB" dirty="0" err="1" smtClean="0"/>
              <a:t>Vierte</a:t>
            </a:r>
            <a:r>
              <a:rPr lang="en-GB" dirty="0" smtClean="0"/>
              <a:t> </a:t>
            </a:r>
            <a:r>
              <a:rPr lang="en-GB" dirty="0" err="1" smtClean="0"/>
              <a:t>Ebene</a:t>
            </a:r>
            <a:endParaRPr lang="en-GB" dirty="0" smtClean="0"/>
          </a:p>
          <a:p>
            <a:pPr lvl="4"/>
            <a:r>
              <a:rPr lang="en-GB" dirty="0" err="1" smtClean="0"/>
              <a:t>Fünfte</a:t>
            </a:r>
            <a:r>
              <a:rPr lang="en-GB" dirty="0" smtClean="0"/>
              <a:t> </a:t>
            </a:r>
            <a:r>
              <a:rPr lang="en-GB" dirty="0" err="1" smtClean="0"/>
              <a:t>Ebene</a:t>
            </a:r>
            <a:endParaRPr lang="en-GB" dirty="0"/>
          </a:p>
        </p:txBody>
      </p:sp>
      <p:sp>
        <p:nvSpPr>
          <p:cNvPr id="4" name="Datumsplatzhalter 3"/>
          <p:cNvSpPr>
            <a:spLocks noGrp="1"/>
          </p:cNvSpPr>
          <p:nvPr>
            <p:ph type="dt" sz="half" idx="10"/>
          </p:nvPr>
        </p:nvSpPr>
        <p:spPr/>
        <p:txBody>
          <a:bodyPr/>
          <a:lstStyle/>
          <a:p>
            <a:r>
              <a:rPr lang="en-US" smtClean="0"/>
              <a:t>4/4/2016</a:t>
            </a:r>
            <a:endParaRPr lang="en-GB" dirty="0"/>
          </a:p>
        </p:txBody>
      </p:sp>
      <p:sp>
        <p:nvSpPr>
          <p:cNvPr id="5" name="Fußzeilenplatzhalter 4"/>
          <p:cNvSpPr>
            <a:spLocks noGrp="1"/>
          </p:cNvSpPr>
          <p:nvPr>
            <p:ph type="ftr" sz="quarter" idx="11"/>
          </p:nvPr>
        </p:nvSpPr>
        <p:spPr/>
        <p:txBody>
          <a:bodyPr/>
          <a:lstStyle/>
          <a:p>
            <a:r>
              <a:rPr lang="en-GB" smtClean="0"/>
              <a:t>Katharina Schneider, Robin Oswald</a:t>
            </a:r>
            <a:endParaRPr lang="en-GB" dirty="0"/>
          </a:p>
        </p:txBody>
      </p:sp>
      <p:sp>
        <p:nvSpPr>
          <p:cNvPr id="6" name="Foliennummernplatzhalter 5"/>
          <p:cNvSpPr>
            <a:spLocks noGrp="1"/>
          </p:cNvSpPr>
          <p:nvPr>
            <p:ph type="sldNum" sz="quarter" idx="12"/>
          </p:nvPr>
        </p:nvSpPr>
        <p:spPr/>
        <p:txBody>
          <a:bodyPr/>
          <a:lstStyle/>
          <a:p>
            <a:fld id="{6C6AE60A-B69C-4790-82F7-3882EDF23186}" type="slidenum">
              <a:rPr lang="en-GB" smtClean="0"/>
              <a:t>‹#›</a:t>
            </a:fld>
            <a:endParaRPr lang="en-GB" dirty="0"/>
          </a:p>
        </p:txBody>
      </p:sp>
      <p:sp>
        <p:nvSpPr>
          <p:cNvPr id="7" name="Titel 6"/>
          <p:cNvSpPr>
            <a:spLocks noGrp="1"/>
          </p:cNvSpPr>
          <p:nvPr>
            <p:ph type="title" hasCustomPrompt="1"/>
          </p:nvPr>
        </p:nvSpPr>
        <p:spPr>
          <a:solidFill>
            <a:schemeClr val="bg1"/>
          </a:solidFill>
        </p:spPr>
        <p:txBody>
          <a:bodyPr/>
          <a:lstStyle>
            <a:lvl1pPr>
              <a:defRPr/>
            </a:lvl1pPr>
          </a:lstStyle>
          <a:p>
            <a:r>
              <a:rPr lang="en-GB" dirty="0" smtClean="0"/>
              <a:t>Add title</a:t>
            </a:r>
            <a:endParaRPr lang="en-GB" dirty="0"/>
          </a:p>
        </p:txBody>
      </p:sp>
    </p:spTree>
    <p:extLst>
      <p:ext uri="{BB962C8B-B14F-4D97-AF65-F5344CB8AC3E}">
        <p14:creationId xmlns:p14="http://schemas.microsoft.com/office/powerpoint/2010/main" val="2121351339"/>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halt 2-spaltig">
    <p:spTree>
      <p:nvGrpSpPr>
        <p:cNvPr id="1" name=""/>
        <p:cNvGrpSpPr/>
        <p:nvPr/>
      </p:nvGrpSpPr>
      <p:grpSpPr>
        <a:xfrm>
          <a:off x="0" y="0"/>
          <a:ext cx="0" cy="0"/>
          <a:chOff x="0" y="0"/>
          <a:chExt cx="0" cy="0"/>
        </a:xfrm>
      </p:grpSpPr>
      <p:sp>
        <p:nvSpPr>
          <p:cNvPr id="3" name="Inhaltsplatzhalter 2"/>
          <p:cNvSpPr>
            <a:spLocks noGrp="1"/>
          </p:cNvSpPr>
          <p:nvPr>
            <p:ph sz="half" idx="1" hasCustomPrompt="1"/>
          </p:nvPr>
        </p:nvSpPr>
        <p:spPr>
          <a:xfrm>
            <a:off x="323850" y="2024063"/>
            <a:ext cx="4104000" cy="4213225"/>
          </a:xfrm>
        </p:spPr>
        <p:txBody>
          <a:bodyPr lIns="140400" rIns="0"/>
          <a:lstStyle>
            <a:lvl1pPr>
              <a:lnSpc>
                <a:spcPct val="100000"/>
              </a:lnSpc>
              <a:spcBef>
                <a:spcPts val="500"/>
              </a:spcBef>
              <a:defRPr sz="2000"/>
            </a:lvl1pPr>
            <a:lvl2pPr>
              <a:lnSpc>
                <a:spcPct val="100000"/>
              </a:lnSpc>
              <a:spcBef>
                <a:spcPts val="400"/>
              </a:spcBef>
              <a:defRPr sz="1800"/>
            </a:lvl2pPr>
            <a:lvl3pPr>
              <a:lnSpc>
                <a:spcPct val="100000"/>
              </a:lnSpc>
              <a:spcBef>
                <a:spcPts val="400"/>
              </a:spcBef>
              <a:defRPr sz="1600"/>
            </a:lvl3pPr>
            <a:lvl4pPr marL="1077913" indent="-177800">
              <a:lnSpc>
                <a:spcPct val="100000"/>
              </a:lnSpc>
              <a:spcBef>
                <a:spcPts val="400"/>
              </a:spcBef>
              <a:defRPr sz="1400"/>
            </a:lvl4pPr>
            <a:lvl5pPr>
              <a:defRPr sz="1400"/>
            </a:lvl5pPr>
            <a:lvl6pPr>
              <a:defRPr sz="1800"/>
            </a:lvl6pPr>
            <a:lvl7pPr>
              <a:defRPr sz="1800"/>
            </a:lvl7pPr>
            <a:lvl8pPr>
              <a:defRPr sz="1800"/>
            </a:lvl8pPr>
            <a:lvl9pPr>
              <a:defRPr sz="1800"/>
            </a:lvl9pPr>
          </a:lstStyle>
          <a:p>
            <a:pPr lvl="0"/>
            <a:r>
              <a:rPr lang="en-GB" dirty="0" err="1" smtClean="0"/>
              <a:t>Erste</a:t>
            </a:r>
            <a:r>
              <a:rPr lang="en-GB" dirty="0" smtClean="0"/>
              <a:t> </a:t>
            </a:r>
            <a:r>
              <a:rPr lang="en-GB" dirty="0" err="1" smtClean="0"/>
              <a:t>Ebene</a:t>
            </a:r>
            <a:endParaRPr lang="en-GB" dirty="0" smtClean="0"/>
          </a:p>
          <a:p>
            <a:pPr lvl="1"/>
            <a:r>
              <a:rPr lang="en-GB" dirty="0" err="1" smtClean="0"/>
              <a:t>Zweite</a:t>
            </a:r>
            <a:r>
              <a:rPr lang="en-GB" dirty="0" smtClean="0"/>
              <a:t> </a:t>
            </a:r>
            <a:r>
              <a:rPr lang="en-GB" dirty="0" err="1" smtClean="0"/>
              <a:t>Ebene</a:t>
            </a:r>
            <a:endParaRPr lang="en-GB" dirty="0" smtClean="0"/>
          </a:p>
          <a:p>
            <a:pPr lvl="2"/>
            <a:r>
              <a:rPr lang="en-GB" dirty="0" err="1" smtClean="0"/>
              <a:t>Dritte</a:t>
            </a:r>
            <a:r>
              <a:rPr lang="en-GB" dirty="0" smtClean="0"/>
              <a:t> </a:t>
            </a:r>
            <a:r>
              <a:rPr lang="en-GB" dirty="0" err="1" smtClean="0"/>
              <a:t>Ebene</a:t>
            </a:r>
            <a:endParaRPr lang="en-GB" dirty="0" smtClean="0"/>
          </a:p>
          <a:p>
            <a:pPr lvl="3"/>
            <a:r>
              <a:rPr lang="en-GB" dirty="0" err="1" smtClean="0"/>
              <a:t>Vierte</a:t>
            </a:r>
            <a:r>
              <a:rPr lang="en-GB" dirty="0" smtClean="0"/>
              <a:t> </a:t>
            </a:r>
            <a:r>
              <a:rPr lang="en-GB" dirty="0" err="1" smtClean="0"/>
              <a:t>Ebene</a:t>
            </a:r>
            <a:endParaRPr lang="en-GB" dirty="0" smtClean="0"/>
          </a:p>
        </p:txBody>
      </p:sp>
      <p:sp>
        <p:nvSpPr>
          <p:cNvPr id="4" name="Inhaltsplatzhalter 3"/>
          <p:cNvSpPr>
            <a:spLocks noGrp="1"/>
          </p:cNvSpPr>
          <p:nvPr>
            <p:ph sz="half" idx="2" hasCustomPrompt="1"/>
          </p:nvPr>
        </p:nvSpPr>
        <p:spPr>
          <a:xfrm>
            <a:off x="4716016" y="2024063"/>
            <a:ext cx="4104134" cy="4213225"/>
          </a:xfrm>
        </p:spPr>
        <p:txBody>
          <a:bodyPr lIns="140400" rIns="0"/>
          <a:lstStyle>
            <a:lvl1pPr>
              <a:lnSpc>
                <a:spcPct val="100000"/>
              </a:lnSpc>
              <a:spcBef>
                <a:spcPts val="500"/>
              </a:spcBef>
              <a:defRPr sz="2000"/>
            </a:lvl1pPr>
            <a:lvl2pPr>
              <a:lnSpc>
                <a:spcPct val="100000"/>
              </a:lnSpc>
              <a:spcBef>
                <a:spcPts val="400"/>
              </a:spcBef>
              <a:defRPr sz="1800"/>
            </a:lvl2pPr>
            <a:lvl3pPr>
              <a:lnSpc>
                <a:spcPct val="100000"/>
              </a:lnSpc>
              <a:spcBef>
                <a:spcPts val="400"/>
              </a:spcBef>
              <a:defRPr sz="1600"/>
            </a:lvl3pPr>
            <a:lvl4pPr>
              <a:lnSpc>
                <a:spcPct val="100000"/>
              </a:lnSpc>
              <a:spcBef>
                <a:spcPts val="400"/>
              </a:spcBef>
              <a:defRPr sz="1400"/>
            </a:lvl4pPr>
            <a:lvl5pPr>
              <a:defRPr sz="1400"/>
            </a:lvl5pPr>
            <a:lvl6pPr>
              <a:defRPr sz="1800"/>
            </a:lvl6pPr>
            <a:lvl7pPr>
              <a:defRPr sz="1800"/>
            </a:lvl7pPr>
            <a:lvl8pPr>
              <a:defRPr sz="1800"/>
            </a:lvl8pPr>
            <a:lvl9pPr>
              <a:defRPr sz="1800"/>
            </a:lvl9pPr>
          </a:lstStyle>
          <a:p>
            <a:pPr lvl="0"/>
            <a:r>
              <a:rPr lang="en-GB" dirty="0" err="1" smtClean="0"/>
              <a:t>Erste</a:t>
            </a:r>
            <a:r>
              <a:rPr lang="en-GB" dirty="0" smtClean="0"/>
              <a:t> </a:t>
            </a:r>
            <a:r>
              <a:rPr lang="en-GB" dirty="0" err="1" smtClean="0"/>
              <a:t>Ebene</a:t>
            </a:r>
            <a:endParaRPr lang="en-GB" dirty="0" smtClean="0"/>
          </a:p>
          <a:p>
            <a:pPr lvl="1"/>
            <a:r>
              <a:rPr lang="en-GB" dirty="0" err="1" smtClean="0"/>
              <a:t>Zweite</a:t>
            </a:r>
            <a:r>
              <a:rPr lang="en-GB" dirty="0" smtClean="0"/>
              <a:t> </a:t>
            </a:r>
            <a:r>
              <a:rPr lang="en-GB" dirty="0" err="1" smtClean="0"/>
              <a:t>Ebene</a:t>
            </a:r>
            <a:endParaRPr lang="en-GB" dirty="0" smtClean="0"/>
          </a:p>
          <a:p>
            <a:pPr lvl="2"/>
            <a:r>
              <a:rPr lang="en-GB" dirty="0" err="1" smtClean="0"/>
              <a:t>Dritte</a:t>
            </a:r>
            <a:r>
              <a:rPr lang="en-GB" dirty="0" smtClean="0"/>
              <a:t> </a:t>
            </a:r>
            <a:r>
              <a:rPr lang="en-GB" dirty="0" err="1" smtClean="0"/>
              <a:t>Ebene</a:t>
            </a:r>
            <a:endParaRPr lang="en-GB" dirty="0" smtClean="0"/>
          </a:p>
          <a:p>
            <a:pPr lvl="3"/>
            <a:r>
              <a:rPr lang="en-GB" dirty="0" err="1" smtClean="0"/>
              <a:t>Vierte</a:t>
            </a:r>
            <a:r>
              <a:rPr lang="en-GB" dirty="0" smtClean="0"/>
              <a:t> </a:t>
            </a:r>
            <a:r>
              <a:rPr lang="en-GB" dirty="0" err="1" smtClean="0"/>
              <a:t>Ebene</a:t>
            </a:r>
            <a:endParaRPr lang="en-GB" dirty="0" smtClean="0"/>
          </a:p>
        </p:txBody>
      </p:sp>
      <p:sp>
        <p:nvSpPr>
          <p:cNvPr id="5" name="Datumsplatzhalter 4"/>
          <p:cNvSpPr>
            <a:spLocks noGrp="1"/>
          </p:cNvSpPr>
          <p:nvPr>
            <p:ph type="dt" sz="half" idx="10"/>
          </p:nvPr>
        </p:nvSpPr>
        <p:spPr/>
        <p:txBody>
          <a:bodyPr/>
          <a:lstStyle/>
          <a:p>
            <a:r>
              <a:rPr lang="en-US" smtClean="0"/>
              <a:t>4/4/2016</a:t>
            </a:r>
            <a:endParaRPr lang="en-GB" dirty="0"/>
          </a:p>
        </p:txBody>
      </p:sp>
      <p:sp>
        <p:nvSpPr>
          <p:cNvPr id="6" name="Fußzeilenplatzhalter 5"/>
          <p:cNvSpPr>
            <a:spLocks noGrp="1"/>
          </p:cNvSpPr>
          <p:nvPr>
            <p:ph type="ftr" sz="quarter" idx="11"/>
          </p:nvPr>
        </p:nvSpPr>
        <p:spPr/>
        <p:txBody>
          <a:bodyPr/>
          <a:lstStyle/>
          <a:p>
            <a:r>
              <a:rPr lang="en-GB" smtClean="0"/>
              <a:t>Katharina Schneider, Robin Oswald</a:t>
            </a:r>
            <a:endParaRPr lang="en-GB" dirty="0"/>
          </a:p>
        </p:txBody>
      </p:sp>
      <p:sp>
        <p:nvSpPr>
          <p:cNvPr id="7" name="Foliennummernplatzhalter 6"/>
          <p:cNvSpPr>
            <a:spLocks noGrp="1"/>
          </p:cNvSpPr>
          <p:nvPr>
            <p:ph type="sldNum" sz="quarter" idx="12"/>
          </p:nvPr>
        </p:nvSpPr>
        <p:spPr/>
        <p:txBody>
          <a:bodyPr/>
          <a:lstStyle/>
          <a:p>
            <a:fld id="{6C6AE60A-B69C-4790-82F7-3882EDF23186}" type="slidenum">
              <a:rPr lang="en-GB" smtClean="0"/>
              <a:t>‹#›</a:t>
            </a:fld>
            <a:endParaRPr lang="en-GB" dirty="0"/>
          </a:p>
        </p:txBody>
      </p:sp>
      <p:sp>
        <p:nvSpPr>
          <p:cNvPr id="8" name="Titel 7"/>
          <p:cNvSpPr>
            <a:spLocks noGrp="1"/>
          </p:cNvSpPr>
          <p:nvPr>
            <p:ph type="title" hasCustomPrompt="1"/>
          </p:nvPr>
        </p:nvSpPr>
        <p:spPr>
          <a:solidFill>
            <a:schemeClr val="bg1"/>
          </a:solidFill>
        </p:spPr>
        <p:txBody>
          <a:bodyPr/>
          <a:lstStyle>
            <a:lvl1pPr>
              <a:defRPr/>
            </a:lvl1pPr>
          </a:lstStyle>
          <a:p>
            <a:r>
              <a:rPr lang="en-GB" dirty="0" smtClean="0"/>
              <a:t>Add title</a:t>
            </a:r>
            <a:endParaRPr lang="en-GB" dirty="0"/>
          </a:p>
        </p:txBody>
      </p:sp>
    </p:spTree>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Inhalt 2-spaltig">
    <p:spTree>
      <p:nvGrpSpPr>
        <p:cNvPr id="1" name=""/>
        <p:cNvGrpSpPr/>
        <p:nvPr/>
      </p:nvGrpSpPr>
      <p:grpSpPr>
        <a:xfrm>
          <a:off x="0" y="0"/>
          <a:ext cx="0" cy="0"/>
          <a:chOff x="0" y="0"/>
          <a:chExt cx="0" cy="0"/>
        </a:xfrm>
      </p:grpSpPr>
      <p:sp>
        <p:nvSpPr>
          <p:cNvPr id="3" name="Inhaltsplatzhalter 2"/>
          <p:cNvSpPr>
            <a:spLocks noGrp="1"/>
          </p:cNvSpPr>
          <p:nvPr>
            <p:ph sz="half" idx="1" hasCustomPrompt="1"/>
          </p:nvPr>
        </p:nvSpPr>
        <p:spPr>
          <a:xfrm>
            <a:off x="323850" y="2024063"/>
            <a:ext cx="4104000" cy="4213225"/>
          </a:xfrm>
        </p:spPr>
        <p:txBody>
          <a:bodyPr lIns="140400" rIns="0"/>
          <a:lstStyle>
            <a:lvl1pPr>
              <a:lnSpc>
                <a:spcPct val="100000"/>
              </a:lnSpc>
              <a:spcBef>
                <a:spcPts val="500"/>
              </a:spcBef>
              <a:defRPr sz="2000"/>
            </a:lvl1pPr>
            <a:lvl2pPr>
              <a:lnSpc>
                <a:spcPct val="100000"/>
              </a:lnSpc>
              <a:spcBef>
                <a:spcPts val="400"/>
              </a:spcBef>
              <a:defRPr sz="1800"/>
            </a:lvl2pPr>
            <a:lvl3pPr>
              <a:lnSpc>
                <a:spcPct val="100000"/>
              </a:lnSpc>
              <a:spcBef>
                <a:spcPts val="400"/>
              </a:spcBef>
              <a:defRPr sz="1600"/>
            </a:lvl3pPr>
            <a:lvl4pPr marL="1077913" indent="-177800">
              <a:lnSpc>
                <a:spcPct val="100000"/>
              </a:lnSpc>
              <a:spcBef>
                <a:spcPts val="400"/>
              </a:spcBef>
              <a:defRPr sz="1400"/>
            </a:lvl4pPr>
            <a:lvl5pPr>
              <a:defRPr sz="1400"/>
            </a:lvl5pPr>
            <a:lvl6pPr>
              <a:defRPr sz="1800"/>
            </a:lvl6pPr>
            <a:lvl7pPr>
              <a:defRPr sz="1800"/>
            </a:lvl7pPr>
            <a:lvl8pPr>
              <a:defRPr sz="1800"/>
            </a:lvl8pPr>
            <a:lvl9pPr>
              <a:defRPr sz="1800"/>
            </a:lvl9pPr>
          </a:lstStyle>
          <a:p>
            <a:pPr lvl="0"/>
            <a:r>
              <a:rPr lang="en-GB" dirty="0" err="1" smtClean="0"/>
              <a:t>Erste</a:t>
            </a:r>
            <a:r>
              <a:rPr lang="en-GB" dirty="0" smtClean="0"/>
              <a:t> </a:t>
            </a:r>
            <a:r>
              <a:rPr lang="en-GB" dirty="0" err="1" smtClean="0"/>
              <a:t>Ebene</a:t>
            </a:r>
            <a:endParaRPr lang="en-GB" dirty="0" smtClean="0"/>
          </a:p>
          <a:p>
            <a:pPr lvl="1"/>
            <a:r>
              <a:rPr lang="en-GB" dirty="0" err="1" smtClean="0"/>
              <a:t>Zweite</a:t>
            </a:r>
            <a:r>
              <a:rPr lang="en-GB" dirty="0" smtClean="0"/>
              <a:t> </a:t>
            </a:r>
            <a:r>
              <a:rPr lang="en-GB" dirty="0" err="1" smtClean="0"/>
              <a:t>Ebene</a:t>
            </a:r>
            <a:endParaRPr lang="en-GB" dirty="0" smtClean="0"/>
          </a:p>
          <a:p>
            <a:pPr lvl="2"/>
            <a:r>
              <a:rPr lang="en-GB" dirty="0" err="1" smtClean="0"/>
              <a:t>Dritte</a:t>
            </a:r>
            <a:r>
              <a:rPr lang="en-GB" dirty="0" smtClean="0"/>
              <a:t> </a:t>
            </a:r>
            <a:r>
              <a:rPr lang="en-GB" dirty="0" err="1" smtClean="0"/>
              <a:t>Ebene</a:t>
            </a:r>
            <a:endParaRPr lang="en-GB" dirty="0" smtClean="0"/>
          </a:p>
          <a:p>
            <a:pPr lvl="3"/>
            <a:r>
              <a:rPr lang="en-GB" dirty="0" err="1" smtClean="0"/>
              <a:t>Vierte</a:t>
            </a:r>
            <a:r>
              <a:rPr lang="en-GB" dirty="0" smtClean="0"/>
              <a:t> </a:t>
            </a:r>
            <a:r>
              <a:rPr lang="en-GB" dirty="0" err="1" smtClean="0"/>
              <a:t>Ebene</a:t>
            </a:r>
            <a:endParaRPr lang="en-GB" dirty="0" smtClean="0"/>
          </a:p>
        </p:txBody>
      </p:sp>
      <p:sp>
        <p:nvSpPr>
          <p:cNvPr id="4" name="Inhaltsplatzhalter 3"/>
          <p:cNvSpPr>
            <a:spLocks noGrp="1"/>
          </p:cNvSpPr>
          <p:nvPr>
            <p:ph sz="half" idx="2" hasCustomPrompt="1"/>
          </p:nvPr>
        </p:nvSpPr>
        <p:spPr>
          <a:xfrm>
            <a:off x="4716016" y="2024063"/>
            <a:ext cx="4104134" cy="4213225"/>
          </a:xfrm>
        </p:spPr>
        <p:txBody>
          <a:bodyPr lIns="140400" rIns="0"/>
          <a:lstStyle>
            <a:lvl1pPr>
              <a:lnSpc>
                <a:spcPct val="100000"/>
              </a:lnSpc>
              <a:spcBef>
                <a:spcPts val="500"/>
              </a:spcBef>
              <a:defRPr sz="2000"/>
            </a:lvl1pPr>
            <a:lvl2pPr>
              <a:lnSpc>
                <a:spcPct val="100000"/>
              </a:lnSpc>
              <a:spcBef>
                <a:spcPts val="400"/>
              </a:spcBef>
              <a:defRPr sz="1800"/>
            </a:lvl2pPr>
            <a:lvl3pPr>
              <a:lnSpc>
                <a:spcPct val="100000"/>
              </a:lnSpc>
              <a:spcBef>
                <a:spcPts val="400"/>
              </a:spcBef>
              <a:defRPr sz="1600"/>
            </a:lvl3pPr>
            <a:lvl4pPr>
              <a:lnSpc>
                <a:spcPct val="100000"/>
              </a:lnSpc>
              <a:spcBef>
                <a:spcPts val="400"/>
              </a:spcBef>
              <a:defRPr sz="1400"/>
            </a:lvl4pPr>
            <a:lvl5pPr>
              <a:defRPr sz="1400"/>
            </a:lvl5pPr>
            <a:lvl6pPr>
              <a:defRPr sz="1800"/>
            </a:lvl6pPr>
            <a:lvl7pPr>
              <a:defRPr sz="1800"/>
            </a:lvl7pPr>
            <a:lvl8pPr>
              <a:defRPr sz="1800"/>
            </a:lvl8pPr>
            <a:lvl9pPr>
              <a:defRPr sz="1800"/>
            </a:lvl9pPr>
          </a:lstStyle>
          <a:p>
            <a:pPr lvl="0"/>
            <a:r>
              <a:rPr lang="en-GB" dirty="0" err="1" smtClean="0"/>
              <a:t>Erste</a:t>
            </a:r>
            <a:r>
              <a:rPr lang="en-GB" dirty="0" smtClean="0"/>
              <a:t> </a:t>
            </a:r>
            <a:r>
              <a:rPr lang="en-GB" dirty="0" err="1" smtClean="0"/>
              <a:t>Ebene</a:t>
            </a:r>
            <a:endParaRPr lang="en-GB" dirty="0" smtClean="0"/>
          </a:p>
          <a:p>
            <a:pPr lvl="1"/>
            <a:r>
              <a:rPr lang="en-GB" dirty="0" err="1" smtClean="0"/>
              <a:t>Zweite</a:t>
            </a:r>
            <a:r>
              <a:rPr lang="en-GB" dirty="0" smtClean="0"/>
              <a:t> </a:t>
            </a:r>
            <a:r>
              <a:rPr lang="en-GB" dirty="0" err="1" smtClean="0"/>
              <a:t>Ebene</a:t>
            </a:r>
            <a:endParaRPr lang="en-GB" dirty="0" smtClean="0"/>
          </a:p>
          <a:p>
            <a:pPr lvl="2"/>
            <a:r>
              <a:rPr lang="en-GB" dirty="0" err="1" smtClean="0"/>
              <a:t>Dritte</a:t>
            </a:r>
            <a:r>
              <a:rPr lang="en-GB" dirty="0" smtClean="0"/>
              <a:t> </a:t>
            </a:r>
            <a:r>
              <a:rPr lang="en-GB" dirty="0" err="1" smtClean="0"/>
              <a:t>Ebene</a:t>
            </a:r>
            <a:endParaRPr lang="en-GB" dirty="0" smtClean="0"/>
          </a:p>
          <a:p>
            <a:pPr lvl="3"/>
            <a:r>
              <a:rPr lang="en-GB" dirty="0" err="1" smtClean="0"/>
              <a:t>Vierte</a:t>
            </a:r>
            <a:r>
              <a:rPr lang="en-GB" dirty="0" smtClean="0"/>
              <a:t> </a:t>
            </a:r>
            <a:r>
              <a:rPr lang="en-GB" dirty="0" err="1" smtClean="0"/>
              <a:t>Ebene</a:t>
            </a:r>
            <a:endParaRPr lang="en-GB" dirty="0" smtClean="0"/>
          </a:p>
        </p:txBody>
      </p:sp>
      <p:sp>
        <p:nvSpPr>
          <p:cNvPr id="5" name="Datumsplatzhalter 4"/>
          <p:cNvSpPr>
            <a:spLocks noGrp="1"/>
          </p:cNvSpPr>
          <p:nvPr>
            <p:ph type="dt" sz="half" idx="10"/>
          </p:nvPr>
        </p:nvSpPr>
        <p:spPr/>
        <p:txBody>
          <a:bodyPr/>
          <a:lstStyle/>
          <a:p>
            <a:r>
              <a:rPr lang="en-US" smtClean="0"/>
              <a:t>4/4/2016</a:t>
            </a:r>
            <a:endParaRPr lang="en-GB" dirty="0"/>
          </a:p>
        </p:txBody>
      </p:sp>
      <p:sp>
        <p:nvSpPr>
          <p:cNvPr id="6" name="Fußzeilenplatzhalter 5"/>
          <p:cNvSpPr>
            <a:spLocks noGrp="1"/>
          </p:cNvSpPr>
          <p:nvPr>
            <p:ph type="ftr" sz="quarter" idx="11"/>
          </p:nvPr>
        </p:nvSpPr>
        <p:spPr/>
        <p:txBody>
          <a:bodyPr/>
          <a:lstStyle/>
          <a:p>
            <a:r>
              <a:rPr lang="en-GB" smtClean="0"/>
              <a:t>Katharina Schneider, Robin Oswald</a:t>
            </a:r>
            <a:endParaRPr lang="en-GB" dirty="0"/>
          </a:p>
        </p:txBody>
      </p:sp>
      <p:sp>
        <p:nvSpPr>
          <p:cNvPr id="7" name="Foliennummernplatzhalter 6"/>
          <p:cNvSpPr>
            <a:spLocks noGrp="1"/>
          </p:cNvSpPr>
          <p:nvPr>
            <p:ph type="sldNum" sz="quarter" idx="12"/>
          </p:nvPr>
        </p:nvSpPr>
        <p:spPr/>
        <p:txBody>
          <a:bodyPr/>
          <a:lstStyle/>
          <a:p>
            <a:fld id="{6C6AE60A-B69C-4790-82F7-3882EDF23186}" type="slidenum">
              <a:rPr lang="en-GB" smtClean="0"/>
              <a:t>‹#›</a:t>
            </a:fld>
            <a:endParaRPr lang="en-GB" dirty="0"/>
          </a:p>
        </p:txBody>
      </p:sp>
      <p:sp>
        <p:nvSpPr>
          <p:cNvPr id="8" name="Titel 7"/>
          <p:cNvSpPr>
            <a:spLocks noGrp="1"/>
          </p:cNvSpPr>
          <p:nvPr>
            <p:ph type="title" hasCustomPrompt="1"/>
          </p:nvPr>
        </p:nvSpPr>
        <p:spPr>
          <a:solidFill>
            <a:schemeClr val="bg1"/>
          </a:solidFill>
        </p:spPr>
        <p:txBody>
          <a:bodyPr/>
          <a:lstStyle>
            <a:lvl1pPr>
              <a:defRPr/>
            </a:lvl1pPr>
          </a:lstStyle>
          <a:p>
            <a:r>
              <a:rPr lang="en-GB" dirty="0" smtClean="0"/>
              <a:t>Add title</a:t>
            </a:r>
            <a:endParaRPr lang="en-GB" dirty="0"/>
          </a:p>
        </p:txBody>
      </p:sp>
    </p:spTree>
    <p:extLst>
      <p:ext uri="{BB962C8B-B14F-4D97-AF65-F5344CB8AC3E}">
        <p14:creationId xmlns:p14="http://schemas.microsoft.com/office/powerpoint/2010/main" val="2046822895"/>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Inhalt Freifläche">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en-US" smtClean="0"/>
              <a:t>4/4/2016</a:t>
            </a:r>
            <a:endParaRPr lang="en-GB" dirty="0"/>
          </a:p>
        </p:txBody>
      </p:sp>
      <p:sp>
        <p:nvSpPr>
          <p:cNvPr id="3" name="Fußzeilenplatzhalter 2"/>
          <p:cNvSpPr>
            <a:spLocks noGrp="1"/>
          </p:cNvSpPr>
          <p:nvPr>
            <p:ph type="ftr" sz="quarter" idx="11"/>
          </p:nvPr>
        </p:nvSpPr>
        <p:spPr/>
        <p:txBody>
          <a:bodyPr/>
          <a:lstStyle/>
          <a:p>
            <a:r>
              <a:rPr lang="en-GB" smtClean="0"/>
              <a:t>Katharina Schneider, Robin Oswald</a:t>
            </a:r>
            <a:endParaRPr lang="en-GB" dirty="0"/>
          </a:p>
        </p:txBody>
      </p:sp>
      <p:sp>
        <p:nvSpPr>
          <p:cNvPr id="4" name="Foliennummernplatzhalter 3"/>
          <p:cNvSpPr>
            <a:spLocks noGrp="1"/>
          </p:cNvSpPr>
          <p:nvPr>
            <p:ph type="sldNum" sz="quarter" idx="12"/>
          </p:nvPr>
        </p:nvSpPr>
        <p:spPr/>
        <p:txBody>
          <a:bodyPr/>
          <a:lstStyle/>
          <a:p>
            <a:fld id="{6C6AE60A-B69C-4790-82F7-3882EDF23186}" type="slidenum">
              <a:rPr lang="en-GB" smtClean="0"/>
              <a:t>‹#›</a:t>
            </a:fld>
            <a:endParaRPr lang="en-GB" dirty="0"/>
          </a:p>
        </p:txBody>
      </p:sp>
      <p:sp>
        <p:nvSpPr>
          <p:cNvPr id="5" name="Titel 4"/>
          <p:cNvSpPr>
            <a:spLocks noGrp="1"/>
          </p:cNvSpPr>
          <p:nvPr>
            <p:ph type="title" hasCustomPrompt="1"/>
          </p:nvPr>
        </p:nvSpPr>
        <p:spPr/>
        <p:txBody>
          <a:bodyPr/>
          <a:lstStyle>
            <a:lvl1pPr>
              <a:defRPr/>
            </a:lvl1pPr>
          </a:lstStyle>
          <a:p>
            <a:r>
              <a:rPr lang="en-GB" dirty="0" smtClean="0"/>
              <a:t>Add title</a:t>
            </a:r>
            <a:endParaRPr lang="en-GB" dirty="0"/>
          </a:p>
        </p:txBody>
      </p:sp>
    </p:spTree>
    <p:extLst>
      <p:ext uri="{BB962C8B-B14F-4D97-AF65-F5344CB8AC3E}">
        <p14:creationId xmlns:p14="http://schemas.microsoft.com/office/powerpoint/2010/main" val="3316859991"/>
      </p:ext>
    </p:extLst>
  </p:cSld>
  <p:clrMapOvr>
    <a:masterClrMapping/>
  </p:clrMapOvr>
  <p:transition>
    <p:fade/>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Inhalt Vollbi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en-US" smtClean="0"/>
              <a:t>4/4/2016</a:t>
            </a:r>
            <a:endParaRPr lang="en-GB" dirty="0"/>
          </a:p>
        </p:txBody>
      </p:sp>
      <p:sp>
        <p:nvSpPr>
          <p:cNvPr id="5" name="Fußzeilenplatzhalter 4"/>
          <p:cNvSpPr>
            <a:spLocks noGrp="1"/>
          </p:cNvSpPr>
          <p:nvPr>
            <p:ph type="ftr" sz="quarter" idx="11"/>
          </p:nvPr>
        </p:nvSpPr>
        <p:spPr/>
        <p:txBody>
          <a:bodyPr/>
          <a:lstStyle/>
          <a:p>
            <a:r>
              <a:rPr lang="en-GB" smtClean="0"/>
              <a:t>Katharina Schneider, Robin Oswald</a:t>
            </a:r>
            <a:endParaRPr lang="en-GB" dirty="0"/>
          </a:p>
        </p:txBody>
      </p:sp>
      <p:sp>
        <p:nvSpPr>
          <p:cNvPr id="6" name="Foliennummernplatzhalter 5"/>
          <p:cNvSpPr>
            <a:spLocks noGrp="1"/>
          </p:cNvSpPr>
          <p:nvPr>
            <p:ph type="sldNum" sz="quarter" idx="12"/>
          </p:nvPr>
        </p:nvSpPr>
        <p:spPr/>
        <p:txBody>
          <a:bodyPr/>
          <a:lstStyle/>
          <a:p>
            <a:fld id="{6C6AE60A-B69C-4790-82F7-3882EDF23186}" type="slidenum">
              <a:rPr lang="en-GB" smtClean="0"/>
              <a:t>‹#›</a:t>
            </a:fld>
            <a:endParaRPr lang="en-GB" dirty="0"/>
          </a:p>
        </p:txBody>
      </p:sp>
      <p:sp>
        <p:nvSpPr>
          <p:cNvPr id="10" name="Bildplatzhalter 9"/>
          <p:cNvSpPr>
            <a:spLocks noGrp="1"/>
          </p:cNvSpPr>
          <p:nvPr>
            <p:ph type="pic" sz="quarter" idx="13" hasCustomPrompt="1"/>
          </p:nvPr>
        </p:nvSpPr>
        <p:spPr>
          <a:xfrm>
            <a:off x="323850" y="620713"/>
            <a:ext cx="8496300" cy="5607860"/>
          </a:xfrm>
          <a:noFill/>
        </p:spPr>
        <p:txBody>
          <a:bodyPr/>
          <a:lstStyle>
            <a:lvl1pPr marL="0" indent="0">
              <a:buNone/>
              <a:defRPr/>
            </a:lvl1pPr>
          </a:lstStyle>
          <a:p>
            <a:r>
              <a:rPr lang="en-US" dirty="0" smtClean="0"/>
              <a:t>Add a picture by dragging it onto the icon or by clicking on the icon</a:t>
            </a:r>
          </a:p>
        </p:txBody>
      </p:sp>
    </p:spTree>
    <p:extLst>
      <p:ext uri="{BB962C8B-B14F-4D97-AF65-F5344CB8AC3E}">
        <p14:creationId xmlns:p14="http://schemas.microsoft.com/office/powerpoint/2010/main" val="2781041164"/>
      </p:ext>
    </p:extLst>
  </p:cSld>
  <p:clrMapOvr>
    <a:masterClrMapping/>
  </p:clrMapOvr>
  <p:transition>
    <p:fade/>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Inhalt ohne Balken">
    <p:spTree>
      <p:nvGrpSpPr>
        <p:cNvPr id="1" name=""/>
        <p:cNvGrpSpPr/>
        <p:nvPr/>
      </p:nvGrpSpPr>
      <p:grpSpPr>
        <a:xfrm>
          <a:off x="0" y="0"/>
          <a:ext cx="0" cy="0"/>
          <a:chOff x="0" y="0"/>
          <a:chExt cx="0" cy="0"/>
        </a:xfrm>
      </p:grpSpPr>
      <p:sp>
        <p:nvSpPr>
          <p:cNvPr id="7" name="Rechteck 6"/>
          <p:cNvSpPr/>
          <p:nvPr userDrawn="1"/>
        </p:nvSpPr>
        <p:spPr bwMode="gray">
          <a:xfrm>
            <a:off x="0" y="0"/>
            <a:ext cx="9144000" cy="876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Datumsplatzhalter 1"/>
          <p:cNvSpPr>
            <a:spLocks noGrp="1"/>
          </p:cNvSpPr>
          <p:nvPr>
            <p:ph type="dt" sz="half" idx="10"/>
          </p:nvPr>
        </p:nvSpPr>
        <p:spPr/>
        <p:txBody>
          <a:bodyPr/>
          <a:lstStyle/>
          <a:p>
            <a:r>
              <a:rPr lang="en-US" smtClean="0"/>
              <a:t>4/4/2016</a:t>
            </a:r>
            <a:endParaRPr lang="en-GB" dirty="0"/>
          </a:p>
        </p:txBody>
      </p:sp>
      <p:sp>
        <p:nvSpPr>
          <p:cNvPr id="3" name="Fußzeilenplatzhalter 2"/>
          <p:cNvSpPr>
            <a:spLocks noGrp="1"/>
          </p:cNvSpPr>
          <p:nvPr>
            <p:ph type="ftr" sz="quarter" idx="11"/>
          </p:nvPr>
        </p:nvSpPr>
        <p:spPr/>
        <p:txBody>
          <a:bodyPr/>
          <a:lstStyle/>
          <a:p>
            <a:r>
              <a:rPr lang="en-GB" smtClean="0"/>
              <a:t>Katharina Schneider, Robin Oswald</a:t>
            </a:r>
            <a:endParaRPr lang="en-GB" dirty="0"/>
          </a:p>
        </p:txBody>
      </p:sp>
      <p:sp>
        <p:nvSpPr>
          <p:cNvPr id="4" name="Foliennummernplatzhalter 3"/>
          <p:cNvSpPr>
            <a:spLocks noGrp="1"/>
          </p:cNvSpPr>
          <p:nvPr>
            <p:ph type="sldNum" sz="quarter" idx="12"/>
          </p:nvPr>
        </p:nvSpPr>
        <p:spPr/>
        <p:txBody>
          <a:bodyPr/>
          <a:lstStyle/>
          <a:p>
            <a:fld id="{6C6AE60A-B69C-4790-82F7-3882EDF23186}" type="slidenum">
              <a:rPr lang="en-GB" smtClean="0"/>
              <a:t>‹#›</a:t>
            </a:fld>
            <a:endParaRPr lang="en-GB" dirty="0"/>
          </a:p>
        </p:txBody>
      </p:sp>
      <p:pic>
        <p:nvPicPr>
          <p:cNvPr id="5" name="Bild 4" descr="eth_logo_kurz_pos.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000" y="306000"/>
            <a:ext cx="966978" cy="157734"/>
          </a:xfrm>
          <a:prstGeom prst="rect">
            <a:avLst/>
          </a:prstGeom>
        </p:spPr>
      </p:pic>
    </p:spTree>
    <p:extLst>
      <p:ext uri="{BB962C8B-B14F-4D97-AF65-F5344CB8AC3E}">
        <p14:creationId xmlns:p14="http://schemas.microsoft.com/office/powerpoint/2010/main" val="3175437744"/>
      </p:ext>
    </p:extLst>
  </p:cSld>
  <p:clrMapOvr>
    <a:masterClrMapping/>
  </p:clrMapOvr>
  <p:transition>
    <p:fade/>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elfolie A">
    <p:spTree>
      <p:nvGrpSpPr>
        <p:cNvPr id="1" name=""/>
        <p:cNvGrpSpPr/>
        <p:nvPr/>
      </p:nvGrpSpPr>
      <p:grpSpPr>
        <a:xfrm>
          <a:off x="0" y="0"/>
          <a:ext cx="0" cy="0"/>
          <a:chOff x="0" y="0"/>
          <a:chExt cx="0" cy="0"/>
        </a:xfrm>
      </p:grpSpPr>
      <p:sp>
        <p:nvSpPr>
          <p:cNvPr id="3" name="Untertitel 2"/>
          <p:cNvSpPr>
            <a:spLocks noGrp="1"/>
          </p:cNvSpPr>
          <p:nvPr>
            <p:ph type="subTitle" idx="1" hasCustomPrompt="1"/>
          </p:nvPr>
        </p:nvSpPr>
        <p:spPr>
          <a:xfrm>
            <a:off x="323850" y="4563876"/>
            <a:ext cx="8496300" cy="1673412"/>
          </a:xfrm>
          <a:solidFill>
            <a:schemeClr val="accent1"/>
          </a:solidFill>
        </p:spPr>
        <p:txBody>
          <a:bodyPr lIns="144000" tIns="108000" bIns="0" anchor="t" anchorCtr="0"/>
          <a:lstStyle>
            <a:lvl1pPr marL="0" indent="0" algn="l">
              <a:lnSpc>
                <a:spcPct val="100000"/>
              </a:lnSpc>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add subtitle</a:t>
            </a:r>
            <a:endParaRPr lang="en-GB" dirty="0"/>
          </a:p>
        </p:txBody>
      </p:sp>
      <p:sp>
        <p:nvSpPr>
          <p:cNvPr id="4" name="Datumsplatzhalter 3"/>
          <p:cNvSpPr>
            <a:spLocks noGrp="1"/>
          </p:cNvSpPr>
          <p:nvPr>
            <p:ph type="dt" sz="half" idx="10"/>
          </p:nvPr>
        </p:nvSpPr>
        <p:spPr/>
        <p:txBody>
          <a:bodyPr/>
          <a:lstStyle/>
          <a:p>
            <a:r>
              <a:rPr lang="en-US" smtClean="0"/>
              <a:t>4/4/2016</a:t>
            </a:r>
            <a:endParaRPr lang="en-GB" dirty="0"/>
          </a:p>
        </p:txBody>
      </p:sp>
      <p:sp>
        <p:nvSpPr>
          <p:cNvPr id="5" name="Fußzeilenplatzhalter 4"/>
          <p:cNvSpPr>
            <a:spLocks noGrp="1"/>
          </p:cNvSpPr>
          <p:nvPr>
            <p:ph type="ftr" sz="quarter" idx="11"/>
          </p:nvPr>
        </p:nvSpPr>
        <p:spPr/>
        <p:txBody>
          <a:bodyPr/>
          <a:lstStyle/>
          <a:p>
            <a:r>
              <a:rPr lang="en-GB" smtClean="0"/>
              <a:t>Katharina Schneider, Robin Oswald</a:t>
            </a:r>
            <a:endParaRPr lang="en-GB" dirty="0"/>
          </a:p>
        </p:txBody>
      </p:sp>
      <p:sp>
        <p:nvSpPr>
          <p:cNvPr id="6" name="Foliennummernplatzhalter 5"/>
          <p:cNvSpPr>
            <a:spLocks noGrp="1"/>
          </p:cNvSpPr>
          <p:nvPr>
            <p:ph type="sldNum" sz="quarter" idx="12"/>
          </p:nvPr>
        </p:nvSpPr>
        <p:spPr/>
        <p:txBody>
          <a:bodyPr/>
          <a:lstStyle/>
          <a:p>
            <a:fld id="{6C6AE60A-B69C-4790-82F7-3882EDF23186}" type="slidenum">
              <a:rPr lang="en-GB" smtClean="0"/>
              <a:t>‹#›</a:t>
            </a:fld>
            <a:endParaRPr lang="en-GB" dirty="0"/>
          </a:p>
        </p:txBody>
      </p:sp>
      <p:sp>
        <p:nvSpPr>
          <p:cNvPr id="2" name="Titel 1"/>
          <p:cNvSpPr>
            <a:spLocks noGrp="1"/>
          </p:cNvSpPr>
          <p:nvPr>
            <p:ph type="ctrTitle" hasCustomPrompt="1"/>
          </p:nvPr>
        </p:nvSpPr>
        <p:spPr>
          <a:xfrm>
            <a:off x="323850" y="3429000"/>
            <a:ext cx="8496300" cy="1152128"/>
          </a:xfrm>
          <a:solidFill>
            <a:schemeClr val="accent1"/>
          </a:solidFill>
        </p:spPr>
        <p:txBody>
          <a:bodyPr wrap="square" lIns="144000" tIns="72000" anchor="t" anchorCtr="0"/>
          <a:lstStyle>
            <a:lvl1pPr>
              <a:lnSpc>
                <a:spcPct val="100000"/>
              </a:lnSpc>
              <a:spcBef>
                <a:spcPts val="0"/>
              </a:spcBef>
              <a:defRPr sz="3200">
                <a:solidFill>
                  <a:schemeClr val="bg1"/>
                </a:solidFill>
              </a:defRPr>
            </a:lvl1pPr>
          </a:lstStyle>
          <a:p>
            <a:r>
              <a:rPr lang="en-GB" dirty="0" smtClean="0"/>
              <a:t>Add title</a:t>
            </a:r>
            <a:endParaRPr lang="en-GB" dirty="0"/>
          </a:p>
        </p:txBody>
      </p:sp>
      <p:sp>
        <p:nvSpPr>
          <p:cNvPr id="11" name="Bildplatzhalter 10"/>
          <p:cNvSpPr>
            <a:spLocks noGrp="1"/>
          </p:cNvSpPr>
          <p:nvPr>
            <p:ph type="pic" sz="quarter" idx="13"/>
          </p:nvPr>
        </p:nvSpPr>
        <p:spPr>
          <a:xfrm>
            <a:off x="323850" y="619200"/>
            <a:ext cx="8496300" cy="2809800"/>
          </a:xfrm>
        </p:spPr>
        <p:txBody>
          <a:bodyPr/>
          <a:lstStyle/>
          <a:p>
            <a:endParaRPr lang="en-GB" dirty="0"/>
          </a:p>
        </p:txBody>
      </p:sp>
    </p:spTree>
    <p:extLst>
      <p:ext uri="{BB962C8B-B14F-4D97-AF65-F5344CB8AC3E}">
        <p14:creationId xmlns:p14="http://schemas.microsoft.com/office/powerpoint/2010/main" val="43379686"/>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elfolie B">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323850" y="4823305"/>
            <a:ext cx="8496300" cy="1013969"/>
          </a:xfrm>
          <a:solidFill>
            <a:schemeClr val="accent1"/>
          </a:solidFill>
        </p:spPr>
        <p:txBody>
          <a:bodyPr wrap="square" lIns="144000" tIns="108000" anchor="t" anchorCtr="0"/>
          <a:lstStyle>
            <a:lvl1pPr>
              <a:lnSpc>
                <a:spcPct val="100000"/>
              </a:lnSpc>
              <a:spcBef>
                <a:spcPts val="0"/>
              </a:spcBef>
              <a:defRPr sz="2800" baseline="0">
                <a:solidFill>
                  <a:schemeClr val="bg1"/>
                </a:solidFill>
              </a:defRPr>
            </a:lvl1pPr>
          </a:lstStyle>
          <a:p>
            <a:r>
              <a:rPr lang="en-GB" dirty="0" smtClean="0"/>
              <a:t>Add title</a:t>
            </a:r>
            <a:endParaRPr lang="en-GB" dirty="0"/>
          </a:p>
        </p:txBody>
      </p:sp>
      <p:sp>
        <p:nvSpPr>
          <p:cNvPr id="3" name="Untertitel 2"/>
          <p:cNvSpPr>
            <a:spLocks noGrp="1"/>
          </p:cNvSpPr>
          <p:nvPr>
            <p:ph type="subTitle" idx="1" hasCustomPrompt="1"/>
          </p:nvPr>
        </p:nvSpPr>
        <p:spPr>
          <a:xfrm>
            <a:off x="323850" y="5809753"/>
            <a:ext cx="8496300" cy="427535"/>
          </a:xfrm>
          <a:solidFill>
            <a:schemeClr val="accent1"/>
          </a:solidFill>
        </p:spPr>
        <p:txBody>
          <a:bodyPr lIns="144000" bIns="108000" anchor="b" anchorCtr="0">
            <a:noAutofit/>
          </a:bodyPr>
          <a:lstStyle>
            <a:lvl1pPr marL="0" indent="0" algn="l">
              <a:lnSpc>
                <a:spcPct val="100000"/>
              </a:lnSpc>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add subtitle</a:t>
            </a:r>
            <a:endParaRPr lang="en-GB" dirty="0"/>
          </a:p>
        </p:txBody>
      </p:sp>
      <p:sp>
        <p:nvSpPr>
          <p:cNvPr id="4" name="Datumsplatzhalter 3"/>
          <p:cNvSpPr>
            <a:spLocks noGrp="1"/>
          </p:cNvSpPr>
          <p:nvPr>
            <p:ph type="dt" sz="half" idx="10"/>
          </p:nvPr>
        </p:nvSpPr>
        <p:spPr/>
        <p:txBody>
          <a:bodyPr/>
          <a:lstStyle/>
          <a:p>
            <a:r>
              <a:rPr lang="en-US" smtClean="0"/>
              <a:t>4/4/2016</a:t>
            </a:r>
            <a:endParaRPr lang="en-GB" dirty="0"/>
          </a:p>
        </p:txBody>
      </p:sp>
      <p:sp>
        <p:nvSpPr>
          <p:cNvPr id="5" name="Fußzeilenplatzhalter 4"/>
          <p:cNvSpPr>
            <a:spLocks noGrp="1"/>
          </p:cNvSpPr>
          <p:nvPr>
            <p:ph type="ftr" sz="quarter" idx="11"/>
          </p:nvPr>
        </p:nvSpPr>
        <p:spPr/>
        <p:txBody>
          <a:bodyPr/>
          <a:lstStyle/>
          <a:p>
            <a:r>
              <a:rPr lang="en-GB" smtClean="0"/>
              <a:t>Katharina Schneider, Robin Oswald</a:t>
            </a:r>
            <a:endParaRPr lang="en-GB" dirty="0"/>
          </a:p>
        </p:txBody>
      </p:sp>
      <p:sp>
        <p:nvSpPr>
          <p:cNvPr id="6" name="Foliennummernplatzhalter 5"/>
          <p:cNvSpPr>
            <a:spLocks noGrp="1"/>
          </p:cNvSpPr>
          <p:nvPr>
            <p:ph type="sldNum" sz="quarter" idx="12"/>
          </p:nvPr>
        </p:nvSpPr>
        <p:spPr/>
        <p:txBody>
          <a:bodyPr/>
          <a:lstStyle/>
          <a:p>
            <a:fld id="{6C6AE60A-B69C-4790-82F7-3882EDF23186}" type="slidenum">
              <a:rPr lang="en-GB" smtClean="0"/>
              <a:t>‹#›</a:t>
            </a:fld>
            <a:endParaRPr lang="en-GB" dirty="0"/>
          </a:p>
        </p:txBody>
      </p:sp>
      <p:sp>
        <p:nvSpPr>
          <p:cNvPr id="10" name="Bildplatzhalter 9"/>
          <p:cNvSpPr>
            <a:spLocks noGrp="1"/>
          </p:cNvSpPr>
          <p:nvPr>
            <p:ph type="pic" sz="quarter" idx="13" hasCustomPrompt="1"/>
          </p:nvPr>
        </p:nvSpPr>
        <p:spPr>
          <a:xfrm>
            <a:off x="323850" y="620713"/>
            <a:ext cx="8496300" cy="4204512"/>
          </a:xfrm>
          <a:noFill/>
        </p:spPr>
        <p:txBody>
          <a:bodyPr/>
          <a:lstStyle>
            <a:lvl1pPr marL="0" indent="0">
              <a:buNone/>
              <a:defRPr/>
            </a:lvl1pPr>
          </a:lstStyle>
          <a:p>
            <a:r>
              <a:rPr lang="en-US" dirty="0" smtClean="0"/>
              <a:t>Add a picture by dragging it onto the icon or by clicking on the icon</a:t>
            </a:r>
          </a:p>
        </p:txBody>
      </p:sp>
    </p:spTree>
    <p:extLst>
      <p:ext uri="{BB962C8B-B14F-4D97-AF65-F5344CB8AC3E}">
        <p14:creationId xmlns:p14="http://schemas.microsoft.com/office/powerpoint/2010/main" val="906325893"/>
      </p:ext>
    </p:extLst>
  </p:cSld>
  <p:clrMapOvr>
    <a:masterClrMapping/>
  </p:clrMapOvr>
  <p:transition>
    <p:fade/>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elfolie C">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323850" y="4823305"/>
            <a:ext cx="8496300" cy="1013969"/>
          </a:xfrm>
          <a:noFill/>
        </p:spPr>
        <p:txBody>
          <a:bodyPr wrap="square" lIns="144000" tIns="108000" anchor="t" anchorCtr="0"/>
          <a:lstStyle>
            <a:lvl1pPr>
              <a:lnSpc>
                <a:spcPct val="100000"/>
              </a:lnSpc>
              <a:spcBef>
                <a:spcPts val="0"/>
              </a:spcBef>
              <a:defRPr sz="2800" baseline="0">
                <a:solidFill>
                  <a:schemeClr val="tx1"/>
                </a:solidFill>
              </a:defRPr>
            </a:lvl1pPr>
          </a:lstStyle>
          <a:p>
            <a:r>
              <a:rPr lang="en-GB" dirty="0" smtClean="0"/>
              <a:t>Add title</a:t>
            </a:r>
            <a:endParaRPr lang="en-GB" dirty="0"/>
          </a:p>
        </p:txBody>
      </p:sp>
      <p:sp>
        <p:nvSpPr>
          <p:cNvPr id="3" name="Untertitel 2"/>
          <p:cNvSpPr>
            <a:spLocks noGrp="1"/>
          </p:cNvSpPr>
          <p:nvPr>
            <p:ph type="subTitle" idx="1" hasCustomPrompt="1"/>
          </p:nvPr>
        </p:nvSpPr>
        <p:spPr>
          <a:xfrm>
            <a:off x="323850" y="5809753"/>
            <a:ext cx="8496300" cy="427535"/>
          </a:xfrm>
          <a:noFill/>
        </p:spPr>
        <p:txBody>
          <a:bodyPr lIns="144000" bIns="108000" anchor="b" anchorCtr="0">
            <a:noAutofit/>
          </a:bodyPr>
          <a:lstStyle>
            <a:lvl1pPr marL="0" indent="0" algn="l">
              <a:lnSpc>
                <a:spcPct val="100000"/>
              </a:lnSpc>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add subtitle</a:t>
            </a:r>
            <a:endParaRPr lang="en-GB" dirty="0"/>
          </a:p>
        </p:txBody>
      </p:sp>
      <p:sp>
        <p:nvSpPr>
          <p:cNvPr id="4" name="Datumsplatzhalter 3"/>
          <p:cNvSpPr>
            <a:spLocks noGrp="1"/>
          </p:cNvSpPr>
          <p:nvPr>
            <p:ph type="dt" sz="half" idx="10"/>
          </p:nvPr>
        </p:nvSpPr>
        <p:spPr/>
        <p:txBody>
          <a:bodyPr/>
          <a:lstStyle/>
          <a:p>
            <a:r>
              <a:rPr lang="en-US" smtClean="0"/>
              <a:t>4/4/2016</a:t>
            </a:r>
            <a:endParaRPr lang="en-GB" dirty="0"/>
          </a:p>
        </p:txBody>
      </p:sp>
      <p:sp>
        <p:nvSpPr>
          <p:cNvPr id="5" name="Fußzeilenplatzhalter 4"/>
          <p:cNvSpPr>
            <a:spLocks noGrp="1"/>
          </p:cNvSpPr>
          <p:nvPr>
            <p:ph type="ftr" sz="quarter" idx="11"/>
          </p:nvPr>
        </p:nvSpPr>
        <p:spPr/>
        <p:txBody>
          <a:bodyPr/>
          <a:lstStyle/>
          <a:p>
            <a:r>
              <a:rPr lang="en-GB" smtClean="0"/>
              <a:t>Katharina Schneider, Robin Oswald</a:t>
            </a:r>
            <a:endParaRPr lang="en-GB" dirty="0"/>
          </a:p>
        </p:txBody>
      </p:sp>
      <p:sp>
        <p:nvSpPr>
          <p:cNvPr id="6" name="Foliennummernplatzhalter 5"/>
          <p:cNvSpPr>
            <a:spLocks noGrp="1"/>
          </p:cNvSpPr>
          <p:nvPr>
            <p:ph type="sldNum" sz="quarter" idx="12"/>
          </p:nvPr>
        </p:nvSpPr>
        <p:spPr/>
        <p:txBody>
          <a:bodyPr/>
          <a:lstStyle/>
          <a:p>
            <a:fld id="{6C6AE60A-B69C-4790-82F7-3882EDF23186}" type="slidenum">
              <a:rPr lang="en-GB" smtClean="0"/>
              <a:t>‹#›</a:t>
            </a:fld>
            <a:endParaRPr lang="en-GB" dirty="0"/>
          </a:p>
        </p:txBody>
      </p:sp>
      <p:sp>
        <p:nvSpPr>
          <p:cNvPr id="10" name="Bildplatzhalter 9"/>
          <p:cNvSpPr>
            <a:spLocks noGrp="1"/>
          </p:cNvSpPr>
          <p:nvPr>
            <p:ph type="pic" sz="quarter" idx="13" hasCustomPrompt="1"/>
          </p:nvPr>
        </p:nvSpPr>
        <p:spPr>
          <a:xfrm>
            <a:off x="323850" y="620713"/>
            <a:ext cx="8496300" cy="4204513"/>
          </a:xfrm>
          <a:noFill/>
        </p:spPr>
        <p:txBody>
          <a:bodyPr/>
          <a:lstStyle>
            <a:lvl1pPr marL="0" indent="0">
              <a:buNone/>
              <a:defRPr/>
            </a:lvl1pPr>
          </a:lstStyle>
          <a:p>
            <a:r>
              <a:rPr lang="en-US" dirty="0" smtClean="0"/>
              <a:t>Add a picture by dragging it onto the icon or by clicking on the icon</a:t>
            </a:r>
          </a:p>
        </p:txBody>
      </p:sp>
    </p:spTree>
    <p:extLst>
      <p:ext uri="{BB962C8B-B14F-4D97-AF65-F5344CB8AC3E}">
        <p14:creationId xmlns:p14="http://schemas.microsoft.com/office/powerpoint/2010/main" val="2161749863"/>
      </p:ext>
    </p:extLst>
  </p:cSld>
  <p:clrMapOvr>
    <a:masterClrMapping/>
  </p:clrMapOvr>
  <p:transition>
    <p:fade/>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Titelfolie D (Hintergrundbild)">
    <p:bg>
      <p:bgPr>
        <a:solidFill>
          <a:schemeClr val="bg1"/>
        </a:solidFill>
        <a:effectLst/>
      </p:bgPr>
    </p:bg>
    <p:spTree>
      <p:nvGrpSpPr>
        <p:cNvPr id="1" name=""/>
        <p:cNvGrpSpPr/>
        <p:nvPr/>
      </p:nvGrpSpPr>
      <p:grpSpPr>
        <a:xfrm>
          <a:off x="0" y="0"/>
          <a:ext cx="0" cy="0"/>
          <a:chOff x="0" y="0"/>
          <a:chExt cx="0" cy="0"/>
        </a:xfrm>
      </p:grpSpPr>
      <p:grpSp>
        <p:nvGrpSpPr>
          <p:cNvPr id="10" name="Gruppieren 9"/>
          <p:cNvGrpSpPr/>
          <p:nvPr userDrawn="1"/>
        </p:nvGrpSpPr>
        <p:grpSpPr>
          <a:xfrm>
            <a:off x="-377675" y="-385093"/>
            <a:ext cx="9379990" cy="7159750"/>
            <a:chOff x="-377675" y="-385093"/>
            <a:chExt cx="9379990" cy="7159750"/>
          </a:xfrm>
        </p:grpSpPr>
        <p:cxnSp>
          <p:nvCxnSpPr>
            <p:cNvPr id="13" name="Gerade Verbindung 12"/>
            <p:cNvCxnSpPr/>
            <p:nvPr/>
          </p:nvCxnSpPr>
          <p:spPr>
            <a:xfrm rot="5400000">
              <a:off x="190800"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4" name="Gerade Verbindung 13"/>
            <p:cNvCxnSpPr/>
            <p:nvPr/>
          </p:nvCxnSpPr>
          <p:spPr>
            <a:xfrm rot="5400000">
              <a:off x="8689266"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5" name="Gerade Verbindung 14"/>
            <p:cNvCxnSpPr/>
            <p:nvPr userDrawn="1"/>
          </p:nvCxnSpPr>
          <p:spPr>
            <a:xfrm>
              <a:off x="-377675" y="3427045"/>
              <a:ext cx="262289"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16" name="Gerade Verbindung 15"/>
            <p:cNvCxnSpPr/>
            <p:nvPr userDrawn="1"/>
          </p:nvCxnSpPr>
          <p:spPr>
            <a:xfrm>
              <a:off x="-377675" y="762794"/>
              <a:ext cx="262800" cy="1281"/>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17" name="Gerade Verbindung 16"/>
            <p:cNvCxnSpPr/>
            <p:nvPr userDrawn="1"/>
          </p:nvCxnSpPr>
          <p:spPr>
            <a:xfrm>
              <a:off x="-377675" y="6304951"/>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18" name="Gerade Verbindung 17"/>
            <p:cNvCxnSpPr/>
            <p:nvPr userDrawn="1"/>
          </p:nvCxnSpPr>
          <p:spPr>
            <a:xfrm>
              <a:off x="-377675" y="6237242"/>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19" name="Gerade Verbindung 18"/>
            <p:cNvCxnSpPr/>
            <p:nvPr userDrawn="1"/>
          </p:nvCxnSpPr>
          <p:spPr>
            <a:xfrm>
              <a:off x="-377675" y="6774657"/>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0" name="Gerade Verbindung 19"/>
            <p:cNvCxnSpPr/>
            <p:nvPr/>
          </p:nvCxnSpPr>
          <p:spPr>
            <a:xfrm rot="5400000">
              <a:off x="4438800"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1" name="Gerade Verbindung 20"/>
            <p:cNvCxnSpPr/>
            <p:nvPr userDrawn="1"/>
          </p:nvCxnSpPr>
          <p:spPr>
            <a:xfrm>
              <a:off x="-377675" y="619432"/>
              <a:ext cx="262800" cy="1281"/>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2" name="Gerade Verbindung 21"/>
            <p:cNvCxnSpPr/>
            <p:nvPr userDrawn="1"/>
          </p:nvCxnSpPr>
          <p:spPr>
            <a:xfrm>
              <a:off x="-377675" y="2020566"/>
              <a:ext cx="262289"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3" name="Gerade Verbindung 22"/>
            <p:cNvCxnSpPr/>
            <p:nvPr userDrawn="1"/>
          </p:nvCxnSpPr>
          <p:spPr>
            <a:xfrm>
              <a:off x="-377675" y="4831557"/>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4" name="Gerade Verbindung 23"/>
            <p:cNvCxnSpPr/>
            <p:nvPr userDrawn="1"/>
          </p:nvCxnSpPr>
          <p:spPr>
            <a:xfrm rot="5400000">
              <a:off x="10959"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5" name="Gerade Verbindung 24"/>
            <p:cNvCxnSpPr/>
            <p:nvPr userDrawn="1"/>
          </p:nvCxnSpPr>
          <p:spPr>
            <a:xfrm rot="5400000">
              <a:off x="8870400"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
        <p:nvSpPr>
          <p:cNvPr id="5" name="Bildplatzhalter 4"/>
          <p:cNvSpPr>
            <a:spLocks noGrp="1"/>
          </p:cNvSpPr>
          <p:nvPr>
            <p:ph type="pic" sz="quarter" idx="10" hasCustomPrompt="1"/>
          </p:nvPr>
        </p:nvSpPr>
        <p:spPr>
          <a:xfrm>
            <a:off x="0" y="0"/>
            <a:ext cx="9144000" cy="6858000"/>
          </a:xfrm>
        </p:spPr>
        <p:txBody>
          <a:bodyPr/>
          <a:lstStyle>
            <a:lvl1pPr marL="0" indent="0">
              <a:buNone/>
              <a:defRPr/>
            </a:lvl1pPr>
          </a:lstStyle>
          <a:p>
            <a:r>
              <a:rPr lang="en-GB" dirty="0" err="1" smtClean="0"/>
              <a:t>Bild</a:t>
            </a:r>
            <a:r>
              <a:rPr lang="en-GB" dirty="0" smtClean="0"/>
              <a:t> </a:t>
            </a:r>
            <a:r>
              <a:rPr lang="en-GB" dirty="0" err="1" smtClean="0"/>
              <a:t>durch</a:t>
            </a:r>
            <a:r>
              <a:rPr lang="en-GB" dirty="0" smtClean="0"/>
              <a:t> </a:t>
            </a:r>
            <a:r>
              <a:rPr lang="en-GB" dirty="0" err="1" smtClean="0"/>
              <a:t>Klicken</a:t>
            </a:r>
            <a:r>
              <a:rPr lang="en-GB" dirty="0" smtClean="0"/>
              <a:t> auf das Symbol </a:t>
            </a:r>
            <a:r>
              <a:rPr lang="en-GB" dirty="0" err="1" smtClean="0"/>
              <a:t>hinzufügen</a:t>
            </a:r>
            <a:r>
              <a:rPr lang="en-GB" dirty="0" smtClean="0"/>
              <a:t> und in den </a:t>
            </a:r>
            <a:r>
              <a:rPr lang="en-GB" dirty="0" err="1" smtClean="0"/>
              <a:t>Hintergrund</a:t>
            </a:r>
            <a:r>
              <a:rPr lang="en-GB" dirty="0" smtClean="0"/>
              <a:t> </a:t>
            </a:r>
            <a:r>
              <a:rPr lang="en-GB" dirty="0" err="1" smtClean="0"/>
              <a:t>stellen</a:t>
            </a:r>
            <a:endParaRPr lang="en-GB" dirty="0"/>
          </a:p>
        </p:txBody>
      </p:sp>
      <p:sp>
        <p:nvSpPr>
          <p:cNvPr id="3" name="Untertitel 2"/>
          <p:cNvSpPr>
            <a:spLocks noGrp="1"/>
          </p:cNvSpPr>
          <p:nvPr>
            <p:ph type="subTitle" idx="1" hasCustomPrompt="1"/>
          </p:nvPr>
        </p:nvSpPr>
        <p:spPr bwMode="gray">
          <a:xfrm>
            <a:off x="323850" y="620714"/>
            <a:ext cx="8496298" cy="465726"/>
          </a:xfrm>
          <a:solidFill>
            <a:schemeClr val="bg1"/>
          </a:solidFill>
          <a:ln>
            <a:noFill/>
          </a:ln>
        </p:spPr>
        <p:txBody>
          <a:bodyPr lIns="151200" tIns="90000" anchor="t" anchorCtr="0"/>
          <a:lstStyle>
            <a:lvl1pPr marL="0" indent="0" algn="l">
              <a:lnSpc>
                <a:spcPct val="100000"/>
              </a:lnSpc>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add subtitle</a:t>
            </a:r>
            <a:endParaRPr lang="en-GB" dirty="0"/>
          </a:p>
        </p:txBody>
      </p:sp>
      <p:grpSp>
        <p:nvGrpSpPr>
          <p:cNvPr id="6" name="Gruppieren 5"/>
          <p:cNvGrpSpPr/>
          <p:nvPr userDrawn="1"/>
        </p:nvGrpSpPr>
        <p:grpSpPr>
          <a:xfrm>
            <a:off x="142875" y="152400"/>
            <a:ext cx="8858250" cy="612775"/>
            <a:chOff x="142875" y="152400"/>
            <a:chExt cx="8858250" cy="612775"/>
          </a:xfrm>
          <a:solidFill>
            <a:schemeClr val="accent1"/>
          </a:solidFill>
        </p:grpSpPr>
        <p:sp>
          <p:nvSpPr>
            <p:cNvPr id="7" name="Rechteck 6"/>
            <p:cNvSpPr/>
            <p:nvPr userDrawn="1"/>
          </p:nvSpPr>
          <p:spPr>
            <a:xfrm>
              <a:off x="142875" y="152400"/>
              <a:ext cx="8858250" cy="46831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hteck 8"/>
            <p:cNvSpPr/>
            <p:nvPr userDrawn="1"/>
          </p:nvSpPr>
          <p:spPr>
            <a:xfrm>
              <a:off x="142875" y="597694"/>
              <a:ext cx="180975" cy="1674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hteck 10"/>
            <p:cNvSpPr/>
            <p:nvPr userDrawn="1"/>
          </p:nvSpPr>
          <p:spPr>
            <a:xfrm>
              <a:off x="8820150" y="597693"/>
              <a:ext cx="180975" cy="1674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2" name="Bild 18" descr="g_eth_logo_kurz_neg_Schutzraum.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000" y="306000"/>
              <a:ext cx="971061" cy="158400"/>
            </a:xfrm>
            <a:prstGeom prst="rect">
              <a:avLst/>
            </a:prstGeom>
            <a:grpFill/>
          </p:spPr>
        </p:pic>
      </p:grpSp>
      <p:sp>
        <p:nvSpPr>
          <p:cNvPr id="2" name="Titel 1"/>
          <p:cNvSpPr>
            <a:spLocks noGrp="1"/>
          </p:cNvSpPr>
          <p:nvPr>
            <p:ph type="ctrTitle" hasCustomPrompt="1"/>
          </p:nvPr>
        </p:nvSpPr>
        <p:spPr>
          <a:xfrm>
            <a:off x="323850" y="1043999"/>
            <a:ext cx="8496299" cy="980063"/>
          </a:xfrm>
          <a:solidFill>
            <a:schemeClr val="bg1"/>
          </a:solidFill>
        </p:spPr>
        <p:txBody>
          <a:bodyPr wrap="square" lIns="144000" tIns="0" anchor="t" anchorCtr="0"/>
          <a:lstStyle>
            <a:lvl1pPr>
              <a:lnSpc>
                <a:spcPct val="100000"/>
              </a:lnSpc>
              <a:spcBef>
                <a:spcPts val="0"/>
              </a:spcBef>
              <a:defRPr sz="2800"/>
            </a:lvl1pPr>
          </a:lstStyle>
          <a:p>
            <a:r>
              <a:rPr lang="en-GB" dirty="0" smtClean="0"/>
              <a:t>Add title</a:t>
            </a:r>
            <a:endParaRPr lang="en-GB" dirty="0"/>
          </a:p>
        </p:txBody>
      </p:sp>
      <p:sp>
        <p:nvSpPr>
          <p:cNvPr id="4" name="Textfeld 3"/>
          <p:cNvSpPr txBox="1"/>
          <p:nvPr userDrawn="1"/>
        </p:nvSpPr>
        <p:spPr>
          <a:xfrm>
            <a:off x="323850" y="6957490"/>
            <a:ext cx="8496298" cy="215444"/>
          </a:xfrm>
          <a:prstGeom prst="rect">
            <a:avLst/>
          </a:prstGeom>
          <a:noFill/>
        </p:spPr>
        <p:txBody>
          <a:bodyPr wrap="square" lIns="0" tIns="0" rIns="0" bIns="0" rtlCol="0">
            <a:spAutoFit/>
          </a:bodyPr>
          <a:lstStyle/>
          <a:p>
            <a:r>
              <a:rPr lang="en-GB" sz="1400" dirty="0" smtClean="0">
                <a:solidFill>
                  <a:schemeClr val="tx1"/>
                </a:solidFill>
              </a:rPr>
              <a:t>Change </a:t>
            </a:r>
            <a:r>
              <a:rPr lang="en-GB" sz="1400" dirty="0" err="1" smtClean="0">
                <a:solidFill>
                  <a:schemeClr val="tx1"/>
                </a:solidFill>
              </a:rPr>
              <a:t>foto</a:t>
            </a:r>
            <a:r>
              <a:rPr lang="en-GB" sz="1400" baseline="0" dirty="0" smtClean="0">
                <a:solidFill>
                  <a:schemeClr val="tx1"/>
                </a:solidFill>
              </a:rPr>
              <a:t>: Select picture – right click – change picture</a:t>
            </a:r>
            <a:endParaRPr lang="en-GB" sz="1400" dirty="0">
              <a:solidFill>
                <a:schemeClr val="tx1"/>
              </a:solidFill>
            </a:endParaRPr>
          </a:p>
        </p:txBody>
      </p:sp>
    </p:spTree>
    <p:extLst>
      <p:ext uri="{BB962C8B-B14F-4D97-AF65-F5344CB8AC3E}">
        <p14:creationId xmlns:p14="http://schemas.microsoft.com/office/powerpoint/2010/main" val="1923088771"/>
      </p:ext>
    </p:extLst>
  </p:cSld>
  <p:clrMapOvr>
    <a:masterClrMapping/>
  </p:clrMapOvr>
  <p:transition>
    <p:fade/>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Inhalt 1-spaltig">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a:xfrm>
            <a:off x="323850" y="2024064"/>
            <a:ext cx="8496300" cy="4210046"/>
          </a:xfrm>
        </p:spPr>
        <p:txBody>
          <a:bodyPr/>
          <a:lstStyle>
            <a:lvl1pPr>
              <a:defRPr/>
            </a:lvl1pPr>
          </a:lstStyle>
          <a:p>
            <a:pPr lvl="0"/>
            <a:r>
              <a:rPr lang="en-GB" dirty="0" err="1" smtClean="0"/>
              <a:t>Erste</a:t>
            </a:r>
            <a:r>
              <a:rPr lang="en-GB" dirty="0" smtClean="0"/>
              <a:t> </a:t>
            </a:r>
            <a:r>
              <a:rPr lang="en-GB" dirty="0" err="1" smtClean="0"/>
              <a:t>Ebene</a:t>
            </a:r>
            <a:endParaRPr lang="en-GB" dirty="0" smtClean="0"/>
          </a:p>
          <a:p>
            <a:pPr lvl="1"/>
            <a:r>
              <a:rPr lang="en-GB" dirty="0" err="1" smtClean="0"/>
              <a:t>Zweite</a:t>
            </a:r>
            <a:r>
              <a:rPr lang="en-GB" dirty="0" smtClean="0"/>
              <a:t> </a:t>
            </a:r>
            <a:r>
              <a:rPr lang="en-GB" dirty="0" err="1" smtClean="0"/>
              <a:t>Ebene</a:t>
            </a:r>
            <a:endParaRPr lang="en-GB" dirty="0" smtClean="0"/>
          </a:p>
          <a:p>
            <a:pPr lvl="2"/>
            <a:r>
              <a:rPr lang="en-GB" dirty="0" err="1" smtClean="0"/>
              <a:t>Dritte</a:t>
            </a:r>
            <a:r>
              <a:rPr lang="en-GB" dirty="0" smtClean="0"/>
              <a:t> </a:t>
            </a:r>
            <a:r>
              <a:rPr lang="en-GB" dirty="0" err="1" smtClean="0"/>
              <a:t>Ebene</a:t>
            </a:r>
            <a:endParaRPr lang="en-GB" dirty="0" smtClean="0"/>
          </a:p>
          <a:p>
            <a:pPr lvl="3"/>
            <a:r>
              <a:rPr lang="en-GB" dirty="0" err="1" smtClean="0"/>
              <a:t>Vierte</a:t>
            </a:r>
            <a:r>
              <a:rPr lang="en-GB" dirty="0" smtClean="0"/>
              <a:t> </a:t>
            </a:r>
            <a:r>
              <a:rPr lang="en-GB" dirty="0" err="1" smtClean="0"/>
              <a:t>Ebene</a:t>
            </a:r>
            <a:endParaRPr lang="en-GB" dirty="0" smtClean="0"/>
          </a:p>
          <a:p>
            <a:pPr lvl="4"/>
            <a:r>
              <a:rPr lang="en-GB" dirty="0" err="1" smtClean="0"/>
              <a:t>Fünfte</a:t>
            </a:r>
            <a:r>
              <a:rPr lang="en-GB" dirty="0" smtClean="0"/>
              <a:t> </a:t>
            </a:r>
            <a:r>
              <a:rPr lang="en-GB" dirty="0" err="1" smtClean="0"/>
              <a:t>Ebene</a:t>
            </a:r>
            <a:endParaRPr lang="en-GB" dirty="0"/>
          </a:p>
        </p:txBody>
      </p:sp>
      <p:sp>
        <p:nvSpPr>
          <p:cNvPr id="4" name="Datumsplatzhalter 3"/>
          <p:cNvSpPr>
            <a:spLocks noGrp="1"/>
          </p:cNvSpPr>
          <p:nvPr>
            <p:ph type="dt" sz="half" idx="10"/>
          </p:nvPr>
        </p:nvSpPr>
        <p:spPr/>
        <p:txBody>
          <a:bodyPr/>
          <a:lstStyle/>
          <a:p>
            <a:r>
              <a:rPr lang="en-US" smtClean="0"/>
              <a:t>4/4/2016</a:t>
            </a:r>
            <a:endParaRPr lang="en-GB" dirty="0"/>
          </a:p>
        </p:txBody>
      </p:sp>
      <p:sp>
        <p:nvSpPr>
          <p:cNvPr id="5" name="Fußzeilenplatzhalter 4"/>
          <p:cNvSpPr>
            <a:spLocks noGrp="1"/>
          </p:cNvSpPr>
          <p:nvPr>
            <p:ph type="ftr" sz="quarter" idx="11"/>
          </p:nvPr>
        </p:nvSpPr>
        <p:spPr/>
        <p:txBody>
          <a:bodyPr/>
          <a:lstStyle/>
          <a:p>
            <a:r>
              <a:rPr lang="en-GB" smtClean="0"/>
              <a:t>Katharina Schneider, Robin Oswald</a:t>
            </a:r>
            <a:endParaRPr lang="en-GB" dirty="0"/>
          </a:p>
        </p:txBody>
      </p:sp>
      <p:sp>
        <p:nvSpPr>
          <p:cNvPr id="6" name="Foliennummernplatzhalter 5"/>
          <p:cNvSpPr>
            <a:spLocks noGrp="1"/>
          </p:cNvSpPr>
          <p:nvPr>
            <p:ph type="sldNum" sz="quarter" idx="12"/>
          </p:nvPr>
        </p:nvSpPr>
        <p:spPr/>
        <p:txBody>
          <a:bodyPr/>
          <a:lstStyle/>
          <a:p>
            <a:fld id="{6C6AE60A-B69C-4790-82F7-3882EDF23186}" type="slidenum">
              <a:rPr lang="en-GB" smtClean="0"/>
              <a:t>‹#›</a:t>
            </a:fld>
            <a:endParaRPr lang="en-GB" dirty="0"/>
          </a:p>
        </p:txBody>
      </p:sp>
      <p:sp>
        <p:nvSpPr>
          <p:cNvPr id="7" name="Titel 6"/>
          <p:cNvSpPr>
            <a:spLocks noGrp="1"/>
          </p:cNvSpPr>
          <p:nvPr>
            <p:ph type="title" hasCustomPrompt="1"/>
          </p:nvPr>
        </p:nvSpPr>
        <p:spPr>
          <a:solidFill>
            <a:schemeClr val="bg1"/>
          </a:solidFill>
        </p:spPr>
        <p:txBody>
          <a:bodyPr/>
          <a:lstStyle>
            <a:lvl1pPr>
              <a:defRPr/>
            </a:lvl1pPr>
          </a:lstStyle>
          <a:p>
            <a:r>
              <a:rPr lang="en-GB" dirty="0" smtClean="0"/>
              <a:t>Add title</a:t>
            </a:r>
            <a:endParaRPr lang="en-GB" dirty="0"/>
          </a:p>
        </p:txBody>
      </p:sp>
    </p:spTree>
    <p:extLst>
      <p:ext uri="{BB962C8B-B14F-4D97-AF65-F5344CB8AC3E}">
        <p14:creationId xmlns:p14="http://schemas.microsoft.com/office/powerpoint/2010/main" val="224753167"/>
      </p:ext>
    </p:extLst>
  </p:cSld>
  <p:clrMapOvr>
    <a:masterClrMapping/>
  </p:clrMapOvr>
  <p:transition>
    <p:fade/>
  </p:transition>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Inhalt 2-spaltig">
    <p:spTree>
      <p:nvGrpSpPr>
        <p:cNvPr id="1" name=""/>
        <p:cNvGrpSpPr/>
        <p:nvPr/>
      </p:nvGrpSpPr>
      <p:grpSpPr>
        <a:xfrm>
          <a:off x="0" y="0"/>
          <a:ext cx="0" cy="0"/>
          <a:chOff x="0" y="0"/>
          <a:chExt cx="0" cy="0"/>
        </a:xfrm>
      </p:grpSpPr>
      <p:sp>
        <p:nvSpPr>
          <p:cNvPr id="3" name="Inhaltsplatzhalter 2"/>
          <p:cNvSpPr>
            <a:spLocks noGrp="1"/>
          </p:cNvSpPr>
          <p:nvPr>
            <p:ph sz="half" idx="1" hasCustomPrompt="1"/>
          </p:nvPr>
        </p:nvSpPr>
        <p:spPr>
          <a:xfrm>
            <a:off x="323850" y="2024063"/>
            <a:ext cx="4104000" cy="4213225"/>
          </a:xfrm>
        </p:spPr>
        <p:txBody>
          <a:bodyPr lIns="140400" rIns="0"/>
          <a:lstStyle>
            <a:lvl1pPr>
              <a:lnSpc>
                <a:spcPct val="100000"/>
              </a:lnSpc>
              <a:spcBef>
                <a:spcPts val="500"/>
              </a:spcBef>
              <a:defRPr sz="2000"/>
            </a:lvl1pPr>
            <a:lvl2pPr>
              <a:lnSpc>
                <a:spcPct val="100000"/>
              </a:lnSpc>
              <a:spcBef>
                <a:spcPts val="400"/>
              </a:spcBef>
              <a:defRPr sz="1800"/>
            </a:lvl2pPr>
            <a:lvl3pPr>
              <a:lnSpc>
                <a:spcPct val="100000"/>
              </a:lnSpc>
              <a:spcBef>
                <a:spcPts val="400"/>
              </a:spcBef>
              <a:defRPr sz="1600"/>
            </a:lvl3pPr>
            <a:lvl4pPr marL="1077913" indent="-177800">
              <a:lnSpc>
                <a:spcPct val="100000"/>
              </a:lnSpc>
              <a:spcBef>
                <a:spcPts val="400"/>
              </a:spcBef>
              <a:defRPr sz="1400"/>
            </a:lvl4pPr>
            <a:lvl5pPr>
              <a:defRPr sz="1400"/>
            </a:lvl5pPr>
            <a:lvl6pPr>
              <a:defRPr sz="1800"/>
            </a:lvl6pPr>
            <a:lvl7pPr>
              <a:defRPr sz="1800"/>
            </a:lvl7pPr>
            <a:lvl8pPr>
              <a:defRPr sz="1800"/>
            </a:lvl8pPr>
            <a:lvl9pPr>
              <a:defRPr sz="1800"/>
            </a:lvl9pPr>
          </a:lstStyle>
          <a:p>
            <a:pPr lvl="0"/>
            <a:r>
              <a:rPr lang="en-GB" dirty="0" err="1" smtClean="0"/>
              <a:t>Erste</a:t>
            </a:r>
            <a:r>
              <a:rPr lang="en-GB" dirty="0" smtClean="0"/>
              <a:t> </a:t>
            </a:r>
            <a:r>
              <a:rPr lang="en-GB" dirty="0" err="1" smtClean="0"/>
              <a:t>Ebene</a:t>
            </a:r>
            <a:endParaRPr lang="en-GB" dirty="0" smtClean="0"/>
          </a:p>
          <a:p>
            <a:pPr lvl="1"/>
            <a:r>
              <a:rPr lang="en-GB" dirty="0" err="1" smtClean="0"/>
              <a:t>Zweite</a:t>
            </a:r>
            <a:r>
              <a:rPr lang="en-GB" dirty="0" smtClean="0"/>
              <a:t> </a:t>
            </a:r>
            <a:r>
              <a:rPr lang="en-GB" dirty="0" err="1" smtClean="0"/>
              <a:t>Ebene</a:t>
            </a:r>
            <a:endParaRPr lang="en-GB" dirty="0" smtClean="0"/>
          </a:p>
          <a:p>
            <a:pPr lvl="2"/>
            <a:r>
              <a:rPr lang="en-GB" dirty="0" err="1" smtClean="0"/>
              <a:t>Dritte</a:t>
            </a:r>
            <a:r>
              <a:rPr lang="en-GB" dirty="0" smtClean="0"/>
              <a:t> </a:t>
            </a:r>
            <a:r>
              <a:rPr lang="en-GB" dirty="0" err="1" smtClean="0"/>
              <a:t>Ebene</a:t>
            </a:r>
            <a:endParaRPr lang="en-GB" dirty="0" smtClean="0"/>
          </a:p>
          <a:p>
            <a:pPr lvl="3"/>
            <a:r>
              <a:rPr lang="en-GB" dirty="0" err="1" smtClean="0"/>
              <a:t>Vierte</a:t>
            </a:r>
            <a:r>
              <a:rPr lang="en-GB" dirty="0" smtClean="0"/>
              <a:t> </a:t>
            </a:r>
            <a:r>
              <a:rPr lang="en-GB" dirty="0" err="1" smtClean="0"/>
              <a:t>Ebene</a:t>
            </a:r>
            <a:endParaRPr lang="en-GB" dirty="0" smtClean="0"/>
          </a:p>
        </p:txBody>
      </p:sp>
      <p:sp>
        <p:nvSpPr>
          <p:cNvPr id="4" name="Inhaltsplatzhalter 3"/>
          <p:cNvSpPr>
            <a:spLocks noGrp="1"/>
          </p:cNvSpPr>
          <p:nvPr>
            <p:ph sz="half" idx="2" hasCustomPrompt="1"/>
          </p:nvPr>
        </p:nvSpPr>
        <p:spPr>
          <a:xfrm>
            <a:off x="4716016" y="2024063"/>
            <a:ext cx="4104134" cy="4213225"/>
          </a:xfrm>
        </p:spPr>
        <p:txBody>
          <a:bodyPr lIns="140400" rIns="0"/>
          <a:lstStyle>
            <a:lvl1pPr>
              <a:lnSpc>
                <a:spcPct val="100000"/>
              </a:lnSpc>
              <a:spcBef>
                <a:spcPts val="500"/>
              </a:spcBef>
              <a:defRPr sz="2000"/>
            </a:lvl1pPr>
            <a:lvl2pPr>
              <a:lnSpc>
                <a:spcPct val="100000"/>
              </a:lnSpc>
              <a:spcBef>
                <a:spcPts val="400"/>
              </a:spcBef>
              <a:defRPr sz="1800"/>
            </a:lvl2pPr>
            <a:lvl3pPr>
              <a:lnSpc>
                <a:spcPct val="100000"/>
              </a:lnSpc>
              <a:spcBef>
                <a:spcPts val="400"/>
              </a:spcBef>
              <a:defRPr sz="1600"/>
            </a:lvl3pPr>
            <a:lvl4pPr>
              <a:lnSpc>
                <a:spcPct val="100000"/>
              </a:lnSpc>
              <a:spcBef>
                <a:spcPts val="400"/>
              </a:spcBef>
              <a:defRPr sz="1400"/>
            </a:lvl4pPr>
            <a:lvl5pPr>
              <a:defRPr sz="1400"/>
            </a:lvl5pPr>
            <a:lvl6pPr>
              <a:defRPr sz="1800"/>
            </a:lvl6pPr>
            <a:lvl7pPr>
              <a:defRPr sz="1800"/>
            </a:lvl7pPr>
            <a:lvl8pPr>
              <a:defRPr sz="1800"/>
            </a:lvl8pPr>
            <a:lvl9pPr>
              <a:defRPr sz="1800"/>
            </a:lvl9pPr>
          </a:lstStyle>
          <a:p>
            <a:pPr lvl="0"/>
            <a:r>
              <a:rPr lang="en-GB" dirty="0" err="1" smtClean="0"/>
              <a:t>Erste</a:t>
            </a:r>
            <a:r>
              <a:rPr lang="en-GB" dirty="0" smtClean="0"/>
              <a:t> </a:t>
            </a:r>
            <a:r>
              <a:rPr lang="en-GB" dirty="0" err="1" smtClean="0"/>
              <a:t>Ebene</a:t>
            </a:r>
            <a:endParaRPr lang="en-GB" dirty="0" smtClean="0"/>
          </a:p>
          <a:p>
            <a:pPr lvl="1"/>
            <a:r>
              <a:rPr lang="en-GB" dirty="0" err="1" smtClean="0"/>
              <a:t>Zweite</a:t>
            </a:r>
            <a:r>
              <a:rPr lang="en-GB" dirty="0" smtClean="0"/>
              <a:t> </a:t>
            </a:r>
            <a:r>
              <a:rPr lang="en-GB" dirty="0" err="1" smtClean="0"/>
              <a:t>Ebene</a:t>
            </a:r>
            <a:endParaRPr lang="en-GB" dirty="0" smtClean="0"/>
          </a:p>
          <a:p>
            <a:pPr lvl="2"/>
            <a:r>
              <a:rPr lang="en-GB" dirty="0" err="1" smtClean="0"/>
              <a:t>Dritte</a:t>
            </a:r>
            <a:r>
              <a:rPr lang="en-GB" dirty="0" smtClean="0"/>
              <a:t> </a:t>
            </a:r>
            <a:r>
              <a:rPr lang="en-GB" dirty="0" err="1" smtClean="0"/>
              <a:t>Ebene</a:t>
            </a:r>
            <a:endParaRPr lang="en-GB" dirty="0" smtClean="0"/>
          </a:p>
          <a:p>
            <a:pPr lvl="3"/>
            <a:r>
              <a:rPr lang="en-GB" dirty="0" err="1" smtClean="0"/>
              <a:t>Vierte</a:t>
            </a:r>
            <a:r>
              <a:rPr lang="en-GB" dirty="0" smtClean="0"/>
              <a:t> </a:t>
            </a:r>
            <a:r>
              <a:rPr lang="en-GB" dirty="0" err="1" smtClean="0"/>
              <a:t>Ebene</a:t>
            </a:r>
            <a:endParaRPr lang="en-GB" dirty="0" smtClean="0"/>
          </a:p>
        </p:txBody>
      </p:sp>
      <p:sp>
        <p:nvSpPr>
          <p:cNvPr id="5" name="Datumsplatzhalter 4"/>
          <p:cNvSpPr>
            <a:spLocks noGrp="1"/>
          </p:cNvSpPr>
          <p:nvPr>
            <p:ph type="dt" sz="half" idx="10"/>
          </p:nvPr>
        </p:nvSpPr>
        <p:spPr/>
        <p:txBody>
          <a:bodyPr/>
          <a:lstStyle/>
          <a:p>
            <a:r>
              <a:rPr lang="en-US" smtClean="0"/>
              <a:t>4/4/2016</a:t>
            </a:r>
            <a:endParaRPr lang="en-GB" dirty="0"/>
          </a:p>
        </p:txBody>
      </p:sp>
      <p:sp>
        <p:nvSpPr>
          <p:cNvPr id="6" name="Fußzeilenplatzhalter 5"/>
          <p:cNvSpPr>
            <a:spLocks noGrp="1"/>
          </p:cNvSpPr>
          <p:nvPr>
            <p:ph type="ftr" sz="quarter" idx="11"/>
          </p:nvPr>
        </p:nvSpPr>
        <p:spPr/>
        <p:txBody>
          <a:bodyPr/>
          <a:lstStyle/>
          <a:p>
            <a:r>
              <a:rPr lang="en-GB" smtClean="0"/>
              <a:t>Katharina Schneider, Robin Oswald</a:t>
            </a:r>
            <a:endParaRPr lang="en-GB" dirty="0"/>
          </a:p>
        </p:txBody>
      </p:sp>
      <p:sp>
        <p:nvSpPr>
          <p:cNvPr id="7" name="Foliennummernplatzhalter 6"/>
          <p:cNvSpPr>
            <a:spLocks noGrp="1"/>
          </p:cNvSpPr>
          <p:nvPr>
            <p:ph type="sldNum" sz="quarter" idx="12"/>
          </p:nvPr>
        </p:nvSpPr>
        <p:spPr/>
        <p:txBody>
          <a:bodyPr/>
          <a:lstStyle/>
          <a:p>
            <a:fld id="{6C6AE60A-B69C-4790-82F7-3882EDF23186}" type="slidenum">
              <a:rPr lang="en-GB" smtClean="0"/>
              <a:t>‹#›</a:t>
            </a:fld>
            <a:endParaRPr lang="en-GB" dirty="0"/>
          </a:p>
        </p:txBody>
      </p:sp>
      <p:sp>
        <p:nvSpPr>
          <p:cNvPr id="8" name="Titel 7"/>
          <p:cNvSpPr>
            <a:spLocks noGrp="1"/>
          </p:cNvSpPr>
          <p:nvPr>
            <p:ph type="title" hasCustomPrompt="1"/>
          </p:nvPr>
        </p:nvSpPr>
        <p:spPr>
          <a:solidFill>
            <a:schemeClr val="bg1"/>
          </a:solidFill>
        </p:spPr>
        <p:txBody>
          <a:bodyPr/>
          <a:lstStyle>
            <a:lvl1pPr>
              <a:defRPr/>
            </a:lvl1pPr>
          </a:lstStyle>
          <a:p>
            <a:r>
              <a:rPr lang="en-GB" dirty="0" smtClean="0"/>
              <a:t>Add title</a:t>
            </a:r>
            <a:endParaRPr lang="en-GB" dirty="0"/>
          </a:p>
        </p:txBody>
      </p:sp>
    </p:spTree>
    <p:extLst>
      <p:ext uri="{BB962C8B-B14F-4D97-AF65-F5344CB8AC3E}">
        <p14:creationId xmlns:p14="http://schemas.microsoft.com/office/powerpoint/2010/main" val="772519498"/>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halt Freifläche">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en-US" smtClean="0"/>
              <a:t>4/4/2016</a:t>
            </a:r>
            <a:endParaRPr lang="en-GB" dirty="0"/>
          </a:p>
        </p:txBody>
      </p:sp>
      <p:sp>
        <p:nvSpPr>
          <p:cNvPr id="3" name="Fußzeilenplatzhalter 2"/>
          <p:cNvSpPr>
            <a:spLocks noGrp="1"/>
          </p:cNvSpPr>
          <p:nvPr>
            <p:ph type="ftr" sz="quarter" idx="11"/>
          </p:nvPr>
        </p:nvSpPr>
        <p:spPr/>
        <p:txBody>
          <a:bodyPr/>
          <a:lstStyle/>
          <a:p>
            <a:r>
              <a:rPr lang="en-GB" smtClean="0"/>
              <a:t>Katharina Schneider, Robin Oswald</a:t>
            </a:r>
            <a:endParaRPr lang="en-GB" dirty="0"/>
          </a:p>
        </p:txBody>
      </p:sp>
      <p:sp>
        <p:nvSpPr>
          <p:cNvPr id="4" name="Foliennummernplatzhalter 3"/>
          <p:cNvSpPr>
            <a:spLocks noGrp="1"/>
          </p:cNvSpPr>
          <p:nvPr>
            <p:ph type="sldNum" sz="quarter" idx="12"/>
          </p:nvPr>
        </p:nvSpPr>
        <p:spPr/>
        <p:txBody>
          <a:bodyPr/>
          <a:lstStyle/>
          <a:p>
            <a:fld id="{6C6AE60A-B69C-4790-82F7-3882EDF23186}" type="slidenum">
              <a:rPr lang="en-GB" smtClean="0"/>
              <a:t>‹#›</a:t>
            </a:fld>
            <a:endParaRPr lang="en-GB" dirty="0"/>
          </a:p>
        </p:txBody>
      </p:sp>
      <p:sp>
        <p:nvSpPr>
          <p:cNvPr id="5" name="Titel 4"/>
          <p:cNvSpPr>
            <a:spLocks noGrp="1"/>
          </p:cNvSpPr>
          <p:nvPr>
            <p:ph type="title" hasCustomPrompt="1"/>
          </p:nvPr>
        </p:nvSpPr>
        <p:spPr/>
        <p:txBody>
          <a:bodyPr/>
          <a:lstStyle>
            <a:lvl1pPr>
              <a:defRPr/>
            </a:lvl1pPr>
          </a:lstStyle>
          <a:p>
            <a:r>
              <a:rPr lang="en-GB" dirty="0" smtClean="0"/>
              <a:t>Add title</a:t>
            </a:r>
            <a:endParaRPr lang="en-GB" dirty="0"/>
          </a:p>
        </p:txBody>
      </p:sp>
    </p:spTree>
  </p:cSld>
  <p:clrMapOvr>
    <a:masterClrMapping/>
  </p:clrMapOvr>
  <p:transition>
    <p:fade/>
  </p:transition>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Inhalt Freifläche">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en-US" smtClean="0"/>
              <a:t>4/4/2016</a:t>
            </a:r>
            <a:endParaRPr lang="en-GB" dirty="0"/>
          </a:p>
        </p:txBody>
      </p:sp>
      <p:sp>
        <p:nvSpPr>
          <p:cNvPr id="3" name="Fußzeilenplatzhalter 2"/>
          <p:cNvSpPr>
            <a:spLocks noGrp="1"/>
          </p:cNvSpPr>
          <p:nvPr>
            <p:ph type="ftr" sz="quarter" idx="11"/>
          </p:nvPr>
        </p:nvSpPr>
        <p:spPr/>
        <p:txBody>
          <a:bodyPr/>
          <a:lstStyle/>
          <a:p>
            <a:r>
              <a:rPr lang="en-GB" smtClean="0"/>
              <a:t>Katharina Schneider, Robin Oswald</a:t>
            </a:r>
            <a:endParaRPr lang="en-GB" dirty="0"/>
          </a:p>
        </p:txBody>
      </p:sp>
      <p:sp>
        <p:nvSpPr>
          <p:cNvPr id="4" name="Foliennummernplatzhalter 3"/>
          <p:cNvSpPr>
            <a:spLocks noGrp="1"/>
          </p:cNvSpPr>
          <p:nvPr>
            <p:ph type="sldNum" sz="quarter" idx="12"/>
          </p:nvPr>
        </p:nvSpPr>
        <p:spPr/>
        <p:txBody>
          <a:bodyPr/>
          <a:lstStyle/>
          <a:p>
            <a:fld id="{6C6AE60A-B69C-4790-82F7-3882EDF23186}" type="slidenum">
              <a:rPr lang="en-GB" smtClean="0"/>
              <a:t>‹#›</a:t>
            </a:fld>
            <a:endParaRPr lang="en-GB" dirty="0"/>
          </a:p>
        </p:txBody>
      </p:sp>
      <p:sp>
        <p:nvSpPr>
          <p:cNvPr id="5" name="Titel 4"/>
          <p:cNvSpPr>
            <a:spLocks noGrp="1"/>
          </p:cNvSpPr>
          <p:nvPr>
            <p:ph type="title" hasCustomPrompt="1"/>
          </p:nvPr>
        </p:nvSpPr>
        <p:spPr/>
        <p:txBody>
          <a:bodyPr/>
          <a:lstStyle>
            <a:lvl1pPr>
              <a:defRPr/>
            </a:lvl1pPr>
          </a:lstStyle>
          <a:p>
            <a:r>
              <a:rPr lang="en-GB" dirty="0" smtClean="0"/>
              <a:t>Add title</a:t>
            </a:r>
            <a:endParaRPr lang="en-GB" dirty="0"/>
          </a:p>
        </p:txBody>
      </p:sp>
    </p:spTree>
    <p:extLst>
      <p:ext uri="{BB962C8B-B14F-4D97-AF65-F5344CB8AC3E}">
        <p14:creationId xmlns:p14="http://schemas.microsoft.com/office/powerpoint/2010/main" val="1097127692"/>
      </p:ext>
    </p:extLst>
  </p:cSld>
  <p:clrMapOvr>
    <a:masterClrMapping/>
  </p:clrMapOvr>
  <p:transition>
    <p:fade/>
  </p:transition>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Inhalt Vollbi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en-US" smtClean="0"/>
              <a:t>4/4/2016</a:t>
            </a:r>
            <a:endParaRPr lang="en-GB" dirty="0"/>
          </a:p>
        </p:txBody>
      </p:sp>
      <p:sp>
        <p:nvSpPr>
          <p:cNvPr id="5" name="Fußzeilenplatzhalter 4"/>
          <p:cNvSpPr>
            <a:spLocks noGrp="1"/>
          </p:cNvSpPr>
          <p:nvPr>
            <p:ph type="ftr" sz="quarter" idx="11"/>
          </p:nvPr>
        </p:nvSpPr>
        <p:spPr/>
        <p:txBody>
          <a:bodyPr/>
          <a:lstStyle/>
          <a:p>
            <a:r>
              <a:rPr lang="en-GB" smtClean="0"/>
              <a:t>Katharina Schneider, Robin Oswald</a:t>
            </a:r>
            <a:endParaRPr lang="en-GB" dirty="0"/>
          </a:p>
        </p:txBody>
      </p:sp>
      <p:sp>
        <p:nvSpPr>
          <p:cNvPr id="6" name="Foliennummernplatzhalter 5"/>
          <p:cNvSpPr>
            <a:spLocks noGrp="1"/>
          </p:cNvSpPr>
          <p:nvPr>
            <p:ph type="sldNum" sz="quarter" idx="12"/>
          </p:nvPr>
        </p:nvSpPr>
        <p:spPr/>
        <p:txBody>
          <a:bodyPr/>
          <a:lstStyle/>
          <a:p>
            <a:fld id="{6C6AE60A-B69C-4790-82F7-3882EDF23186}" type="slidenum">
              <a:rPr lang="en-GB" smtClean="0"/>
              <a:t>‹#›</a:t>
            </a:fld>
            <a:endParaRPr lang="en-GB" dirty="0"/>
          </a:p>
        </p:txBody>
      </p:sp>
      <p:sp>
        <p:nvSpPr>
          <p:cNvPr id="10" name="Bildplatzhalter 9"/>
          <p:cNvSpPr>
            <a:spLocks noGrp="1"/>
          </p:cNvSpPr>
          <p:nvPr>
            <p:ph type="pic" sz="quarter" idx="13" hasCustomPrompt="1"/>
          </p:nvPr>
        </p:nvSpPr>
        <p:spPr>
          <a:xfrm>
            <a:off x="323850" y="620713"/>
            <a:ext cx="8496300" cy="5607860"/>
          </a:xfrm>
          <a:noFill/>
        </p:spPr>
        <p:txBody>
          <a:bodyPr/>
          <a:lstStyle>
            <a:lvl1pPr marL="0" indent="0">
              <a:buNone/>
              <a:defRPr/>
            </a:lvl1pPr>
          </a:lstStyle>
          <a:p>
            <a:r>
              <a:rPr lang="en-US" dirty="0" smtClean="0"/>
              <a:t>Add a picture by dragging it onto the icon or by clicking on the icon</a:t>
            </a:r>
          </a:p>
        </p:txBody>
      </p:sp>
    </p:spTree>
    <p:extLst>
      <p:ext uri="{BB962C8B-B14F-4D97-AF65-F5344CB8AC3E}">
        <p14:creationId xmlns:p14="http://schemas.microsoft.com/office/powerpoint/2010/main" val="3268529117"/>
      </p:ext>
    </p:extLst>
  </p:cSld>
  <p:clrMapOvr>
    <a:masterClrMapping/>
  </p:clrMapOvr>
  <p:transition>
    <p:fade/>
  </p:transition>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Inhalt ohne Balken">
    <p:spTree>
      <p:nvGrpSpPr>
        <p:cNvPr id="1" name=""/>
        <p:cNvGrpSpPr/>
        <p:nvPr/>
      </p:nvGrpSpPr>
      <p:grpSpPr>
        <a:xfrm>
          <a:off x="0" y="0"/>
          <a:ext cx="0" cy="0"/>
          <a:chOff x="0" y="0"/>
          <a:chExt cx="0" cy="0"/>
        </a:xfrm>
      </p:grpSpPr>
      <p:sp>
        <p:nvSpPr>
          <p:cNvPr id="7" name="Rechteck 6"/>
          <p:cNvSpPr/>
          <p:nvPr userDrawn="1"/>
        </p:nvSpPr>
        <p:spPr bwMode="gray">
          <a:xfrm>
            <a:off x="0" y="0"/>
            <a:ext cx="9144000" cy="876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Datumsplatzhalter 1"/>
          <p:cNvSpPr>
            <a:spLocks noGrp="1"/>
          </p:cNvSpPr>
          <p:nvPr>
            <p:ph type="dt" sz="half" idx="10"/>
          </p:nvPr>
        </p:nvSpPr>
        <p:spPr/>
        <p:txBody>
          <a:bodyPr/>
          <a:lstStyle/>
          <a:p>
            <a:r>
              <a:rPr lang="en-US" smtClean="0"/>
              <a:t>4/4/2016</a:t>
            </a:r>
            <a:endParaRPr lang="en-GB" dirty="0"/>
          </a:p>
        </p:txBody>
      </p:sp>
      <p:sp>
        <p:nvSpPr>
          <p:cNvPr id="3" name="Fußzeilenplatzhalter 2"/>
          <p:cNvSpPr>
            <a:spLocks noGrp="1"/>
          </p:cNvSpPr>
          <p:nvPr>
            <p:ph type="ftr" sz="quarter" idx="11"/>
          </p:nvPr>
        </p:nvSpPr>
        <p:spPr/>
        <p:txBody>
          <a:bodyPr/>
          <a:lstStyle/>
          <a:p>
            <a:r>
              <a:rPr lang="en-GB" smtClean="0"/>
              <a:t>Katharina Schneider, Robin Oswald</a:t>
            </a:r>
            <a:endParaRPr lang="en-GB" dirty="0"/>
          </a:p>
        </p:txBody>
      </p:sp>
      <p:sp>
        <p:nvSpPr>
          <p:cNvPr id="4" name="Foliennummernplatzhalter 3"/>
          <p:cNvSpPr>
            <a:spLocks noGrp="1"/>
          </p:cNvSpPr>
          <p:nvPr>
            <p:ph type="sldNum" sz="quarter" idx="12"/>
          </p:nvPr>
        </p:nvSpPr>
        <p:spPr/>
        <p:txBody>
          <a:bodyPr/>
          <a:lstStyle/>
          <a:p>
            <a:fld id="{6C6AE60A-B69C-4790-82F7-3882EDF23186}" type="slidenum">
              <a:rPr lang="en-GB" smtClean="0"/>
              <a:t>‹#›</a:t>
            </a:fld>
            <a:endParaRPr lang="en-GB" dirty="0"/>
          </a:p>
        </p:txBody>
      </p:sp>
      <p:pic>
        <p:nvPicPr>
          <p:cNvPr id="5" name="Bild 4" descr="eth_logo_kurz_pos.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000" y="306000"/>
            <a:ext cx="966978" cy="157734"/>
          </a:xfrm>
          <a:prstGeom prst="rect">
            <a:avLst/>
          </a:prstGeom>
        </p:spPr>
      </p:pic>
    </p:spTree>
    <p:extLst>
      <p:ext uri="{BB962C8B-B14F-4D97-AF65-F5344CB8AC3E}">
        <p14:creationId xmlns:p14="http://schemas.microsoft.com/office/powerpoint/2010/main" val="779793218"/>
      </p:ext>
    </p:extLst>
  </p:cSld>
  <p:clrMapOvr>
    <a:masterClrMapping/>
  </p:clrMapOvr>
  <p:transition>
    <p:fade/>
  </p:transition>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elfolie A">
    <p:spTree>
      <p:nvGrpSpPr>
        <p:cNvPr id="1" name=""/>
        <p:cNvGrpSpPr/>
        <p:nvPr/>
      </p:nvGrpSpPr>
      <p:grpSpPr>
        <a:xfrm>
          <a:off x="0" y="0"/>
          <a:ext cx="0" cy="0"/>
          <a:chOff x="0" y="0"/>
          <a:chExt cx="0" cy="0"/>
        </a:xfrm>
      </p:grpSpPr>
      <p:sp>
        <p:nvSpPr>
          <p:cNvPr id="3" name="Untertitel 2"/>
          <p:cNvSpPr>
            <a:spLocks noGrp="1"/>
          </p:cNvSpPr>
          <p:nvPr>
            <p:ph type="subTitle" idx="1" hasCustomPrompt="1"/>
          </p:nvPr>
        </p:nvSpPr>
        <p:spPr>
          <a:xfrm>
            <a:off x="323850" y="4563876"/>
            <a:ext cx="8496300" cy="1673412"/>
          </a:xfrm>
          <a:solidFill>
            <a:schemeClr val="accent1"/>
          </a:solidFill>
        </p:spPr>
        <p:txBody>
          <a:bodyPr lIns="144000" tIns="108000" bIns="0" anchor="t" anchorCtr="0"/>
          <a:lstStyle>
            <a:lvl1pPr marL="0" indent="0" algn="l">
              <a:lnSpc>
                <a:spcPct val="100000"/>
              </a:lnSpc>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add subtitle</a:t>
            </a:r>
            <a:endParaRPr lang="en-GB" dirty="0"/>
          </a:p>
        </p:txBody>
      </p:sp>
      <p:sp>
        <p:nvSpPr>
          <p:cNvPr id="4" name="Datumsplatzhalter 3"/>
          <p:cNvSpPr>
            <a:spLocks noGrp="1"/>
          </p:cNvSpPr>
          <p:nvPr>
            <p:ph type="dt" sz="half" idx="10"/>
          </p:nvPr>
        </p:nvSpPr>
        <p:spPr/>
        <p:txBody>
          <a:bodyPr/>
          <a:lstStyle/>
          <a:p>
            <a:r>
              <a:rPr lang="en-US" smtClean="0"/>
              <a:t>4/4/2016</a:t>
            </a:r>
            <a:endParaRPr lang="en-GB" dirty="0"/>
          </a:p>
        </p:txBody>
      </p:sp>
      <p:sp>
        <p:nvSpPr>
          <p:cNvPr id="5" name="Fußzeilenplatzhalter 4"/>
          <p:cNvSpPr>
            <a:spLocks noGrp="1"/>
          </p:cNvSpPr>
          <p:nvPr>
            <p:ph type="ftr" sz="quarter" idx="11"/>
          </p:nvPr>
        </p:nvSpPr>
        <p:spPr/>
        <p:txBody>
          <a:bodyPr/>
          <a:lstStyle/>
          <a:p>
            <a:r>
              <a:rPr lang="en-GB" smtClean="0"/>
              <a:t>Katharina Schneider, Robin Oswald</a:t>
            </a:r>
            <a:endParaRPr lang="en-GB" dirty="0"/>
          </a:p>
        </p:txBody>
      </p:sp>
      <p:sp>
        <p:nvSpPr>
          <p:cNvPr id="6" name="Foliennummernplatzhalter 5"/>
          <p:cNvSpPr>
            <a:spLocks noGrp="1"/>
          </p:cNvSpPr>
          <p:nvPr>
            <p:ph type="sldNum" sz="quarter" idx="12"/>
          </p:nvPr>
        </p:nvSpPr>
        <p:spPr/>
        <p:txBody>
          <a:bodyPr/>
          <a:lstStyle/>
          <a:p>
            <a:fld id="{6C6AE60A-B69C-4790-82F7-3882EDF23186}" type="slidenum">
              <a:rPr lang="en-GB" smtClean="0"/>
              <a:t>‹#›</a:t>
            </a:fld>
            <a:endParaRPr lang="en-GB" dirty="0"/>
          </a:p>
        </p:txBody>
      </p:sp>
      <p:sp>
        <p:nvSpPr>
          <p:cNvPr id="2" name="Titel 1"/>
          <p:cNvSpPr>
            <a:spLocks noGrp="1"/>
          </p:cNvSpPr>
          <p:nvPr>
            <p:ph type="ctrTitle" hasCustomPrompt="1"/>
          </p:nvPr>
        </p:nvSpPr>
        <p:spPr>
          <a:xfrm>
            <a:off x="323850" y="3429000"/>
            <a:ext cx="8496300" cy="1152128"/>
          </a:xfrm>
          <a:solidFill>
            <a:schemeClr val="accent1"/>
          </a:solidFill>
        </p:spPr>
        <p:txBody>
          <a:bodyPr wrap="square" lIns="144000" tIns="72000" anchor="t" anchorCtr="0"/>
          <a:lstStyle>
            <a:lvl1pPr>
              <a:lnSpc>
                <a:spcPct val="100000"/>
              </a:lnSpc>
              <a:spcBef>
                <a:spcPts val="0"/>
              </a:spcBef>
              <a:defRPr sz="3200">
                <a:solidFill>
                  <a:schemeClr val="bg1"/>
                </a:solidFill>
              </a:defRPr>
            </a:lvl1pPr>
          </a:lstStyle>
          <a:p>
            <a:r>
              <a:rPr lang="en-GB" dirty="0" smtClean="0"/>
              <a:t>Add title</a:t>
            </a:r>
            <a:endParaRPr lang="en-GB" dirty="0"/>
          </a:p>
        </p:txBody>
      </p:sp>
      <p:sp>
        <p:nvSpPr>
          <p:cNvPr id="11" name="Bildplatzhalter 10"/>
          <p:cNvSpPr>
            <a:spLocks noGrp="1"/>
          </p:cNvSpPr>
          <p:nvPr>
            <p:ph type="pic" sz="quarter" idx="13"/>
          </p:nvPr>
        </p:nvSpPr>
        <p:spPr>
          <a:xfrm>
            <a:off x="323850" y="619200"/>
            <a:ext cx="8496300" cy="2809800"/>
          </a:xfrm>
        </p:spPr>
        <p:txBody>
          <a:bodyPr/>
          <a:lstStyle/>
          <a:p>
            <a:endParaRPr lang="en-GB" dirty="0"/>
          </a:p>
        </p:txBody>
      </p:sp>
    </p:spTree>
    <p:extLst>
      <p:ext uri="{BB962C8B-B14F-4D97-AF65-F5344CB8AC3E}">
        <p14:creationId xmlns:p14="http://schemas.microsoft.com/office/powerpoint/2010/main" val="4134201790"/>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elfolie B">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323850" y="4823305"/>
            <a:ext cx="8496300" cy="1013969"/>
          </a:xfrm>
          <a:solidFill>
            <a:schemeClr val="accent1"/>
          </a:solidFill>
        </p:spPr>
        <p:txBody>
          <a:bodyPr wrap="square" lIns="144000" tIns="108000" anchor="t" anchorCtr="0"/>
          <a:lstStyle>
            <a:lvl1pPr>
              <a:lnSpc>
                <a:spcPct val="100000"/>
              </a:lnSpc>
              <a:spcBef>
                <a:spcPts val="0"/>
              </a:spcBef>
              <a:defRPr sz="2800" baseline="0">
                <a:solidFill>
                  <a:schemeClr val="bg1"/>
                </a:solidFill>
              </a:defRPr>
            </a:lvl1pPr>
          </a:lstStyle>
          <a:p>
            <a:r>
              <a:rPr lang="en-GB" dirty="0" smtClean="0"/>
              <a:t>Add title</a:t>
            </a:r>
            <a:endParaRPr lang="en-GB" dirty="0"/>
          </a:p>
        </p:txBody>
      </p:sp>
      <p:sp>
        <p:nvSpPr>
          <p:cNvPr id="3" name="Untertitel 2"/>
          <p:cNvSpPr>
            <a:spLocks noGrp="1"/>
          </p:cNvSpPr>
          <p:nvPr>
            <p:ph type="subTitle" idx="1" hasCustomPrompt="1"/>
          </p:nvPr>
        </p:nvSpPr>
        <p:spPr>
          <a:xfrm>
            <a:off x="323850" y="5809753"/>
            <a:ext cx="8496300" cy="427535"/>
          </a:xfrm>
          <a:solidFill>
            <a:schemeClr val="accent1"/>
          </a:solidFill>
        </p:spPr>
        <p:txBody>
          <a:bodyPr lIns="144000" bIns="108000" anchor="b" anchorCtr="0">
            <a:noAutofit/>
          </a:bodyPr>
          <a:lstStyle>
            <a:lvl1pPr marL="0" indent="0" algn="l">
              <a:lnSpc>
                <a:spcPct val="100000"/>
              </a:lnSpc>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add subtitle</a:t>
            </a:r>
            <a:endParaRPr lang="en-GB" dirty="0"/>
          </a:p>
        </p:txBody>
      </p:sp>
      <p:sp>
        <p:nvSpPr>
          <p:cNvPr id="4" name="Datumsplatzhalter 3"/>
          <p:cNvSpPr>
            <a:spLocks noGrp="1"/>
          </p:cNvSpPr>
          <p:nvPr>
            <p:ph type="dt" sz="half" idx="10"/>
          </p:nvPr>
        </p:nvSpPr>
        <p:spPr/>
        <p:txBody>
          <a:bodyPr/>
          <a:lstStyle/>
          <a:p>
            <a:r>
              <a:rPr lang="en-US" smtClean="0"/>
              <a:t>4/4/2016</a:t>
            </a:r>
            <a:endParaRPr lang="en-GB" dirty="0"/>
          </a:p>
        </p:txBody>
      </p:sp>
      <p:sp>
        <p:nvSpPr>
          <p:cNvPr id="5" name="Fußzeilenplatzhalter 4"/>
          <p:cNvSpPr>
            <a:spLocks noGrp="1"/>
          </p:cNvSpPr>
          <p:nvPr>
            <p:ph type="ftr" sz="quarter" idx="11"/>
          </p:nvPr>
        </p:nvSpPr>
        <p:spPr/>
        <p:txBody>
          <a:bodyPr/>
          <a:lstStyle/>
          <a:p>
            <a:r>
              <a:rPr lang="en-GB" smtClean="0"/>
              <a:t>Katharina Schneider, Robin Oswald</a:t>
            </a:r>
            <a:endParaRPr lang="en-GB" dirty="0"/>
          </a:p>
        </p:txBody>
      </p:sp>
      <p:sp>
        <p:nvSpPr>
          <p:cNvPr id="6" name="Foliennummernplatzhalter 5"/>
          <p:cNvSpPr>
            <a:spLocks noGrp="1"/>
          </p:cNvSpPr>
          <p:nvPr>
            <p:ph type="sldNum" sz="quarter" idx="12"/>
          </p:nvPr>
        </p:nvSpPr>
        <p:spPr/>
        <p:txBody>
          <a:bodyPr/>
          <a:lstStyle/>
          <a:p>
            <a:fld id="{6C6AE60A-B69C-4790-82F7-3882EDF23186}" type="slidenum">
              <a:rPr lang="en-GB" smtClean="0"/>
              <a:t>‹#›</a:t>
            </a:fld>
            <a:endParaRPr lang="en-GB" dirty="0"/>
          </a:p>
        </p:txBody>
      </p:sp>
      <p:sp>
        <p:nvSpPr>
          <p:cNvPr id="10" name="Bildplatzhalter 9"/>
          <p:cNvSpPr>
            <a:spLocks noGrp="1"/>
          </p:cNvSpPr>
          <p:nvPr>
            <p:ph type="pic" sz="quarter" idx="13" hasCustomPrompt="1"/>
          </p:nvPr>
        </p:nvSpPr>
        <p:spPr>
          <a:xfrm>
            <a:off x="323850" y="620713"/>
            <a:ext cx="8496300" cy="4204512"/>
          </a:xfrm>
          <a:noFill/>
        </p:spPr>
        <p:txBody>
          <a:bodyPr/>
          <a:lstStyle>
            <a:lvl1pPr marL="0" indent="0">
              <a:buNone/>
              <a:defRPr/>
            </a:lvl1pPr>
          </a:lstStyle>
          <a:p>
            <a:r>
              <a:rPr lang="en-US" dirty="0" smtClean="0"/>
              <a:t>Add a picture by dragging it onto the icon or by clicking on the icon</a:t>
            </a:r>
          </a:p>
        </p:txBody>
      </p:sp>
    </p:spTree>
    <p:extLst>
      <p:ext uri="{BB962C8B-B14F-4D97-AF65-F5344CB8AC3E}">
        <p14:creationId xmlns:p14="http://schemas.microsoft.com/office/powerpoint/2010/main" val="2201807713"/>
      </p:ext>
    </p:extLst>
  </p:cSld>
  <p:clrMapOvr>
    <a:masterClrMapping/>
  </p:clrMapOvr>
  <p:transition>
    <p:fade/>
  </p:transition>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elfolie C">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323850" y="4823305"/>
            <a:ext cx="8496300" cy="1013969"/>
          </a:xfrm>
          <a:noFill/>
        </p:spPr>
        <p:txBody>
          <a:bodyPr wrap="square" lIns="144000" tIns="108000" anchor="t" anchorCtr="0"/>
          <a:lstStyle>
            <a:lvl1pPr>
              <a:lnSpc>
                <a:spcPct val="100000"/>
              </a:lnSpc>
              <a:spcBef>
                <a:spcPts val="0"/>
              </a:spcBef>
              <a:defRPr sz="2800" baseline="0">
                <a:solidFill>
                  <a:schemeClr val="tx1"/>
                </a:solidFill>
              </a:defRPr>
            </a:lvl1pPr>
          </a:lstStyle>
          <a:p>
            <a:r>
              <a:rPr lang="en-GB" dirty="0" smtClean="0"/>
              <a:t>Add title</a:t>
            </a:r>
            <a:endParaRPr lang="en-GB" dirty="0"/>
          </a:p>
        </p:txBody>
      </p:sp>
      <p:sp>
        <p:nvSpPr>
          <p:cNvPr id="3" name="Untertitel 2"/>
          <p:cNvSpPr>
            <a:spLocks noGrp="1"/>
          </p:cNvSpPr>
          <p:nvPr>
            <p:ph type="subTitle" idx="1" hasCustomPrompt="1"/>
          </p:nvPr>
        </p:nvSpPr>
        <p:spPr>
          <a:xfrm>
            <a:off x="323850" y="5809753"/>
            <a:ext cx="8496300" cy="427535"/>
          </a:xfrm>
          <a:noFill/>
        </p:spPr>
        <p:txBody>
          <a:bodyPr lIns="144000" bIns="108000" anchor="b" anchorCtr="0">
            <a:noAutofit/>
          </a:bodyPr>
          <a:lstStyle>
            <a:lvl1pPr marL="0" indent="0" algn="l">
              <a:lnSpc>
                <a:spcPct val="100000"/>
              </a:lnSpc>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add subtitle</a:t>
            </a:r>
            <a:endParaRPr lang="en-GB" dirty="0"/>
          </a:p>
        </p:txBody>
      </p:sp>
      <p:sp>
        <p:nvSpPr>
          <p:cNvPr id="4" name="Datumsplatzhalter 3"/>
          <p:cNvSpPr>
            <a:spLocks noGrp="1"/>
          </p:cNvSpPr>
          <p:nvPr>
            <p:ph type="dt" sz="half" idx="10"/>
          </p:nvPr>
        </p:nvSpPr>
        <p:spPr/>
        <p:txBody>
          <a:bodyPr/>
          <a:lstStyle/>
          <a:p>
            <a:r>
              <a:rPr lang="en-US" smtClean="0"/>
              <a:t>4/4/2016</a:t>
            </a:r>
            <a:endParaRPr lang="en-GB" dirty="0"/>
          </a:p>
        </p:txBody>
      </p:sp>
      <p:sp>
        <p:nvSpPr>
          <p:cNvPr id="5" name="Fußzeilenplatzhalter 4"/>
          <p:cNvSpPr>
            <a:spLocks noGrp="1"/>
          </p:cNvSpPr>
          <p:nvPr>
            <p:ph type="ftr" sz="quarter" idx="11"/>
          </p:nvPr>
        </p:nvSpPr>
        <p:spPr/>
        <p:txBody>
          <a:bodyPr/>
          <a:lstStyle/>
          <a:p>
            <a:r>
              <a:rPr lang="en-GB" smtClean="0"/>
              <a:t>Katharina Schneider, Robin Oswald</a:t>
            </a:r>
            <a:endParaRPr lang="en-GB" dirty="0"/>
          </a:p>
        </p:txBody>
      </p:sp>
      <p:sp>
        <p:nvSpPr>
          <p:cNvPr id="6" name="Foliennummernplatzhalter 5"/>
          <p:cNvSpPr>
            <a:spLocks noGrp="1"/>
          </p:cNvSpPr>
          <p:nvPr>
            <p:ph type="sldNum" sz="quarter" idx="12"/>
          </p:nvPr>
        </p:nvSpPr>
        <p:spPr/>
        <p:txBody>
          <a:bodyPr/>
          <a:lstStyle/>
          <a:p>
            <a:fld id="{6C6AE60A-B69C-4790-82F7-3882EDF23186}" type="slidenum">
              <a:rPr lang="en-GB" smtClean="0"/>
              <a:t>‹#›</a:t>
            </a:fld>
            <a:endParaRPr lang="en-GB" dirty="0"/>
          </a:p>
        </p:txBody>
      </p:sp>
      <p:sp>
        <p:nvSpPr>
          <p:cNvPr id="10" name="Bildplatzhalter 9"/>
          <p:cNvSpPr>
            <a:spLocks noGrp="1"/>
          </p:cNvSpPr>
          <p:nvPr>
            <p:ph type="pic" sz="quarter" idx="13" hasCustomPrompt="1"/>
          </p:nvPr>
        </p:nvSpPr>
        <p:spPr>
          <a:xfrm>
            <a:off x="323850" y="620713"/>
            <a:ext cx="8496300" cy="4204513"/>
          </a:xfrm>
          <a:noFill/>
        </p:spPr>
        <p:txBody>
          <a:bodyPr/>
          <a:lstStyle>
            <a:lvl1pPr marL="0" indent="0">
              <a:buNone/>
              <a:defRPr/>
            </a:lvl1pPr>
          </a:lstStyle>
          <a:p>
            <a:r>
              <a:rPr lang="en-US" dirty="0" smtClean="0"/>
              <a:t>Add a picture by dragging it onto the icon or by clicking on the icon</a:t>
            </a:r>
          </a:p>
        </p:txBody>
      </p:sp>
    </p:spTree>
    <p:extLst>
      <p:ext uri="{BB962C8B-B14F-4D97-AF65-F5344CB8AC3E}">
        <p14:creationId xmlns:p14="http://schemas.microsoft.com/office/powerpoint/2010/main" val="2772069589"/>
      </p:ext>
    </p:extLst>
  </p:cSld>
  <p:clrMapOvr>
    <a:masterClrMapping/>
  </p:clrMapOvr>
  <p:transition>
    <p:fade/>
  </p:transition>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Titelfolie D (Hintergrundbild)">
    <p:bg>
      <p:bgPr>
        <a:solidFill>
          <a:schemeClr val="bg1"/>
        </a:solidFill>
        <a:effectLst/>
      </p:bgPr>
    </p:bg>
    <p:spTree>
      <p:nvGrpSpPr>
        <p:cNvPr id="1" name=""/>
        <p:cNvGrpSpPr/>
        <p:nvPr/>
      </p:nvGrpSpPr>
      <p:grpSpPr>
        <a:xfrm>
          <a:off x="0" y="0"/>
          <a:ext cx="0" cy="0"/>
          <a:chOff x="0" y="0"/>
          <a:chExt cx="0" cy="0"/>
        </a:xfrm>
      </p:grpSpPr>
      <p:grpSp>
        <p:nvGrpSpPr>
          <p:cNvPr id="10" name="Gruppieren 9"/>
          <p:cNvGrpSpPr/>
          <p:nvPr userDrawn="1"/>
        </p:nvGrpSpPr>
        <p:grpSpPr>
          <a:xfrm>
            <a:off x="-377675" y="-385093"/>
            <a:ext cx="9379990" cy="7159750"/>
            <a:chOff x="-377675" y="-385093"/>
            <a:chExt cx="9379990" cy="7159750"/>
          </a:xfrm>
        </p:grpSpPr>
        <p:cxnSp>
          <p:nvCxnSpPr>
            <p:cNvPr id="13" name="Gerade Verbindung 12"/>
            <p:cNvCxnSpPr/>
            <p:nvPr/>
          </p:nvCxnSpPr>
          <p:spPr>
            <a:xfrm rot="5400000">
              <a:off x="190800"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4" name="Gerade Verbindung 13"/>
            <p:cNvCxnSpPr/>
            <p:nvPr/>
          </p:nvCxnSpPr>
          <p:spPr>
            <a:xfrm rot="5400000">
              <a:off x="8689266"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5" name="Gerade Verbindung 14"/>
            <p:cNvCxnSpPr/>
            <p:nvPr userDrawn="1"/>
          </p:nvCxnSpPr>
          <p:spPr>
            <a:xfrm>
              <a:off x="-377675" y="3427045"/>
              <a:ext cx="262289"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16" name="Gerade Verbindung 15"/>
            <p:cNvCxnSpPr/>
            <p:nvPr userDrawn="1"/>
          </p:nvCxnSpPr>
          <p:spPr>
            <a:xfrm>
              <a:off x="-377675" y="762794"/>
              <a:ext cx="262800" cy="1281"/>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17" name="Gerade Verbindung 16"/>
            <p:cNvCxnSpPr/>
            <p:nvPr userDrawn="1"/>
          </p:nvCxnSpPr>
          <p:spPr>
            <a:xfrm>
              <a:off x="-377675" y="6304951"/>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18" name="Gerade Verbindung 17"/>
            <p:cNvCxnSpPr/>
            <p:nvPr userDrawn="1"/>
          </p:nvCxnSpPr>
          <p:spPr>
            <a:xfrm>
              <a:off x="-377675" y="6237242"/>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19" name="Gerade Verbindung 18"/>
            <p:cNvCxnSpPr/>
            <p:nvPr userDrawn="1"/>
          </p:nvCxnSpPr>
          <p:spPr>
            <a:xfrm>
              <a:off x="-377675" y="6774657"/>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0" name="Gerade Verbindung 19"/>
            <p:cNvCxnSpPr/>
            <p:nvPr/>
          </p:nvCxnSpPr>
          <p:spPr>
            <a:xfrm rot="5400000">
              <a:off x="4438800"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1" name="Gerade Verbindung 20"/>
            <p:cNvCxnSpPr/>
            <p:nvPr userDrawn="1"/>
          </p:nvCxnSpPr>
          <p:spPr>
            <a:xfrm>
              <a:off x="-377675" y="619432"/>
              <a:ext cx="262800" cy="1281"/>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2" name="Gerade Verbindung 21"/>
            <p:cNvCxnSpPr/>
            <p:nvPr userDrawn="1"/>
          </p:nvCxnSpPr>
          <p:spPr>
            <a:xfrm>
              <a:off x="-377675" y="2020566"/>
              <a:ext cx="262289"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3" name="Gerade Verbindung 22"/>
            <p:cNvCxnSpPr/>
            <p:nvPr userDrawn="1"/>
          </p:nvCxnSpPr>
          <p:spPr>
            <a:xfrm>
              <a:off x="-377675" y="4831557"/>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4" name="Gerade Verbindung 23"/>
            <p:cNvCxnSpPr/>
            <p:nvPr userDrawn="1"/>
          </p:nvCxnSpPr>
          <p:spPr>
            <a:xfrm rot="5400000">
              <a:off x="10959"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5" name="Gerade Verbindung 24"/>
            <p:cNvCxnSpPr/>
            <p:nvPr userDrawn="1"/>
          </p:nvCxnSpPr>
          <p:spPr>
            <a:xfrm rot="5400000">
              <a:off x="8870400"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
        <p:nvSpPr>
          <p:cNvPr id="5" name="Bildplatzhalter 4"/>
          <p:cNvSpPr>
            <a:spLocks noGrp="1"/>
          </p:cNvSpPr>
          <p:nvPr>
            <p:ph type="pic" sz="quarter" idx="10" hasCustomPrompt="1"/>
          </p:nvPr>
        </p:nvSpPr>
        <p:spPr>
          <a:xfrm>
            <a:off x="0" y="0"/>
            <a:ext cx="9144000" cy="6858000"/>
          </a:xfrm>
        </p:spPr>
        <p:txBody>
          <a:bodyPr/>
          <a:lstStyle>
            <a:lvl1pPr marL="0" indent="0">
              <a:buNone/>
              <a:defRPr/>
            </a:lvl1pPr>
          </a:lstStyle>
          <a:p>
            <a:r>
              <a:rPr lang="en-GB" dirty="0" err="1" smtClean="0"/>
              <a:t>Bild</a:t>
            </a:r>
            <a:r>
              <a:rPr lang="en-GB" dirty="0" smtClean="0"/>
              <a:t> </a:t>
            </a:r>
            <a:r>
              <a:rPr lang="en-GB" dirty="0" err="1" smtClean="0"/>
              <a:t>durch</a:t>
            </a:r>
            <a:r>
              <a:rPr lang="en-GB" dirty="0" smtClean="0"/>
              <a:t> </a:t>
            </a:r>
            <a:r>
              <a:rPr lang="en-GB" dirty="0" err="1" smtClean="0"/>
              <a:t>Klicken</a:t>
            </a:r>
            <a:r>
              <a:rPr lang="en-GB" dirty="0" smtClean="0"/>
              <a:t> auf das Symbol </a:t>
            </a:r>
            <a:r>
              <a:rPr lang="en-GB" dirty="0" err="1" smtClean="0"/>
              <a:t>hinzufügen</a:t>
            </a:r>
            <a:r>
              <a:rPr lang="en-GB" dirty="0" smtClean="0"/>
              <a:t> und in den </a:t>
            </a:r>
            <a:r>
              <a:rPr lang="en-GB" dirty="0" err="1" smtClean="0"/>
              <a:t>Hintergrund</a:t>
            </a:r>
            <a:r>
              <a:rPr lang="en-GB" dirty="0" smtClean="0"/>
              <a:t> </a:t>
            </a:r>
            <a:r>
              <a:rPr lang="en-GB" dirty="0" err="1" smtClean="0"/>
              <a:t>stellen</a:t>
            </a:r>
            <a:endParaRPr lang="en-GB" dirty="0"/>
          </a:p>
        </p:txBody>
      </p:sp>
      <p:sp>
        <p:nvSpPr>
          <p:cNvPr id="3" name="Untertitel 2"/>
          <p:cNvSpPr>
            <a:spLocks noGrp="1"/>
          </p:cNvSpPr>
          <p:nvPr>
            <p:ph type="subTitle" idx="1" hasCustomPrompt="1"/>
          </p:nvPr>
        </p:nvSpPr>
        <p:spPr bwMode="gray">
          <a:xfrm>
            <a:off x="323850" y="620714"/>
            <a:ext cx="8496298" cy="465726"/>
          </a:xfrm>
          <a:solidFill>
            <a:schemeClr val="bg1"/>
          </a:solidFill>
          <a:ln>
            <a:noFill/>
          </a:ln>
        </p:spPr>
        <p:txBody>
          <a:bodyPr lIns="151200" tIns="90000" anchor="t" anchorCtr="0"/>
          <a:lstStyle>
            <a:lvl1pPr marL="0" indent="0" algn="l">
              <a:lnSpc>
                <a:spcPct val="100000"/>
              </a:lnSpc>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add subtitle</a:t>
            </a:r>
            <a:endParaRPr lang="en-GB" dirty="0"/>
          </a:p>
        </p:txBody>
      </p:sp>
      <p:grpSp>
        <p:nvGrpSpPr>
          <p:cNvPr id="6" name="Gruppieren 5"/>
          <p:cNvGrpSpPr/>
          <p:nvPr userDrawn="1"/>
        </p:nvGrpSpPr>
        <p:grpSpPr>
          <a:xfrm>
            <a:off x="142875" y="152400"/>
            <a:ext cx="8858250" cy="612775"/>
            <a:chOff x="142875" y="152400"/>
            <a:chExt cx="8858250" cy="612775"/>
          </a:xfrm>
          <a:solidFill>
            <a:schemeClr val="accent1"/>
          </a:solidFill>
        </p:grpSpPr>
        <p:sp>
          <p:nvSpPr>
            <p:cNvPr id="7" name="Rechteck 6"/>
            <p:cNvSpPr/>
            <p:nvPr userDrawn="1"/>
          </p:nvSpPr>
          <p:spPr>
            <a:xfrm>
              <a:off x="142875" y="152400"/>
              <a:ext cx="8858250" cy="46831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hteck 8"/>
            <p:cNvSpPr/>
            <p:nvPr userDrawn="1"/>
          </p:nvSpPr>
          <p:spPr>
            <a:xfrm>
              <a:off x="142875" y="597694"/>
              <a:ext cx="180975" cy="1674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hteck 10"/>
            <p:cNvSpPr/>
            <p:nvPr userDrawn="1"/>
          </p:nvSpPr>
          <p:spPr>
            <a:xfrm>
              <a:off x="8820150" y="597693"/>
              <a:ext cx="180975" cy="1674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2" name="Bild 18" descr="g_eth_logo_kurz_neg_Schutzraum.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000" y="306000"/>
              <a:ext cx="971061" cy="158400"/>
            </a:xfrm>
            <a:prstGeom prst="rect">
              <a:avLst/>
            </a:prstGeom>
            <a:grpFill/>
          </p:spPr>
        </p:pic>
      </p:grpSp>
      <p:sp>
        <p:nvSpPr>
          <p:cNvPr id="2" name="Titel 1"/>
          <p:cNvSpPr>
            <a:spLocks noGrp="1"/>
          </p:cNvSpPr>
          <p:nvPr>
            <p:ph type="ctrTitle" hasCustomPrompt="1"/>
          </p:nvPr>
        </p:nvSpPr>
        <p:spPr>
          <a:xfrm>
            <a:off x="323850" y="1043999"/>
            <a:ext cx="8496299" cy="980063"/>
          </a:xfrm>
          <a:solidFill>
            <a:schemeClr val="bg1"/>
          </a:solidFill>
        </p:spPr>
        <p:txBody>
          <a:bodyPr wrap="square" lIns="144000" tIns="0" anchor="t" anchorCtr="0"/>
          <a:lstStyle>
            <a:lvl1pPr>
              <a:lnSpc>
                <a:spcPct val="100000"/>
              </a:lnSpc>
              <a:spcBef>
                <a:spcPts val="0"/>
              </a:spcBef>
              <a:defRPr sz="2800"/>
            </a:lvl1pPr>
          </a:lstStyle>
          <a:p>
            <a:r>
              <a:rPr lang="en-GB" dirty="0" smtClean="0"/>
              <a:t>Add title</a:t>
            </a:r>
            <a:endParaRPr lang="en-GB" dirty="0"/>
          </a:p>
        </p:txBody>
      </p:sp>
      <p:sp>
        <p:nvSpPr>
          <p:cNvPr id="4" name="Textfeld 3"/>
          <p:cNvSpPr txBox="1"/>
          <p:nvPr userDrawn="1"/>
        </p:nvSpPr>
        <p:spPr>
          <a:xfrm>
            <a:off x="323850" y="6957490"/>
            <a:ext cx="8496298" cy="215444"/>
          </a:xfrm>
          <a:prstGeom prst="rect">
            <a:avLst/>
          </a:prstGeom>
          <a:noFill/>
        </p:spPr>
        <p:txBody>
          <a:bodyPr wrap="square" lIns="0" tIns="0" rIns="0" bIns="0" rtlCol="0">
            <a:spAutoFit/>
          </a:bodyPr>
          <a:lstStyle/>
          <a:p>
            <a:r>
              <a:rPr lang="en-GB" sz="1400" dirty="0" smtClean="0">
                <a:solidFill>
                  <a:schemeClr val="tx1"/>
                </a:solidFill>
              </a:rPr>
              <a:t>Change </a:t>
            </a:r>
            <a:r>
              <a:rPr lang="en-GB" sz="1400" dirty="0" err="1" smtClean="0">
                <a:solidFill>
                  <a:schemeClr val="tx1"/>
                </a:solidFill>
              </a:rPr>
              <a:t>foto</a:t>
            </a:r>
            <a:r>
              <a:rPr lang="en-GB" sz="1400" baseline="0" dirty="0" smtClean="0">
                <a:solidFill>
                  <a:schemeClr val="tx1"/>
                </a:solidFill>
              </a:rPr>
              <a:t>: Select picture – right click – change picture</a:t>
            </a:r>
            <a:endParaRPr lang="en-GB" sz="1400" dirty="0">
              <a:solidFill>
                <a:schemeClr val="tx1"/>
              </a:solidFill>
            </a:endParaRPr>
          </a:p>
        </p:txBody>
      </p:sp>
    </p:spTree>
    <p:extLst>
      <p:ext uri="{BB962C8B-B14F-4D97-AF65-F5344CB8AC3E}">
        <p14:creationId xmlns:p14="http://schemas.microsoft.com/office/powerpoint/2010/main" val="1836949025"/>
      </p:ext>
    </p:extLst>
  </p:cSld>
  <p:clrMapOvr>
    <a:masterClrMapping/>
  </p:clrMapOvr>
  <p:transition>
    <p:fade/>
  </p:transition>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Inhalt 1-spaltig">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a:xfrm>
            <a:off x="323850" y="2024064"/>
            <a:ext cx="8496300" cy="4210046"/>
          </a:xfrm>
        </p:spPr>
        <p:txBody>
          <a:bodyPr/>
          <a:lstStyle>
            <a:lvl1pPr>
              <a:defRPr/>
            </a:lvl1pPr>
          </a:lstStyle>
          <a:p>
            <a:pPr lvl="0"/>
            <a:r>
              <a:rPr lang="en-GB" dirty="0" err="1" smtClean="0"/>
              <a:t>Erste</a:t>
            </a:r>
            <a:r>
              <a:rPr lang="en-GB" dirty="0" smtClean="0"/>
              <a:t> </a:t>
            </a:r>
            <a:r>
              <a:rPr lang="en-GB" dirty="0" err="1" smtClean="0"/>
              <a:t>Ebene</a:t>
            </a:r>
            <a:endParaRPr lang="en-GB" dirty="0" smtClean="0"/>
          </a:p>
          <a:p>
            <a:pPr lvl="1"/>
            <a:r>
              <a:rPr lang="en-GB" dirty="0" err="1" smtClean="0"/>
              <a:t>Zweite</a:t>
            </a:r>
            <a:r>
              <a:rPr lang="en-GB" dirty="0" smtClean="0"/>
              <a:t> </a:t>
            </a:r>
            <a:r>
              <a:rPr lang="en-GB" dirty="0" err="1" smtClean="0"/>
              <a:t>Ebene</a:t>
            </a:r>
            <a:endParaRPr lang="en-GB" dirty="0" smtClean="0"/>
          </a:p>
          <a:p>
            <a:pPr lvl="2"/>
            <a:r>
              <a:rPr lang="en-GB" dirty="0" err="1" smtClean="0"/>
              <a:t>Dritte</a:t>
            </a:r>
            <a:r>
              <a:rPr lang="en-GB" dirty="0" smtClean="0"/>
              <a:t> </a:t>
            </a:r>
            <a:r>
              <a:rPr lang="en-GB" dirty="0" err="1" smtClean="0"/>
              <a:t>Ebene</a:t>
            </a:r>
            <a:endParaRPr lang="en-GB" dirty="0" smtClean="0"/>
          </a:p>
          <a:p>
            <a:pPr lvl="3"/>
            <a:r>
              <a:rPr lang="en-GB" dirty="0" err="1" smtClean="0"/>
              <a:t>Vierte</a:t>
            </a:r>
            <a:r>
              <a:rPr lang="en-GB" dirty="0" smtClean="0"/>
              <a:t> </a:t>
            </a:r>
            <a:r>
              <a:rPr lang="en-GB" dirty="0" err="1" smtClean="0"/>
              <a:t>Ebene</a:t>
            </a:r>
            <a:endParaRPr lang="en-GB" dirty="0" smtClean="0"/>
          </a:p>
          <a:p>
            <a:pPr lvl="4"/>
            <a:r>
              <a:rPr lang="en-GB" dirty="0" err="1" smtClean="0"/>
              <a:t>Fünfte</a:t>
            </a:r>
            <a:r>
              <a:rPr lang="en-GB" dirty="0" smtClean="0"/>
              <a:t> </a:t>
            </a:r>
            <a:r>
              <a:rPr lang="en-GB" dirty="0" err="1" smtClean="0"/>
              <a:t>Ebene</a:t>
            </a:r>
            <a:endParaRPr lang="en-GB" dirty="0"/>
          </a:p>
        </p:txBody>
      </p:sp>
      <p:sp>
        <p:nvSpPr>
          <p:cNvPr id="4" name="Datumsplatzhalter 3"/>
          <p:cNvSpPr>
            <a:spLocks noGrp="1"/>
          </p:cNvSpPr>
          <p:nvPr>
            <p:ph type="dt" sz="half" idx="10"/>
          </p:nvPr>
        </p:nvSpPr>
        <p:spPr/>
        <p:txBody>
          <a:bodyPr/>
          <a:lstStyle/>
          <a:p>
            <a:r>
              <a:rPr lang="en-US" smtClean="0"/>
              <a:t>4/4/2016</a:t>
            </a:r>
            <a:endParaRPr lang="en-GB" dirty="0"/>
          </a:p>
        </p:txBody>
      </p:sp>
      <p:sp>
        <p:nvSpPr>
          <p:cNvPr id="5" name="Fußzeilenplatzhalter 4"/>
          <p:cNvSpPr>
            <a:spLocks noGrp="1"/>
          </p:cNvSpPr>
          <p:nvPr>
            <p:ph type="ftr" sz="quarter" idx="11"/>
          </p:nvPr>
        </p:nvSpPr>
        <p:spPr/>
        <p:txBody>
          <a:bodyPr/>
          <a:lstStyle/>
          <a:p>
            <a:r>
              <a:rPr lang="en-GB" smtClean="0"/>
              <a:t>Katharina Schneider, Robin Oswald</a:t>
            </a:r>
            <a:endParaRPr lang="en-GB" dirty="0"/>
          </a:p>
        </p:txBody>
      </p:sp>
      <p:sp>
        <p:nvSpPr>
          <p:cNvPr id="6" name="Foliennummernplatzhalter 5"/>
          <p:cNvSpPr>
            <a:spLocks noGrp="1"/>
          </p:cNvSpPr>
          <p:nvPr>
            <p:ph type="sldNum" sz="quarter" idx="12"/>
          </p:nvPr>
        </p:nvSpPr>
        <p:spPr/>
        <p:txBody>
          <a:bodyPr/>
          <a:lstStyle/>
          <a:p>
            <a:fld id="{6C6AE60A-B69C-4790-82F7-3882EDF23186}" type="slidenum">
              <a:rPr lang="en-GB" smtClean="0"/>
              <a:t>‹#›</a:t>
            </a:fld>
            <a:endParaRPr lang="en-GB" dirty="0"/>
          </a:p>
        </p:txBody>
      </p:sp>
      <p:sp>
        <p:nvSpPr>
          <p:cNvPr id="7" name="Titel 6"/>
          <p:cNvSpPr>
            <a:spLocks noGrp="1"/>
          </p:cNvSpPr>
          <p:nvPr>
            <p:ph type="title" hasCustomPrompt="1"/>
          </p:nvPr>
        </p:nvSpPr>
        <p:spPr>
          <a:solidFill>
            <a:schemeClr val="bg1"/>
          </a:solidFill>
        </p:spPr>
        <p:txBody>
          <a:bodyPr/>
          <a:lstStyle>
            <a:lvl1pPr>
              <a:defRPr/>
            </a:lvl1pPr>
          </a:lstStyle>
          <a:p>
            <a:r>
              <a:rPr lang="en-GB" dirty="0" smtClean="0"/>
              <a:t>Add title</a:t>
            </a:r>
            <a:endParaRPr lang="en-GB" dirty="0"/>
          </a:p>
        </p:txBody>
      </p:sp>
    </p:spTree>
    <p:extLst>
      <p:ext uri="{BB962C8B-B14F-4D97-AF65-F5344CB8AC3E}">
        <p14:creationId xmlns:p14="http://schemas.microsoft.com/office/powerpoint/2010/main" val="700513908"/>
      </p:ext>
    </p:extLst>
  </p:cSld>
  <p:clrMapOvr>
    <a:masterClrMapping/>
  </p:clrMapOvr>
  <p:transition>
    <p:fade/>
  </p:transition>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Inhalt 2-spaltig">
    <p:spTree>
      <p:nvGrpSpPr>
        <p:cNvPr id="1" name=""/>
        <p:cNvGrpSpPr/>
        <p:nvPr/>
      </p:nvGrpSpPr>
      <p:grpSpPr>
        <a:xfrm>
          <a:off x="0" y="0"/>
          <a:ext cx="0" cy="0"/>
          <a:chOff x="0" y="0"/>
          <a:chExt cx="0" cy="0"/>
        </a:xfrm>
      </p:grpSpPr>
      <p:sp>
        <p:nvSpPr>
          <p:cNvPr id="3" name="Inhaltsplatzhalter 2"/>
          <p:cNvSpPr>
            <a:spLocks noGrp="1"/>
          </p:cNvSpPr>
          <p:nvPr>
            <p:ph sz="half" idx="1" hasCustomPrompt="1"/>
          </p:nvPr>
        </p:nvSpPr>
        <p:spPr>
          <a:xfrm>
            <a:off x="323850" y="2024063"/>
            <a:ext cx="4104000" cy="4213225"/>
          </a:xfrm>
        </p:spPr>
        <p:txBody>
          <a:bodyPr lIns="140400" rIns="0"/>
          <a:lstStyle>
            <a:lvl1pPr>
              <a:lnSpc>
                <a:spcPct val="100000"/>
              </a:lnSpc>
              <a:spcBef>
                <a:spcPts val="500"/>
              </a:spcBef>
              <a:defRPr sz="2000"/>
            </a:lvl1pPr>
            <a:lvl2pPr>
              <a:lnSpc>
                <a:spcPct val="100000"/>
              </a:lnSpc>
              <a:spcBef>
                <a:spcPts val="400"/>
              </a:spcBef>
              <a:defRPr sz="1800"/>
            </a:lvl2pPr>
            <a:lvl3pPr>
              <a:lnSpc>
                <a:spcPct val="100000"/>
              </a:lnSpc>
              <a:spcBef>
                <a:spcPts val="400"/>
              </a:spcBef>
              <a:defRPr sz="1600"/>
            </a:lvl3pPr>
            <a:lvl4pPr marL="1077913" indent="-177800">
              <a:lnSpc>
                <a:spcPct val="100000"/>
              </a:lnSpc>
              <a:spcBef>
                <a:spcPts val="400"/>
              </a:spcBef>
              <a:defRPr sz="1400"/>
            </a:lvl4pPr>
            <a:lvl5pPr>
              <a:defRPr sz="1400"/>
            </a:lvl5pPr>
            <a:lvl6pPr>
              <a:defRPr sz="1800"/>
            </a:lvl6pPr>
            <a:lvl7pPr>
              <a:defRPr sz="1800"/>
            </a:lvl7pPr>
            <a:lvl8pPr>
              <a:defRPr sz="1800"/>
            </a:lvl8pPr>
            <a:lvl9pPr>
              <a:defRPr sz="1800"/>
            </a:lvl9pPr>
          </a:lstStyle>
          <a:p>
            <a:pPr lvl="0"/>
            <a:r>
              <a:rPr lang="en-GB" dirty="0" err="1" smtClean="0"/>
              <a:t>Erste</a:t>
            </a:r>
            <a:r>
              <a:rPr lang="en-GB" dirty="0" smtClean="0"/>
              <a:t> </a:t>
            </a:r>
            <a:r>
              <a:rPr lang="en-GB" dirty="0" err="1" smtClean="0"/>
              <a:t>Ebene</a:t>
            </a:r>
            <a:endParaRPr lang="en-GB" dirty="0" smtClean="0"/>
          </a:p>
          <a:p>
            <a:pPr lvl="1"/>
            <a:r>
              <a:rPr lang="en-GB" dirty="0" err="1" smtClean="0"/>
              <a:t>Zweite</a:t>
            </a:r>
            <a:r>
              <a:rPr lang="en-GB" dirty="0" smtClean="0"/>
              <a:t> </a:t>
            </a:r>
            <a:r>
              <a:rPr lang="en-GB" dirty="0" err="1" smtClean="0"/>
              <a:t>Ebene</a:t>
            </a:r>
            <a:endParaRPr lang="en-GB" dirty="0" smtClean="0"/>
          </a:p>
          <a:p>
            <a:pPr lvl="2"/>
            <a:r>
              <a:rPr lang="en-GB" dirty="0" err="1" smtClean="0"/>
              <a:t>Dritte</a:t>
            </a:r>
            <a:r>
              <a:rPr lang="en-GB" dirty="0" smtClean="0"/>
              <a:t> </a:t>
            </a:r>
            <a:r>
              <a:rPr lang="en-GB" dirty="0" err="1" smtClean="0"/>
              <a:t>Ebene</a:t>
            </a:r>
            <a:endParaRPr lang="en-GB" dirty="0" smtClean="0"/>
          </a:p>
          <a:p>
            <a:pPr lvl="3"/>
            <a:r>
              <a:rPr lang="en-GB" dirty="0" err="1" smtClean="0"/>
              <a:t>Vierte</a:t>
            </a:r>
            <a:r>
              <a:rPr lang="en-GB" dirty="0" smtClean="0"/>
              <a:t> </a:t>
            </a:r>
            <a:r>
              <a:rPr lang="en-GB" dirty="0" err="1" smtClean="0"/>
              <a:t>Ebene</a:t>
            </a:r>
            <a:endParaRPr lang="en-GB" dirty="0" smtClean="0"/>
          </a:p>
        </p:txBody>
      </p:sp>
      <p:sp>
        <p:nvSpPr>
          <p:cNvPr id="4" name="Inhaltsplatzhalter 3"/>
          <p:cNvSpPr>
            <a:spLocks noGrp="1"/>
          </p:cNvSpPr>
          <p:nvPr>
            <p:ph sz="half" idx="2" hasCustomPrompt="1"/>
          </p:nvPr>
        </p:nvSpPr>
        <p:spPr>
          <a:xfrm>
            <a:off x="4716016" y="2024063"/>
            <a:ext cx="4104134" cy="4213225"/>
          </a:xfrm>
        </p:spPr>
        <p:txBody>
          <a:bodyPr lIns="140400" rIns="0"/>
          <a:lstStyle>
            <a:lvl1pPr>
              <a:lnSpc>
                <a:spcPct val="100000"/>
              </a:lnSpc>
              <a:spcBef>
                <a:spcPts val="500"/>
              </a:spcBef>
              <a:defRPr sz="2000"/>
            </a:lvl1pPr>
            <a:lvl2pPr>
              <a:lnSpc>
                <a:spcPct val="100000"/>
              </a:lnSpc>
              <a:spcBef>
                <a:spcPts val="400"/>
              </a:spcBef>
              <a:defRPr sz="1800"/>
            </a:lvl2pPr>
            <a:lvl3pPr>
              <a:lnSpc>
                <a:spcPct val="100000"/>
              </a:lnSpc>
              <a:spcBef>
                <a:spcPts val="400"/>
              </a:spcBef>
              <a:defRPr sz="1600"/>
            </a:lvl3pPr>
            <a:lvl4pPr>
              <a:lnSpc>
                <a:spcPct val="100000"/>
              </a:lnSpc>
              <a:spcBef>
                <a:spcPts val="400"/>
              </a:spcBef>
              <a:defRPr sz="1400"/>
            </a:lvl4pPr>
            <a:lvl5pPr>
              <a:defRPr sz="1400"/>
            </a:lvl5pPr>
            <a:lvl6pPr>
              <a:defRPr sz="1800"/>
            </a:lvl6pPr>
            <a:lvl7pPr>
              <a:defRPr sz="1800"/>
            </a:lvl7pPr>
            <a:lvl8pPr>
              <a:defRPr sz="1800"/>
            </a:lvl8pPr>
            <a:lvl9pPr>
              <a:defRPr sz="1800"/>
            </a:lvl9pPr>
          </a:lstStyle>
          <a:p>
            <a:pPr lvl="0"/>
            <a:r>
              <a:rPr lang="en-GB" dirty="0" err="1" smtClean="0"/>
              <a:t>Erste</a:t>
            </a:r>
            <a:r>
              <a:rPr lang="en-GB" dirty="0" smtClean="0"/>
              <a:t> </a:t>
            </a:r>
            <a:r>
              <a:rPr lang="en-GB" dirty="0" err="1" smtClean="0"/>
              <a:t>Ebene</a:t>
            </a:r>
            <a:endParaRPr lang="en-GB" dirty="0" smtClean="0"/>
          </a:p>
          <a:p>
            <a:pPr lvl="1"/>
            <a:r>
              <a:rPr lang="en-GB" dirty="0" err="1" smtClean="0"/>
              <a:t>Zweite</a:t>
            </a:r>
            <a:r>
              <a:rPr lang="en-GB" dirty="0" smtClean="0"/>
              <a:t> </a:t>
            </a:r>
            <a:r>
              <a:rPr lang="en-GB" dirty="0" err="1" smtClean="0"/>
              <a:t>Ebene</a:t>
            </a:r>
            <a:endParaRPr lang="en-GB" dirty="0" smtClean="0"/>
          </a:p>
          <a:p>
            <a:pPr lvl="2"/>
            <a:r>
              <a:rPr lang="en-GB" dirty="0" err="1" smtClean="0"/>
              <a:t>Dritte</a:t>
            </a:r>
            <a:r>
              <a:rPr lang="en-GB" dirty="0" smtClean="0"/>
              <a:t> </a:t>
            </a:r>
            <a:r>
              <a:rPr lang="en-GB" dirty="0" err="1" smtClean="0"/>
              <a:t>Ebene</a:t>
            </a:r>
            <a:endParaRPr lang="en-GB" dirty="0" smtClean="0"/>
          </a:p>
          <a:p>
            <a:pPr lvl="3"/>
            <a:r>
              <a:rPr lang="en-GB" dirty="0" err="1" smtClean="0"/>
              <a:t>Vierte</a:t>
            </a:r>
            <a:r>
              <a:rPr lang="en-GB" dirty="0" smtClean="0"/>
              <a:t> </a:t>
            </a:r>
            <a:r>
              <a:rPr lang="en-GB" dirty="0" err="1" smtClean="0"/>
              <a:t>Ebene</a:t>
            </a:r>
            <a:endParaRPr lang="en-GB" dirty="0" smtClean="0"/>
          </a:p>
        </p:txBody>
      </p:sp>
      <p:sp>
        <p:nvSpPr>
          <p:cNvPr id="5" name="Datumsplatzhalter 4"/>
          <p:cNvSpPr>
            <a:spLocks noGrp="1"/>
          </p:cNvSpPr>
          <p:nvPr>
            <p:ph type="dt" sz="half" idx="10"/>
          </p:nvPr>
        </p:nvSpPr>
        <p:spPr/>
        <p:txBody>
          <a:bodyPr/>
          <a:lstStyle/>
          <a:p>
            <a:r>
              <a:rPr lang="en-US" smtClean="0"/>
              <a:t>4/4/2016</a:t>
            </a:r>
            <a:endParaRPr lang="en-GB" dirty="0"/>
          </a:p>
        </p:txBody>
      </p:sp>
      <p:sp>
        <p:nvSpPr>
          <p:cNvPr id="6" name="Fußzeilenplatzhalter 5"/>
          <p:cNvSpPr>
            <a:spLocks noGrp="1"/>
          </p:cNvSpPr>
          <p:nvPr>
            <p:ph type="ftr" sz="quarter" idx="11"/>
          </p:nvPr>
        </p:nvSpPr>
        <p:spPr/>
        <p:txBody>
          <a:bodyPr/>
          <a:lstStyle/>
          <a:p>
            <a:r>
              <a:rPr lang="en-GB" smtClean="0"/>
              <a:t>Katharina Schneider, Robin Oswald</a:t>
            </a:r>
            <a:endParaRPr lang="en-GB" dirty="0"/>
          </a:p>
        </p:txBody>
      </p:sp>
      <p:sp>
        <p:nvSpPr>
          <p:cNvPr id="7" name="Foliennummernplatzhalter 6"/>
          <p:cNvSpPr>
            <a:spLocks noGrp="1"/>
          </p:cNvSpPr>
          <p:nvPr>
            <p:ph type="sldNum" sz="quarter" idx="12"/>
          </p:nvPr>
        </p:nvSpPr>
        <p:spPr/>
        <p:txBody>
          <a:bodyPr/>
          <a:lstStyle/>
          <a:p>
            <a:fld id="{6C6AE60A-B69C-4790-82F7-3882EDF23186}" type="slidenum">
              <a:rPr lang="en-GB" smtClean="0"/>
              <a:t>‹#›</a:t>
            </a:fld>
            <a:endParaRPr lang="en-GB" dirty="0"/>
          </a:p>
        </p:txBody>
      </p:sp>
      <p:sp>
        <p:nvSpPr>
          <p:cNvPr id="8" name="Titel 7"/>
          <p:cNvSpPr>
            <a:spLocks noGrp="1"/>
          </p:cNvSpPr>
          <p:nvPr>
            <p:ph type="title" hasCustomPrompt="1"/>
          </p:nvPr>
        </p:nvSpPr>
        <p:spPr>
          <a:solidFill>
            <a:schemeClr val="bg1"/>
          </a:solidFill>
        </p:spPr>
        <p:txBody>
          <a:bodyPr/>
          <a:lstStyle>
            <a:lvl1pPr>
              <a:defRPr/>
            </a:lvl1pPr>
          </a:lstStyle>
          <a:p>
            <a:r>
              <a:rPr lang="en-GB" dirty="0" smtClean="0"/>
              <a:t>Add title</a:t>
            </a:r>
            <a:endParaRPr lang="en-GB" dirty="0"/>
          </a:p>
        </p:txBody>
      </p:sp>
    </p:spTree>
    <p:extLst>
      <p:ext uri="{BB962C8B-B14F-4D97-AF65-F5344CB8AC3E}">
        <p14:creationId xmlns:p14="http://schemas.microsoft.com/office/powerpoint/2010/main" val="1023000319"/>
      </p:ext>
    </p:extLst>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Inhalt Freifläche">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en-US" smtClean="0"/>
              <a:t>4/4/2016</a:t>
            </a:r>
            <a:endParaRPr lang="en-GB" dirty="0"/>
          </a:p>
        </p:txBody>
      </p:sp>
      <p:sp>
        <p:nvSpPr>
          <p:cNvPr id="3" name="Fußzeilenplatzhalter 2"/>
          <p:cNvSpPr>
            <a:spLocks noGrp="1"/>
          </p:cNvSpPr>
          <p:nvPr>
            <p:ph type="ftr" sz="quarter" idx="11"/>
          </p:nvPr>
        </p:nvSpPr>
        <p:spPr/>
        <p:txBody>
          <a:bodyPr/>
          <a:lstStyle/>
          <a:p>
            <a:r>
              <a:rPr lang="en-GB" smtClean="0"/>
              <a:t>Katharina Schneider, Robin Oswald</a:t>
            </a:r>
            <a:endParaRPr lang="en-GB" dirty="0"/>
          </a:p>
        </p:txBody>
      </p:sp>
      <p:sp>
        <p:nvSpPr>
          <p:cNvPr id="4" name="Foliennummernplatzhalter 3"/>
          <p:cNvSpPr>
            <a:spLocks noGrp="1"/>
          </p:cNvSpPr>
          <p:nvPr>
            <p:ph type="sldNum" sz="quarter" idx="12"/>
          </p:nvPr>
        </p:nvSpPr>
        <p:spPr/>
        <p:txBody>
          <a:bodyPr/>
          <a:lstStyle/>
          <a:p>
            <a:fld id="{6C6AE60A-B69C-4790-82F7-3882EDF23186}" type="slidenum">
              <a:rPr lang="en-GB" smtClean="0"/>
              <a:t>‹#›</a:t>
            </a:fld>
            <a:endParaRPr lang="en-GB" dirty="0"/>
          </a:p>
        </p:txBody>
      </p:sp>
      <p:sp>
        <p:nvSpPr>
          <p:cNvPr id="5" name="Titel 4"/>
          <p:cNvSpPr>
            <a:spLocks noGrp="1"/>
          </p:cNvSpPr>
          <p:nvPr>
            <p:ph type="title" hasCustomPrompt="1"/>
          </p:nvPr>
        </p:nvSpPr>
        <p:spPr/>
        <p:txBody>
          <a:bodyPr/>
          <a:lstStyle>
            <a:lvl1pPr>
              <a:defRPr/>
            </a:lvl1pPr>
          </a:lstStyle>
          <a:p>
            <a:r>
              <a:rPr lang="en-GB" dirty="0" smtClean="0"/>
              <a:t>Add title</a:t>
            </a:r>
            <a:endParaRPr lang="en-GB" dirty="0"/>
          </a:p>
        </p:txBody>
      </p:sp>
    </p:spTree>
    <p:extLst>
      <p:ext uri="{BB962C8B-B14F-4D97-AF65-F5344CB8AC3E}">
        <p14:creationId xmlns:p14="http://schemas.microsoft.com/office/powerpoint/2010/main" val="2305368023"/>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halt Vollbi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en-US" smtClean="0"/>
              <a:t>4/4/2016</a:t>
            </a:r>
            <a:endParaRPr lang="en-GB" dirty="0"/>
          </a:p>
        </p:txBody>
      </p:sp>
      <p:sp>
        <p:nvSpPr>
          <p:cNvPr id="5" name="Fußzeilenplatzhalter 4"/>
          <p:cNvSpPr>
            <a:spLocks noGrp="1"/>
          </p:cNvSpPr>
          <p:nvPr>
            <p:ph type="ftr" sz="quarter" idx="11"/>
          </p:nvPr>
        </p:nvSpPr>
        <p:spPr/>
        <p:txBody>
          <a:bodyPr/>
          <a:lstStyle/>
          <a:p>
            <a:r>
              <a:rPr lang="en-GB" smtClean="0"/>
              <a:t>Katharina Schneider, Robin Oswald</a:t>
            </a:r>
            <a:endParaRPr lang="en-GB" dirty="0"/>
          </a:p>
        </p:txBody>
      </p:sp>
      <p:sp>
        <p:nvSpPr>
          <p:cNvPr id="6" name="Foliennummernplatzhalter 5"/>
          <p:cNvSpPr>
            <a:spLocks noGrp="1"/>
          </p:cNvSpPr>
          <p:nvPr>
            <p:ph type="sldNum" sz="quarter" idx="12"/>
          </p:nvPr>
        </p:nvSpPr>
        <p:spPr/>
        <p:txBody>
          <a:bodyPr/>
          <a:lstStyle/>
          <a:p>
            <a:fld id="{6C6AE60A-B69C-4790-82F7-3882EDF23186}" type="slidenum">
              <a:rPr lang="en-GB" smtClean="0"/>
              <a:t>‹#›</a:t>
            </a:fld>
            <a:endParaRPr lang="en-GB" dirty="0"/>
          </a:p>
        </p:txBody>
      </p:sp>
      <p:sp>
        <p:nvSpPr>
          <p:cNvPr id="10" name="Bildplatzhalter 9"/>
          <p:cNvSpPr>
            <a:spLocks noGrp="1"/>
          </p:cNvSpPr>
          <p:nvPr>
            <p:ph type="pic" sz="quarter" idx="13" hasCustomPrompt="1"/>
          </p:nvPr>
        </p:nvSpPr>
        <p:spPr>
          <a:xfrm>
            <a:off x="323850" y="620713"/>
            <a:ext cx="8496300" cy="5607860"/>
          </a:xfrm>
          <a:noFill/>
        </p:spPr>
        <p:txBody>
          <a:bodyPr/>
          <a:lstStyle>
            <a:lvl1pPr marL="0" indent="0">
              <a:buNone/>
              <a:defRPr/>
            </a:lvl1pPr>
          </a:lstStyle>
          <a:p>
            <a:r>
              <a:rPr lang="en-US" dirty="0" smtClean="0"/>
              <a:t>Add a picture by dragging it onto the icon or by clicking on the icon</a:t>
            </a:r>
          </a:p>
        </p:txBody>
      </p:sp>
    </p:spTree>
    <p:extLst>
      <p:ext uri="{BB962C8B-B14F-4D97-AF65-F5344CB8AC3E}">
        <p14:creationId xmlns:p14="http://schemas.microsoft.com/office/powerpoint/2010/main" val="1353896245"/>
      </p:ext>
    </p:extLst>
  </p:cSld>
  <p:clrMapOvr>
    <a:masterClrMapping/>
  </p:clrMapOvr>
  <p:transition>
    <p:fade/>
  </p:transition>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Inhalt Vollbi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en-US" smtClean="0"/>
              <a:t>4/4/2016</a:t>
            </a:r>
            <a:endParaRPr lang="en-GB" dirty="0"/>
          </a:p>
        </p:txBody>
      </p:sp>
      <p:sp>
        <p:nvSpPr>
          <p:cNvPr id="5" name="Fußzeilenplatzhalter 4"/>
          <p:cNvSpPr>
            <a:spLocks noGrp="1"/>
          </p:cNvSpPr>
          <p:nvPr>
            <p:ph type="ftr" sz="quarter" idx="11"/>
          </p:nvPr>
        </p:nvSpPr>
        <p:spPr/>
        <p:txBody>
          <a:bodyPr/>
          <a:lstStyle/>
          <a:p>
            <a:r>
              <a:rPr lang="en-GB" smtClean="0"/>
              <a:t>Katharina Schneider, Robin Oswald</a:t>
            </a:r>
            <a:endParaRPr lang="en-GB" dirty="0"/>
          </a:p>
        </p:txBody>
      </p:sp>
      <p:sp>
        <p:nvSpPr>
          <p:cNvPr id="6" name="Foliennummernplatzhalter 5"/>
          <p:cNvSpPr>
            <a:spLocks noGrp="1"/>
          </p:cNvSpPr>
          <p:nvPr>
            <p:ph type="sldNum" sz="quarter" idx="12"/>
          </p:nvPr>
        </p:nvSpPr>
        <p:spPr/>
        <p:txBody>
          <a:bodyPr/>
          <a:lstStyle/>
          <a:p>
            <a:fld id="{6C6AE60A-B69C-4790-82F7-3882EDF23186}" type="slidenum">
              <a:rPr lang="en-GB" smtClean="0"/>
              <a:t>‹#›</a:t>
            </a:fld>
            <a:endParaRPr lang="en-GB" dirty="0"/>
          </a:p>
        </p:txBody>
      </p:sp>
      <p:sp>
        <p:nvSpPr>
          <p:cNvPr id="10" name="Bildplatzhalter 9"/>
          <p:cNvSpPr>
            <a:spLocks noGrp="1"/>
          </p:cNvSpPr>
          <p:nvPr>
            <p:ph type="pic" sz="quarter" idx="13" hasCustomPrompt="1"/>
          </p:nvPr>
        </p:nvSpPr>
        <p:spPr>
          <a:xfrm>
            <a:off x="323850" y="620713"/>
            <a:ext cx="8496300" cy="5607860"/>
          </a:xfrm>
          <a:noFill/>
        </p:spPr>
        <p:txBody>
          <a:bodyPr/>
          <a:lstStyle>
            <a:lvl1pPr marL="0" indent="0">
              <a:buNone/>
              <a:defRPr/>
            </a:lvl1pPr>
          </a:lstStyle>
          <a:p>
            <a:r>
              <a:rPr lang="en-US" dirty="0" smtClean="0"/>
              <a:t>Add a picture by dragging it onto the icon or by clicking on the icon</a:t>
            </a:r>
          </a:p>
        </p:txBody>
      </p:sp>
    </p:spTree>
    <p:extLst>
      <p:ext uri="{BB962C8B-B14F-4D97-AF65-F5344CB8AC3E}">
        <p14:creationId xmlns:p14="http://schemas.microsoft.com/office/powerpoint/2010/main" val="2688533805"/>
      </p:ext>
    </p:extLst>
  </p:cSld>
  <p:clrMapOvr>
    <a:masterClrMapping/>
  </p:clrMapOvr>
  <p:transition>
    <p:fade/>
  </p:transition>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Inhalt ohne Balken">
    <p:spTree>
      <p:nvGrpSpPr>
        <p:cNvPr id="1" name=""/>
        <p:cNvGrpSpPr/>
        <p:nvPr/>
      </p:nvGrpSpPr>
      <p:grpSpPr>
        <a:xfrm>
          <a:off x="0" y="0"/>
          <a:ext cx="0" cy="0"/>
          <a:chOff x="0" y="0"/>
          <a:chExt cx="0" cy="0"/>
        </a:xfrm>
      </p:grpSpPr>
      <p:sp>
        <p:nvSpPr>
          <p:cNvPr id="7" name="Rechteck 6"/>
          <p:cNvSpPr/>
          <p:nvPr userDrawn="1"/>
        </p:nvSpPr>
        <p:spPr bwMode="gray">
          <a:xfrm>
            <a:off x="0" y="0"/>
            <a:ext cx="9144000" cy="876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Datumsplatzhalter 1"/>
          <p:cNvSpPr>
            <a:spLocks noGrp="1"/>
          </p:cNvSpPr>
          <p:nvPr>
            <p:ph type="dt" sz="half" idx="10"/>
          </p:nvPr>
        </p:nvSpPr>
        <p:spPr/>
        <p:txBody>
          <a:bodyPr/>
          <a:lstStyle/>
          <a:p>
            <a:r>
              <a:rPr lang="en-US" smtClean="0"/>
              <a:t>4/4/2016</a:t>
            </a:r>
            <a:endParaRPr lang="en-GB" dirty="0"/>
          </a:p>
        </p:txBody>
      </p:sp>
      <p:sp>
        <p:nvSpPr>
          <p:cNvPr id="3" name="Fußzeilenplatzhalter 2"/>
          <p:cNvSpPr>
            <a:spLocks noGrp="1"/>
          </p:cNvSpPr>
          <p:nvPr>
            <p:ph type="ftr" sz="quarter" idx="11"/>
          </p:nvPr>
        </p:nvSpPr>
        <p:spPr/>
        <p:txBody>
          <a:bodyPr/>
          <a:lstStyle/>
          <a:p>
            <a:r>
              <a:rPr lang="en-GB" smtClean="0"/>
              <a:t>Katharina Schneider, Robin Oswald</a:t>
            </a:r>
            <a:endParaRPr lang="en-GB" dirty="0"/>
          </a:p>
        </p:txBody>
      </p:sp>
      <p:sp>
        <p:nvSpPr>
          <p:cNvPr id="4" name="Foliennummernplatzhalter 3"/>
          <p:cNvSpPr>
            <a:spLocks noGrp="1"/>
          </p:cNvSpPr>
          <p:nvPr>
            <p:ph type="sldNum" sz="quarter" idx="12"/>
          </p:nvPr>
        </p:nvSpPr>
        <p:spPr/>
        <p:txBody>
          <a:bodyPr/>
          <a:lstStyle/>
          <a:p>
            <a:fld id="{6C6AE60A-B69C-4790-82F7-3882EDF23186}" type="slidenum">
              <a:rPr lang="en-GB" smtClean="0"/>
              <a:t>‹#›</a:t>
            </a:fld>
            <a:endParaRPr lang="en-GB" dirty="0"/>
          </a:p>
        </p:txBody>
      </p:sp>
      <p:pic>
        <p:nvPicPr>
          <p:cNvPr id="5" name="Bild 4" descr="eth_logo_kurz_pos.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000" y="306000"/>
            <a:ext cx="966978" cy="157734"/>
          </a:xfrm>
          <a:prstGeom prst="rect">
            <a:avLst/>
          </a:prstGeom>
        </p:spPr>
      </p:pic>
    </p:spTree>
    <p:extLst>
      <p:ext uri="{BB962C8B-B14F-4D97-AF65-F5344CB8AC3E}">
        <p14:creationId xmlns:p14="http://schemas.microsoft.com/office/powerpoint/2010/main" val="2740122689"/>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halt ohne Balken">
    <p:spTree>
      <p:nvGrpSpPr>
        <p:cNvPr id="1" name=""/>
        <p:cNvGrpSpPr/>
        <p:nvPr/>
      </p:nvGrpSpPr>
      <p:grpSpPr>
        <a:xfrm>
          <a:off x="0" y="0"/>
          <a:ext cx="0" cy="0"/>
          <a:chOff x="0" y="0"/>
          <a:chExt cx="0" cy="0"/>
        </a:xfrm>
      </p:grpSpPr>
      <p:sp>
        <p:nvSpPr>
          <p:cNvPr id="7" name="Rechteck 6"/>
          <p:cNvSpPr/>
          <p:nvPr userDrawn="1"/>
        </p:nvSpPr>
        <p:spPr bwMode="gray">
          <a:xfrm>
            <a:off x="0" y="0"/>
            <a:ext cx="9144000" cy="876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Datumsplatzhalter 1"/>
          <p:cNvSpPr>
            <a:spLocks noGrp="1"/>
          </p:cNvSpPr>
          <p:nvPr>
            <p:ph type="dt" sz="half" idx="10"/>
          </p:nvPr>
        </p:nvSpPr>
        <p:spPr/>
        <p:txBody>
          <a:bodyPr/>
          <a:lstStyle/>
          <a:p>
            <a:r>
              <a:rPr lang="en-US" smtClean="0"/>
              <a:t>4/4/2016</a:t>
            </a:r>
            <a:endParaRPr lang="en-GB" dirty="0"/>
          </a:p>
        </p:txBody>
      </p:sp>
      <p:sp>
        <p:nvSpPr>
          <p:cNvPr id="3" name="Fußzeilenplatzhalter 2"/>
          <p:cNvSpPr>
            <a:spLocks noGrp="1"/>
          </p:cNvSpPr>
          <p:nvPr>
            <p:ph type="ftr" sz="quarter" idx="11"/>
          </p:nvPr>
        </p:nvSpPr>
        <p:spPr/>
        <p:txBody>
          <a:bodyPr/>
          <a:lstStyle/>
          <a:p>
            <a:r>
              <a:rPr lang="en-GB" smtClean="0"/>
              <a:t>Katharina Schneider, Robin Oswald</a:t>
            </a:r>
            <a:endParaRPr lang="en-GB" dirty="0"/>
          </a:p>
        </p:txBody>
      </p:sp>
      <p:sp>
        <p:nvSpPr>
          <p:cNvPr id="4" name="Foliennummernplatzhalter 3"/>
          <p:cNvSpPr>
            <a:spLocks noGrp="1"/>
          </p:cNvSpPr>
          <p:nvPr>
            <p:ph type="sldNum" sz="quarter" idx="12"/>
          </p:nvPr>
        </p:nvSpPr>
        <p:spPr/>
        <p:txBody>
          <a:bodyPr/>
          <a:lstStyle/>
          <a:p>
            <a:fld id="{6C6AE60A-B69C-4790-82F7-3882EDF23186}" type="slidenum">
              <a:rPr lang="en-GB" smtClean="0"/>
              <a:t>‹#›</a:t>
            </a:fld>
            <a:endParaRPr lang="en-GB" dirty="0"/>
          </a:p>
        </p:txBody>
      </p:sp>
      <p:pic>
        <p:nvPicPr>
          <p:cNvPr id="5" name="Bild 4" descr="eth_logo_kurz_pos.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000" y="306000"/>
            <a:ext cx="966978" cy="157734"/>
          </a:xfrm>
          <a:prstGeom prst="rect">
            <a:avLst/>
          </a:prstGeom>
        </p:spPr>
      </p:pic>
    </p:spTree>
    <p:extLst>
      <p:ext uri="{BB962C8B-B14F-4D97-AF65-F5344CB8AC3E}">
        <p14:creationId xmlns:p14="http://schemas.microsoft.com/office/powerpoint/2010/main" val="1506385941"/>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em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1.emf"/><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image" Target="../media/image1.emf"/><Relationship Id="rId5" Type="http://schemas.openxmlformats.org/officeDocument/2006/relationships/slideLayout" Target="../slideLayouts/slideLayout23.xml"/><Relationship Id="rId10" Type="http://schemas.openxmlformats.org/officeDocument/2006/relationships/theme" Target="../theme/theme3.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image" Target="../media/image1.emf"/><Relationship Id="rId5" Type="http://schemas.openxmlformats.org/officeDocument/2006/relationships/slideLayout" Target="../slideLayouts/slideLayout32.xml"/><Relationship Id="rId10" Type="http://schemas.openxmlformats.org/officeDocument/2006/relationships/theme" Target="../theme/theme4.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image" Target="../media/image1.emf"/><Relationship Id="rId5" Type="http://schemas.openxmlformats.org/officeDocument/2006/relationships/slideLayout" Target="../slideLayouts/slideLayout41.xml"/><Relationship Id="rId10" Type="http://schemas.openxmlformats.org/officeDocument/2006/relationships/theme" Target="../theme/theme5.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image" Target="../media/image1.emf"/><Relationship Id="rId5" Type="http://schemas.openxmlformats.org/officeDocument/2006/relationships/slideLayout" Target="../slideLayouts/slideLayout50.xml"/><Relationship Id="rId10" Type="http://schemas.openxmlformats.org/officeDocument/2006/relationships/theme" Target="../theme/theme6.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2.xml"/><Relationship Id="rId3" Type="http://schemas.openxmlformats.org/officeDocument/2006/relationships/slideLayout" Target="../slideLayouts/slideLayout57.xml"/><Relationship Id="rId7" Type="http://schemas.openxmlformats.org/officeDocument/2006/relationships/slideLayout" Target="../slideLayouts/slideLayout61.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image" Target="../media/image1.emf"/><Relationship Id="rId5" Type="http://schemas.openxmlformats.org/officeDocument/2006/relationships/slideLayout" Target="../slideLayouts/slideLayout59.xml"/><Relationship Id="rId10" Type="http://schemas.openxmlformats.org/officeDocument/2006/relationships/theme" Target="../theme/theme7.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1.xml"/><Relationship Id="rId3" Type="http://schemas.openxmlformats.org/officeDocument/2006/relationships/slideLayout" Target="../slideLayouts/slideLayout66.xml"/><Relationship Id="rId7" Type="http://schemas.openxmlformats.org/officeDocument/2006/relationships/slideLayout" Target="../slideLayouts/slideLayout70.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image" Target="../media/image1.emf"/><Relationship Id="rId5" Type="http://schemas.openxmlformats.org/officeDocument/2006/relationships/slideLayout" Target="../slideLayouts/slideLayout68.xml"/><Relationship Id="rId10" Type="http://schemas.openxmlformats.org/officeDocument/2006/relationships/theme" Target="../theme/theme8.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0.xml"/><Relationship Id="rId3" Type="http://schemas.openxmlformats.org/officeDocument/2006/relationships/slideLayout" Target="../slideLayouts/slideLayout75.xml"/><Relationship Id="rId7" Type="http://schemas.openxmlformats.org/officeDocument/2006/relationships/slideLayout" Target="../slideLayouts/slideLayout79.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image" Target="../media/image1.emf"/><Relationship Id="rId5" Type="http://schemas.openxmlformats.org/officeDocument/2006/relationships/slideLayout" Target="../slideLayouts/slideLayout77.xml"/><Relationship Id="rId10" Type="http://schemas.openxmlformats.org/officeDocument/2006/relationships/theme" Target="../theme/theme9.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9" name="Gruppieren 8"/>
          <p:cNvGrpSpPr/>
          <p:nvPr userDrawn="1"/>
        </p:nvGrpSpPr>
        <p:grpSpPr>
          <a:xfrm>
            <a:off x="-377675" y="-385093"/>
            <a:ext cx="9379990" cy="7159750"/>
            <a:chOff x="-377675" y="-385093"/>
            <a:chExt cx="9379990" cy="7159750"/>
          </a:xfrm>
        </p:grpSpPr>
        <p:cxnSp>
          <p:nvCxnSpPr>
            <p:cNvPr id="17" name="Gerade Verbindung 16"/>
            <p:cNvCxnSpPr/>
            <p:nvPr/>
          </p:nvCxnSpPr>
          <p:spPr>
            <a:xfrm rot="5400000">
              <a:off x="190800"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9" name="Gerade Verbindung 18"/>
            <p:cNvCxnSpPr/>
            <p:nvPr/>
          </p:nvCxnSpPr>
          <p:spPr>
            <a:xfrm rot="5400000">
              <a:off x="8689266"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0" name="Gerade Verbindung 19"/>
            <p:cNvCxnSpPr/>
            <p:nvPr userDrawn="1"/>
          </p:nvCxnSpPr>
          <p:spPr>
            <a:xfrm>
              <a:off x="-377675" y="3427045"/>
              <a:ext cx="262289"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1" name="Gerade Verbindung 20"/>
            <p:cNvCxnSpPr/>
            <p:nvPr userDrawn="1"/>
          </p:nvCxnSpPr>
          <p:spPr>
            <a:xfrm>
              <a:off x="-377675" y="762794"/>
              <a:ext cx="262800" cy="1281"/>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2" name="Gerade Verbindung 21"/>
            <p:cNvCxnSpPr/>
            <p:nvPr userDrawn="1"/>
          </p:nvCxnSpPr>
          <p:spPr>
            <a:xfrm>
              <a:off x="-377675" y="6304951"/>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3" name="Gerade Verbindung 22"/>
            <p:cNvCxnSpPr/>
            <p:nvPr userDrawn="1"/>
          </p:nvCxnSpPr>
          <p:spPr>
            <a:xfrm>
              <a:off x="-377675" y="6237242"/>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8" name="Gerade Verbindung 27"/>
            <p:cNvCxnSpPr/>
            <p:nvPr userDrawn="1"/>
          </p:nvCxnSpPr>
          <p:spPr>
            <a:xfrm>
              <a:off x="-377675" y="6774657"/>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9" name="Gerade Verbindung 28"/>
            <p:cNvCxnSpPr/>
            <p:nvPr/>
          </p:nvCxnSpPr>
          <p:spPr>
            <a:xfrm rot="5400000">
              <a:off x="4438800"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0" name="Gerade Verbindung 29"/>
            <p:cNvCxnSpPr/>
            <p:nvPr userDrawn="1"/>
          </p:nvCxnSpPr>
          <p:spPr>
            <a:xfrm>
              <a:off x="-377675" y="619432"/>
              <a:ext cx="262800" cy="1281"/>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33" name="Gerade Verbindung 32"/>
            <p:cNvCxnSpPr/>
            <p:nvPr userDrawn="1"/>
          </p:nvCxnSpPr>
          <p:spPr>
            <a:xfrm>
              <a:off x="-377675" y="2020566"/>
              <a:ext cx="262289"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34" name="Gerade Verbindung 33"/>
            <p:cNvCxnSpPr/>
            <p:nvPr userDrawn="1"/>
          </p:nvCxnSpPr>
          <p:spPr>
            <a:xfrm>
              <a:off x="-377675" y="4831557"/>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35" name="Gerade Verbindung 34"/>
            <p:cNvCxnSpPr/>
            <p:nvPr userDrawn="1"/>
          </p:nvCxnSpPr>
          <p:spPr>
            <a:xfrm rot="5400000">
              <a:off x="10959"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6" name="Gerade Verbindung 35"/>
            <p:cNvCxnSpPr/>
            <p:nvPr userDrawn="1"/>
          </p:nvCxnSpPr>
          <p:spPr>
            <a:xfrm rot="5400000">
              <a:off x="8870400"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11" name="Gruppieren 10"/>
          <p:cNvGrpSpPr/>
          <p:nvPr userDrawn="1"/>
        </p:nvGrpSpPr>
        <p:grpSpPr>
          <a:xfrm>
            <a:off x="142874" y="152400"/>
            <a:ext cx="8859601" cy="612775"/>
            <a:chOff x="142874" y="152400"/>
            <a:chExt cx="8859601" cy="612775"/>
          </a:xfrm>
          <a:solidFill>
            <a:schemeClr val="accent1"/>
          </a:solidFill>
        </p:grpSpPr>
        <p:sp>
          <p:nvSpPr>
            <p:cNvPr id="24" name="Rechteck 23"/>
            <p:cNvSpPr/>
            <p:nvPr userDrawn="1"/>
          </p:nvSpPr>
          <p:spPr>
            <a:xfrm>
              <a:off x="142875" y="152400"/>
              <a:ext cx="8859600" cy="47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Rechteck 24"/>
            <p:cNvSpPr/>
            <p:nvPr userDrawn="1"/>
          </p:nvSpPr>
          <p:spPr>
            <a:xfrm>
              <a:off x="142874" y="597694"/>
              <a:ext cx="187200" cy="1674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Rechteck 25"/>
            <p:cNvSpPr/>
            <p:nvPr userDrawn="1"/>
          </p:nvSpPr>
          <p:spPr>
            <a:xfrm>
              <a:off x="8814997" y="597693"/>
              <a:ext cx="187200" cy="1674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7" name="Bild 18" descr="g_eth_logo_kurz_neg_Schutzraum.eps"/>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324000" y="306000"/>
              <a:ext cx="971061" cy="158400"/>
            </a:xfrm>
            <a:prstGeom prst="rect">
              <a:avLst/>
            </a:prstGeom>
            <a:grpFill/>
          </p:spPr>
        </p:pic>
      </p:grpSp>
      <p:sp>
        <p:nvSpPr>
          <p:cNvPr id="4" name="Datumsplatzhalter 3"/>
          <p:cNvSpPr>
            <a:spLocks noGrp="1"/>
          </p:cNvSpPr>
          <p:nvPr userDrawn="1">
            <p:ph type="dt" sz="half" idx="2"/>
          </p:nvPr>
        </p:nvSpPr>
        <p:spPr>
          <a:xfrm>
            <a:off x="7937624" y="6308726"/>
            <a:ext cx="612068" cy="468312"/>
          </a:xfrm>
          <a:prstGeom prst="rect">
            <a:avLst/>
          </a:prstGeom>
        </p:spPr>
        <p:txBody>
          <a:bodyPr vert="horz" wrap="none" lIns="0" tIns="0" rIns="0" bIns="0" rtlCol="0" anchor="ctr"/>
          <a:lstStyle>
            <a:lvl1pPr algn="ctr">
              <a:defRPr sz="800">
                <a:solidFill>
                  <a:schemeClr val="tx1"/>
                </a:solidFill>
              </a:defRPr>
            </a:lvl1pPr>
          </a:lstStyle>
          <a:p>
            <a:r>
              <a:rPr lang="en-US" smtClean="0"/>
              <a:t>4/4/2016</a:t>
            </a:r>
            <a:endParaRPr lang="en-GB" dirty="0"/>
          </a:p>
        </p:txBody>
      </p:sp>
      <p:sp>
        <p:nvSpPr>
          <p:cNvPr id="5" name="Fußzeilenplatzhalter 4"/>
          <p:cNvSpPr>
            <a:spLocks noGrp="1"/>
          </p:cNvSpPr>
          <p:nvPr userDrawn="1">
            <p:ph type="ftr" sz="quarter" idx="3"/>
          </p:nvPr>
        </p:nvSpPr>
        <p:spPr>
          <a:xfrm>
            <a:off x="4572000" y="6308726"/>
            <a:ext cx="3208613" cy="468312"/>
          </a:xfrm>
          <a:prstGeom prst="rect">
            <a:avLst/>
          </a:prstGeom>
        </p:spPr>
        <p:txBody>
          <a:bodyPr vert="horz" wrap="none" lIns="0" tIns="0" rIns="0" bIns="0" rtlCol="0" anchor="ctr"/>
          <a:lstStyle>
            <a:lvl1pPr algn="r">
              <a:defRPr sz="800">
                <a:solidFill>
                  <a:schemeClr val="tx1"/>
                </a:solidFill>
              </a:defRPr>
            </a:lvl1pPr>
          </a:lstStyle>
          <a:p>
            <a:r>
              <a:rPr lang="en-GB" dirty="0" smtClean="0"/>
              <a:t>Katharina Schneider, Robin Oswald</a:t>
            </a:r>
            <a:endParaRPr lang="en-GB" dirty="0"/>
          </a:p>
        </p:txBody>
      </p:sp>
      <p:sp>
        <p:nvSpPr>
          <p:cNvPr id="6" name="Foliennummernplatzhalter 5"/>
          <p:cNvSpPr>
            <a:spLocks noGrp="1"/>
          </p:cNvSpPr>
          <p:nvPr userDrawn="1">
            <p:ph type="sldNum" sz="quarter" idx="4"/>
          </p:nvPr>
        </p:nvSpPr>
        <p:spPr>
          <a:xfrm>
            <a:off x="8626351" y="6308726"/>
            <a:ext cx="266700" cy="468312"/>
          </a:xfrm>
          <a:prstGeom prst="rect">
            <a:avLst/>
          </a:prstGeom>
        </p:spPr>
        <p:txBody>
          <a:bodyPr vert="horz" wrap="none" lIns="0" tIns="0" rIns="0" bIns="0" rtlCol="0" anchor="ctr"/>
          <a:lstStyle>
            <a:lvl1pPr algn="ctr">
              <a:defRPr sz="800">
                <a:solidFill>
                  <a:schemeClr val="tx1"/>
                </a:solidFill>
              </a:defRPr>
            </a:lvl1pPr>
          </a:lstStyle>
          <a:p>
            <a:fld id="{6C6AE60A-B69C-4790-82F7-3882EDF23186}" type="slidenum">
              <a:rPr lang="en-GB" smtClean="0"/>
              <a:pPr/>
              <a:t>‹#›</a:t>
            </a:fld>
            <a:endParaRPr lang="en-GB" dirty="0"/>
          </a:p>
        </p:txBody>
      </p:sp>
      <p:sp>
        <p:nvSpPr>
          <p:cNvPr id="3" name="Textplatzhalter 2"/>
          <p:cNvSpPr>
            <a:spLocks noGrp="1"/>
          </p:cNvSpPr>
          <p:nvPr userDrawn="1">
            <p:ph type="body" idx="1"/>
          </p:nvPr>
        </p:nvSpPr>
        <p:spPr>
          <a:xfrm>
            <a:off x="323850" y="2024064"/>
            <a:ext cx="8483938" cy="4213224"/>
          </a:xfrm>
          <a:prstGeom prst="rect">
            <a:avLst/>
          </a:prstGeom>
        </p:spPr>
        <p:txBody>
          <a:bodyPr vert="horz" lIns="140400" tIns="0" rIns="144000" bIns="0" rtlCol="0">
            <a:noAutofit/>
          </a:bodyPr>
          <a:lstStyle/>
          <a:p>
            <a:pPr lvl="0"/>
            <a:r>
              <a:rPr lang="en-GB" dirty="0" err="1" smtClean="0"/>
              <a:t>Erste</a:t>
            </a:r>
            <a:r>
              <a:rPr lang="en-GB" dirty="0" smtClean="0"/>
              <a:t> </a:t>
            </a:r>
            <a:r>
              <a:rPr lang="en-GB" dirty="0" err="1" smtClean="0"/>
              <a:t>Ebene</a:t>
            </a:r>
            <a:endParaRPr lang="en-GB" dirty="0" smtClean="0"/>
          </a:p>
          <a:p>
            <a:pPr lvl="1"/>
            <a:r>
              <a:rPr lang="en-GB" dirty="0" err="1" smtClean="0"/>
              <a:t>Zweite</a:t>
            </a:r>
            <a:r>
              <a:rPr lang="en-GB" dirty="0" smtClean="0"/>
              <a:t> </a:t>
            </a:r>
            <a:r>
              <a:rPr lang="en-GB" dirty="0" err="1" smtClean="0"/>
              <a:t>Ebene</a:t>
            </a:r>
            <a:endParaRPr lang="en-GB" dirty="0" smtClean="0"/>
          </a:p>
          <a:p>
            <a:pPr lvl="2"/>
            <a:r>
              <a:rPr lang="en-GB" dirty="0" err="1" smtClean="0"/>
              <a:t>Dritte</a:t>
            </a:r>
            <a:r>
              <a:rPr lang="en-GB" dirty="0" smtClean="0"/>
              <a:t> </a:t>
            </a:r>
            <a:r>
              <a:rPr lang="en-GB" dirty="0" err="1" smtClean="0"/>
              <a:t>Ebene</a:t>
            </a:r>
            <a:endParaRPr lang="en-GB" dirty="0" smtClean="0"/>
          </a:p>
          <a:p>
            <a:pPr lvl="3"/>
            <a:r>
              <a:rPr lang="en-GB" dirty="0" err="1" smtClean="0"/>
              <a:t>Vierte</a:t>
            </a:r>
            <a:r>
              <a:rPr lang="en-GB" dirty="0" smtClean="0"/>
              <a:t> </a:t>
            </a:r>
            <a:r>
              <a:rPr lang="en-GB" dirty="0" err="1" smtClean="0"/>
              <a:t>Ebene</a:t>
            </a:r>
            <a:endParaRPr lang="en-GB" dirty="0" smtClean="0"/>
          </a:p>
          <a:p>
            <a:pPr lvl="4"/>
            <a:r>
              <a:rPr lang="en-GB" dirty="0" err="1" smtClean="0"/>
              <a:t>Fünfte</a:t>
            </a:r>
            <a:r>
              <a:rPr lang="en-GB" dirty="0" smtClean="0"/>
              <a:t> </a:t>
            </a:r>
            <a:r>
              <a:rPr lang="en-GB" dirty="0" err="1" smtClean="0"/>
              <a:t>Ebene</a:t>
            </a:r>
            <a:endParaRPr lang="en-GB" dirty="0"/>
          </a:p>
        </p:txBody>
      </p:sp>
      <p:sp>
        <p:nvSpPr>
          <p:cNvPr id="16" name="Textfeld 15"/>
          <p:cNvSpPr txBox="1"/>
          <p:nvPr userDrawn="1"/>
        </p:nvSpPr>
        <p:spPr>
          <a:xfrm>
            <a:off x="8559849" y="6300190"/>
            <a:ext cx="105958" cy="468312"/>
          </a:xfrm>
          <a:prstGeom prst="rect">
            <a:avLst/>
          </a:prstGeom>
          <a:noFill/>
        </p:spPr>
        <p:txBody>
          <a:bodyPr wrap="none" lIns="36000" rIns="36000" rtlCol="0" anchor="ctr" anchorCtr="0">
            <a:noAutofit/>
          </a:bodyPr>
          <a:lstStyle/>
          <a:p>
            <a:pPr algn="ctr"/>
            <a:r>
              <a:rPr lang="en-GB" sz="800" dirty="0" smtClean="0"/>
              <a:t>|</a:t>
            </a:r>
            <a:endParaRPr lang="en-GB" sz="800" dirty="0"/>
          </a:p>
        </p:txBody>
      </p:sp>
      <p:sp>
        <p:nvSpPr>
          <p:cNvPr id="18" name="Textfeld 17"/>
          <p:cNvSpPr txBox="1"/>
          <p:nvPr userDrawn="1"/>
        </p:nvSpPr>
        <p:spPr>
          <a:xfrm>
            <a:off x="7834508" y="6300189"/>
            <a:ext cx="105958" cy="468312"/>
          </a:xfrm>
          <a:prstGeom prst="rect">
            <a:avLst/>
          </a:prstGeom>
          <a:noFill/>
        </p:spPr>
        <p:txBody>
          <a:bodyPr wrap="none" lIns="36000" rIns="36000" rtlCol="0" anchor="ctr" anchorCtr="0">
            <a:noAutofit/>
          </a:bodyPr>
          <a:lstStyle/>
          <a:p>
            <a:pPr algn="ctr"/>
            <a:r>
              <a:rPr lang="en-GB" sz="800" dirty="0" smtClean="0"/>
              <a:t>|</a:t>
            </a:r>
            <a:endParaRPr lang="en-GB" sz="800" dirty="0"/>
          </a:p>
        </p:txBody>
      </p:sp>
      <p:sp>
        <p:nvSpPr>
          <p:cNvPr id="2" name="Titelplatzhalter 1"/>
          <p:cNvSpPr>
            <a:spLocks noGrp="1"/>
          </p:cNvSpPr>
          <p:nvPr userDrawn="1">
            <p:ph type="title"/>
          </p:nvPr>
        </p:nvSpPr>
        <p:spPr bwMode="gray">
          <a:xfrm>
            <a:off x="323850" y="620714"/>
            <a:ext cx="8496300" cy="972000"/>
          </a:xfrm>
          <a:prstGeom prst="rect">
            <a:avLst/>
          </a:prstGeom>
          <a:solidFill>
            <a:schemeClr val="bg1"/>
          </a:solidFill>
        </p:spPr>
        <p:txBody>
          <a:bodyPr vert="horz" lIns="144000" tIns="54000" rIns="144000" bIns="0" rtlCol="0" anchor="t" anchorCtr="0">
            <a:noAutofit/>
          </a:bodyPr>
          <a:lstStyle/>
          <a:p>
            <a:r>
              <a:rPr lang="en-GB" dirty="0" err="1" smtClean="0"/>
              <a:t>Titelmasterformat</a:t>
            </a:r>
            <a:r>
              <a:rPr lang="en-GB" dirty="0" smtClean="0"/>
              <a:t> </a:t>
            </a:r>
            <a:r>
              <a:rPr lang="en-GB" dirty="0" err="1" smtClean="0"/>
              <a:t>durch</a:t>
            </a:r>
            <a:r>
              <a:rPr lang="en-GB" dirty="0" smtClean="0"/>
              <a:t> </a:t>
            </a:r>
            <a:r>
              <a:rPr lang="en-GB" dirty="0" err="1" smtClean="0"/>
              <a:t>Klicken</a:t>
            </a:r>
            <a:r>
              <a:rPr lang="en-GB" dirty="0" smtClean="0"/>
              <a:t> </a:t>
            </a:r>
            <a:r>
              <a:rPr lang="en-GB" dirty="0" err="1" smtClean="0"/>
              <a:t>bearbeiten</a:t>
            </a:r>
            <a:endParaRPr lang="en-GB"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7" r:id="rId3"/>
    <p:sldLayoutId id="2147483666" r:id="rId4"/>
    <p:sldLayoutId id="2147483650" r:id="rId5"/>
    <p:sldLayoutId id="2147483652" r:id="rId6"/>
    <p:sldLayoutId id="2147483655" r:id="rId7"/>
    <p:sldLayoutId id="2147483665" r:id="rId8"/>
    <p:sldLayoutId id="2147483668" r:id="rId9"/>
  </p:sldLayoutIdLst>
  <p:transition>
    <p:fade/>
  </p:transition>
  <p:timing>
    <p:tnLst>
      <p:par>
        <p:cTn id="1" dur="indefinite" restart="never" nodeType="tmRoot"/>
      </p:par>
    </p:tnLst>
  </p:timing>
  <p:hf hdr="0"/>
  <p:txStyles>
    <p:titleStyle>
      <a:lvl1pPr algn="l" defTabSz="914400" rtl="0" eaLnBrk="1" latinLnBrk="0" hangingPunct="1">
        <a:lnSpc>
          <a:spcPct val="100000"/>
        </a:lnSpc>
        <a:spcBef>
          <a:spcPct val="0"/>
        </a:spcBef>
        <a:buNone/>
        <a:defRPr sz="2800" b="1" kern="1200">
          <a:solidFill>
            <a:schemeClr val="tx1"/>
          </a:solidFill>
          <a:latin typeface="+mj-lt"/>
          <a:ea typeface="+mj-ea"/>
          <a:cs typeface="+mj-cs"/>
        </a:defRPr>
      </a:lvl1pPr>
    </p:titleStyle>
    <p:bodyStyle>
      <a:lvl1pPr marL="361950" indent="-361950" algn="l" defTabSz="914400" rtl="0" eaLnBrk="1" latinLnBrk="0" hangingPunct="1">
        <a:lnSpc>
          <a:spcPct val="100000"/>
        </a:lnSpc>
        <a:spcBef>
          <a:spcPts val="500"/>
        </a:spcBef>
        <a:buClr>
          <a:schemeClr val="accent1"/>
        </a:buClr>
        <a:buFont typeface="Wingdings" pitchFamily="2" charset="2"/>
        <a:buChar char="§"/>
        <a:defRPr sz="2400" kern="1200">
          <a:solidFill>
            <a:schemeClr val="tx1"/>
          </a:solidFill>
          <a:latin typeface="+mn-lt"/>
          <a:ea typeface="+mn-ea"/>
          <a:cs typeface="+mn-cs"/>
        </a:defRPr>
      </a:lvl1pPr>
      <a:lvl2pPr marL="627063" indent="-265113" algn="l" defTabSz="914400" rtl="0" eaLnBrk="1" latinLnBrk="0" hangingPunct="1">
        <a:lnSpc>
          <a:spcPct val="100000"/>
        </a:lnSpc>
        <a:spcBef>
          <a:spcPts val="400"/>
        </a:spcBef>
        <a:buClr>
          <a:schemeClr val="accent1"/>
        </a:buClr>
        <a:buFont typeface="Wingdings" pitchFamily="2" charset="2"/>
        <a:buChar char="§"/>
        <a:defRPr sz="2000" kern="1200">
          <a:solidFill>
            <a:schemeClr val="tx1"/>
          </a:solidFill>
          <a:latin typeface="+mn-lt"/>
          <a:ea typeface="+mn-ea"/>
          <a:cs typeface="+mn-cs"/>
        </a:defRPr>
      </a:lvl2pPr>
      <a:lvl3pPr marL="893763" indent="-266700" algn="l" defTabSz="914400" rtl="0" eaLnBrk="1" latinLnBrk="0" hangingPunct="1">
        <a:lnSpc>
          <a:spcPct val="100000"/>
        </a:lnSpc>
        <a:spcBef>
          <a:spcPts val="400"/>
        </a:spcBef>
        <a:buClr>
          <a:schemeClr val="accent1"/>
        </a:buClr>
        <a:buFont typeface="Wingdings" pitchFamily="2" charset="2"/>
        <a:buChar char="§"/>
        <a:defRPr sz="1800" kern="1200">
          <a:solidFill>
            <a:schemeClr val="tx1"/>
          </a:solidFill>
          <a:latin typeface="+mn-lt"/>
          <a:ea typeface="+mn-ea"/>
          <a:cs typeface="+mn-cs"/>
        </a:defRPr>
      </a:lvl3pPr>
      <a:lvl4pPr marL="1077913" indent="-177800" algn="l" defTabSz="914400" rtl="0" eaLnBrk="1" latinLnBrk="0" hangingPunct="1">
        <a:lnSpc>
          <a:spcPct val="100000"/>
        </a:lnSpc>
        <a:spcBef>
          <a:spcPts val="400"/>
        </a:spcBef>
        <a:buClr>
          <a:schemeClr val="accent1"/>
        </a:buClr>
        <a:buFont typeface="Wingdings" pitchFamily="2" charset="2"/>
        <a:buChar char="§"/>
        <a:defRPr sz="1600" kern="1200">
          <a:solidFill>
            <a:schemeClr val="tx1"/>
          </a:solidFill>
          <a:latin typeface="+mn-lt"/>
          <a:ea typeface="+mn-ea"/>
          <a:cs typeface="+mn-cs"/>
        </a:defRPr>
      </a:lvl4pPr>
      <a:lvl5pPr marL="1262063" indent="-184150" algn="l" defTabSz="914400" rtl="0" eaLnBrk="1" latinLnBrk="0" hangingPunct="1">
        <a:lnSpc>
          <a:spcPct val="100000"/>
        </a:lnSpc>
        <a:spcBef>
          <a:spcPts val="400"/>
        </a:spcBef>
        <a:buClr>
          <a:schemeClr val="accent1"/>
        </a:buClr>
        <a:buFont typeface="Wingdings" pitchFamily="2" charset="2"/>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04">
          <p15:clr>
            <a:srgbClr val="F26B43"/>
          </p15:clr>
        </p15:guide>
        <p15:guide id="2" pos="5556">
          <p15:clr>
            <a:srgbClr val="F26B43"/>
          </p15:clr>
        </p15:guide>
        <p15:guide id="3" pos="2880">
          <p15:clr>
            <a:srgbClr val="F26B43"/>
          </p15:clr>
        </p15:guide>
        <p15:guide id="4" orient="horz" pos="391">
          <p15:clr>
            <a:srgbClr val="F26B43"/>
          </p15:clr>
        </p15:guide>
        <p15:guide id="6" orient="horz" pos="2160">
          <p15:clr>
            <a:srgbClr val="F26B43"/>
          </p15:clr>
        </p15:guide>
        <p15:guide id="7" orient="horz" pos="3045">
          <p15:clr>
            <a:srgbClr val="F26B43"/>
          </p15:clr>
        </p15:guide>
        <p15:guide id="8" orient="horz" pos="3929">
          <p15:clr>
            <a:srgbClr val="F26B43"/>
          </p15:clr>
        </p15:guide>
        <p15:guide id="9" orient="horz" pos="1275">
          <p15:clr>
            <a:srgbClr val="F26B43"/>
          </p15:clr>
        </p15:guide>
        <p15:guide id="10" orient="horz" pos="3974">
          <p15:clr>
            <a:srgbClr val="F26B43"/>
          </p15:clr>
        </p15:guide>
        <p15:guide id="11" orient="horz" pos="4269">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9" name="Gruppieren 8"/>
          <p:cNvGrpSpPr/>
          <p:nvPr userDrawn="1"/>
        </p:nvGrpSpPr>
        <p:grpSpPr>
          <a:xfrm>
            <a:off x="-377675" y="-385093"/>
            <a:ext cx="9379990" cy="7159750"/>
            <a:chOff x="-377675" y="-385093"/>
            <a:chExt cx="9379990" cy="7159750"/>
          </a:xfrm>
        </p:grpSpPr>
        <p:cxnSp>
          <p:nvCxnSpPr>
            <p:cNvPr id="17" name="Gerade Verbindung 16"/>
            <p:cNvCxnSpPr/>
            <p:nvPr/>
          </p:nvCxnSpPr>
          <p:spPr>
            <a:xfrm rot="5400000">
              <a:off x="190800"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9" name="Gerade Verbindung 18"/>
            <p:cNvCxnSpPr/>
            <p:nvPr/>
          </p:nvCxnSpPr>
          <p:spPr>
            <a:xfrm rot="5400000">
              <a:off x="8689266"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0" name="Gerade Verbindung 19"/>
            <p:cNvCxnSpPr/>
            <p:nvPr userDrawn="1"/>
          </p:nvCxnSpPr>
          <p:spPr>
            <a:xfrm>
              <a:off x="-377675" y="3427045"/>
              <a:ext cx="262289"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1" name="Gerade Verbindung 20"/>
            <p:cNvCxnSpPr/>
            <p:nvPr userDrawn="1"/>
          </p:nvCxnSpPr>
          <p:spPr>
            <a:xfrm>
              <a:off x="-377675" y="762794"/>
              <a:ext cx="262800" cy="1281"/>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2" name="Gerade Verbindung 21"/>
            <p:cNvCxnSpPr/>
            <p:nvPr userDrawn="1"/>
          </p:nvCxnSpPr>
          <p:spPr>
            <a:xfrm>
              <a:off x="-377675" y="6304951"/>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3" name="Gerade Verbindung 22"/>
            <p:cNvCxnSpPr/>
            <p:nvPr userDrawn="1"/>
          </p:nvCxnSpPr>
          <p:spPr>
            <a:xfrm>
              <a:off x="-377675" y="6237242"/>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8" name="Gerade Verbindung 27"/>
            <p:cNvCxnSpPr/>
            <p:nvPr userDrawn="1"/>
          </p:nvCxnSpPr>
          <p:spPr>
            <a:xfrm>
              <a:off x="-377675" y="6774657"/>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9" name="Gerade Verbindung 28"/>
            <p:cNvCxnSpPr/>
            <p:nvPr/>
          </p:nvCxnSpPr>
          <p:spPr>
            <a:xfrm rot="5400000">
              <a:off x="4438800"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0" name="Gerade Verbindung 29"/>
            <p:cNvCxnSpPr/>
            <p:nvPr userDrawn="1"/>
          </p:nvCxnSpPr>
          <p:spPr>
            <a:xfrm>
              <a:off x="-377675" y="619432"/>
              <a:ext cx="262800" cy="1281"/>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33" name="Gerade Verbindung 32"/>
            <p:cNvCxnSpPr/>
            <p:nvPr userDrawn="1"/>
          </p:nvCxnSpPr>
          <p:spPr>
            <a:xfrm>
              <a:off x="-377675" y="2020566"/>
              <a:ext cx="262289"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34" name="Gerade Verbindung 33"/>
            <p:cNvCxnSpPr/>
            <p:nvPr userDrawn="1"/>
          </p:nvCxnSpPr>
          <p:spPr>
            <a:xfrm>
              <a:off x="-377675" y="4831557"/>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35" name="Gerade Verbindung 34"/>
            <p:cNvCxnSpPr/>
            <p:nvPr userDrawn="1"/>
          </p:nvCxnSpPr>
          <p:spPr>
            <a:xfrm rot="5400000">
              <a:off x="10959"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6" name="Gerade Verbindung 35"/>
            <p:cNvCxnSpPr/>
            <p:nvPr userDrawn="1"/>
          </p:nvCxnSpPr>
          <p:spPr>
            <a:xfrm rot="5400000">
              <a:off x="8870400"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11" name="Gruppieren 10"/>
          <p:cNvGrpSpPr/>
          <p:nvPr userDrawn="1"/>
        </p:nvGrpSpPr>
        <p:grpSpPr>
          <a:xfrm>
            <a:off x="142874" y="152400"/>
            <a:ext cx="8859601" cy="612775"/>
            <a:chOff x="142874" y="152400"/>
            <a:chExt cx="8859601" cy="612775"/>
          </a:xfrm>
          <a:solidFill>
            <a:schemeClr val="accent1"/>
          </a:solidFill>
        </p:grpSpPr>
        <p:sp>
          <p:nvSpPr>
            <p:cNvPr id="24" name="Rechteck 23"/>
            <p:cNvSpPr/>
            <p:nvPr userDrawn="1"/>
          </p:nvSpPr>
          <p:spPr>
            <a:xfrm>
              <a:off x="142875" y="152400"/>
              <a:ext cx="8859600" cy="47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Rechteck 24"/>
            <p:cNvSpPr/>
            <p:nvPr userDrawn="1"/>
          </p:nvSpPr>
          <p:spPr>
            <a:xfrm>
              <a:off x="142874" y="597694"/>
              <a:ext cx="187200" cy="1674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Rechteck 25"/>
            <p:cNvSpPr/>
            <p:nvPr userDrawn="1"/>
          </p:nvSpPr>
          <p:spPr>
            <a:xfrm>
              <a:off x="8814997" y="597693"/>
              <a:ext cx="187200" cy="1674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7" name="Bild 18" descr="g_eth_logo_kurz_neg_Schutzraum.eps"/>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324000" y="306000"/>
              <a:ext cx="971061" cy="158400"/>
            </a:xfrm>
            <a:prstGeom prst="rect">
              <a:avLst/>
            </a:prstGeom>
            <a:grpFill/>
          </p:spPr>
        </p:pic>
      </p:grpSp>
      <p:sp>
        <p:nvSpPr>
          <p:cNvPr id="4" name="Datumsplatzhalter 3"/>
          <p:cNvSpPr>
            <a:spLocks noGrp="1"/>
          </p:cNvSpPr>
          <p:nvPr userDrawn="1">
            <p:ph type="dt" sz="half" idx="2"/>
          </p:nvPr>
        </p:nvSpPr>
        <p:spPr>
          <a:xfrm>
            <a:off x="7937624" y="6308726"/>
            <a:ext cx="612068" cy="468312"/>
          </a:xfrm>
          <a:prstGeom prst="rect">
            <a:avLst/>
          </a:prstGeom>
        </p:spPr>
        <p:txBody>
          <a:bodyPr vert="horz" wrap="none" lIns="0" tIns="0" rIns="0" bIns="0" rtlCol="0" anchor="ctr"/>
          <a:lstStyle>
            <a:lvl1pPr algn="ctr">
              <a:defRPr sz="800">
                <a:solidFill>
                  <a:schemeClr val="tx1"/>
                </a:solidFill>
              </a:defRPr>
            </a:lvl1pPr>
          </a:lstStyle>
          <a:p>
            <a:r>
              <a:rPr lang="en-US" smtClean="0"/>
              <a:t>4/4/2016</a:t>
            </a:r>
            <a:endParaRPr lang="en-GB" dirty="0"/>
          </a:p>
        </p:txBody>
      </p:sp>
      <p:sp>
        <p:nvSpPr>
          <p:cNvPr id="5" name="Fußzeilenplatzhalter 4"/>
          <p:cNvSpPr>
            <a:spLocks noGrp="1"/>
          </p:cNvSpPr>
          <p:nvPr userDrawn="1">
            <p:ph type="ftr" sz="quarter" idx="3"/>
          </p:nvPr>
        </p:nvSpPr>
        <p:spPr>
          <a:xfrm>
            <a:off x="4572000" y="6308726"/>
            <a:ext cx="3208613" cy="468312"/>
          </a:xfrm>
          <a:prstGeom prst="rect">
            <a:avLst/>
          </a:prstGeom>
        </p:spPr>
        <p:txBody>
          <a:bodyPr vert="horz" wrap="none" lIns="0" tIns="0" rIns="0" bIns="0" rtlCol="0" anchor="ctr"/>
          <a:lstStyle>
            <a:lvl1pPr algn="r">
              <a:defRPr sz="800">
                <a:solidFill>
                  <a:schemeClr val="tx1"/>
                </a:solidFill>
              </a:defRPr>
            </a:lvl1pPr>
          </a:lstStyle>
          <a:p>
            <a:r>
              <a:rPr lang="en-GB" smtClean="0"/>
              <a:t>Katharina Schneider, Robin Oswald</a:t>
            </a:r>
            <a:endParaRPr lang="en-GB" dirty="0"/>
          </a:p>
        </p:txBody>
      </p:sp>
      <p:sp>
        <p:nvSpPr>
          <p:cNvPr id="6" name="Foliennummernplatzhalter 5"/>
          <p:cNvSpPr>
            <a:spLocks noGrp="1"/>
          </p:cNvSpPr>
          <p:nvPr userDrawn="1">
            <p:ph type="sldNum" sz="quarter" idx="4"/>
          </p:nvPr>
        </p:nvSpPr>
        <p:spPr>
          <a:xfrm>
            <a:off x="8626351" y="6308726"/>
            <a:ext cx="266700" cy="468312"/>
          </a:xfrm>
          <a:prstGeom prst="rect">
            <a:avLst/>
          </a:prstGeom>
        </p:spPr>
        <p:txBody>
          <a:bodyPr vert="horz" wrap="none" lIns="0" tIns="0" rIns="0" bIns="0" rtlCol="0" anchor="ctr"/>
          <a:lstStyle>
            <a:lvl1pPr algn="ctr">
              <a:defRPr sz="800">
                <a:solidFill>
                  <a:schemeClr val="tx1"/>
                </a:solidFill>
              </a:defRPr>
            </a:lvl1pPr>
          </a:lstStyle>
          <a:p>
            <a:fld id="{6C6AE60A-B69C-4790-82F7-3882EDF23186}" type="slidenum">
              <a:rPr lang="en-GB" smtClean="0"/>
              <a:pPr/>
              <a:t>‹#›</a:t>
            </a:fld>
            <a:endParaRPr lang="en-GB" dirty="0"/>
          </a:p>
        </p:txBody>
      </p:sp>
      <p:sp>
        <p:nvSpPr>
          <p:cNvPr id="3" name="Textplatzhalter 2"/>
          <p:cNvSpPr>
            <a:spLocks noGrp="1"/>
          </p:cNvSpPr>
          <p:nvPr userDrawn="1">
            <p:ph type="body" idx="1"/>
          </p:nvPr>
        </p:nvSpPr>
        <p:spPr>
          <a:xfrm>
            <a:off x="323850" y="2024064"/>
            <a:ext cx="8483938" cy="4213224"/>
          </a:xfrm>
          <a:prstGeom prst="rect">
            <a:avLst/>
          </a:prstGeom>
        </p:spPr>
        <p:txBody>
          <a:bodyPr vert="horz" lIns="140400" tIns="0" rIns="144000" bIns="0" rtlCol="0">
            <a:noAutofit/>
          </a:bodyPr>
          <a:lstStyle/>
          <a:p>
            <a:pPr lvl="0"/>
            <a:r>
              <a:rPr lang="en-GB" dirty="0" err="1" smtClean="0"/>
              <a:t>Erste</a:t>
            </a:r>
            <a:r>
              <a:rPr lang="en-GB" dirty="0" smtClean="0"/>
              <a:t> </a:t>
            </a:r>
            <a:r>
              <a:rPr lang="en-GB" dirty="0" err="1" smtClean="0"/>
              <a:t>Ebene</a:t>
            </a:r>
            <a:endParaRPr lang="en-GB" dirty="0" smtClean="0"/>
          </a:p>
          <a:p>
            <a:pPr lvl="1"/>
            <a:r>
              <a:rPr lang="en-GB" dirty="0" err="1" smtClean="0"/>
              <a:t>Zweite</a:t>
            </a:r>
            <a:r>
              <a:rPr lang="en-GB" dirty="0" smtClean="0"/>
              <a:t> </a:t>
            </a:r>
            <a:r>
              <a:rPr lang="en-GB" dirty="0" err="1" smtClean="0"/>
              <a:t>Ebene</a:t>
            </a:r>
            <a:endParaRPr lang="en-GB" dirty="0" smtClean="0"/>
          </a:p>
          <a:p>
            <a:pPr lvl="2"/>
            <a:r>
              <a:rPr lang="en-GB" dirty="0" err="1" smtClean="0"/>
              <a:t>Dritte</a:t>
            </a:r>
            <a:r>
              <a:rPr lang="en-GB" dirty="0" smtClean="0"/>
              <a:t> </a:t>
            </a:r>
            <a:r>
              <a:rPr lang="en-GB" dirty="0" err="1" smtClean="0"/>
              <a:t>Ebene</a:t>
            </a:r>
            <a:endParaRPr lang="en-GB" dirty="0" smtClean="0"/>
          </a:p>
          <a:p>
            <a:pPr lvl="3"/>
            <a:r>
              <a:rPr lang="en-GB" dirty="0" err="1" smtClean="0"/>
              <a:t>Vierte</a:t>
            </a:r>
            <a:r>
              <a:rPr lang="en-GB" dirty="0" smtClean="0"/>
              <a:t> </a:t>
            </a:r>
            <a:r>
              <a:rPr lang="en-GB" dirty="0" err="1" smtClean="0"/>
              <a:t>Ebene</a:t>
            </a:r>
            <a:endParaRPr lang="en-GB" dirty="0" smtClean="0"/>
          </a:p>
          <a:p>
            <a:pPr lvl="4"/>
            <a:r>
              <a:rPr lang="en-GB" dirty="0" err="1" smtClean="0"/>
              <a:t>Fünfte</a:t>
            </a:r>
            <a:r>
              <a:rPr lang="en-GB" dirty="0" smtClean="0"/>
              <a:t> </a:t>
            </a:r>
            <a:r>
              <a:rPr lang="en-GB" dirty="0" err="1" smtClean="0"/>
              <a:t>Ebene</a:t>
            </a:r>
            <a:endParaRPr lang="en-GB" dirty="0"/>
          </a:p>
        </p:txBody>
      </p:sp>
      <p:sp>
        <p:nvSpPr>
          <p:cNvPr id="16" name="Textfeld 15"/>
          <p:cNvSpPr txBox="1"/>
          <p:nvPr userDrawn="1"/>
        </p:nvSpPr>
        <p:spPr>
          <a:xfrm>
            <a:off x="8559849" y="6300190"/>
            <a:ext cx="105958" cy="468312"/>
          </a:xfrm>
          <a:prstGeom prst="rect">
            <a:avLst/>
          </a:prstGeom>
          <a:noFill/>
        </p:spPr>
        <p:txBody>
          <a:bodyPr wrap="none" lIns="36000" rIns="36000" rtlCol="0" anchor="ctr" anchorCtr="0">
            <a:noAutofit/>
          </a:bodyPr>
          <a:lstStyle/>
          <a:p>
            <a:pPr algn="ctr"/>
            <a:r>
              <a:rPr lang="en-GB" sz="800" dirty="0" smtClean="0"/>
              <a:t>|</a:t>
            </a:r>
            <a:endParaRPr lang="en-GB" sz="800" dirty="0"/>
          </a:p>
        </p:txBody>
      </p:sp>
      <p:sp>
        <p:nvSpPr>
          <p:cNvPr id="18" name="Textfeld 17"/>
          <p:cNvSpPr txBox="1"/>
          <p:nvPr userDrawn="1"/>
        </p:nvSpPr>
        <p:spPr>
          <a:xfrm>
            <a:off x="7834508" y="6300189"/>
            <a:ext cx="105958" cy="468312"/>
          </a:xfrm>
          <a:prstGeom prst="rect">
            <a:avLst/>
          </a:prstGeom>
          <a:noFill/>
        </p:spPr>
        <p:txBody>
          <a:bodyPr wrap="none" lIns="36000" rIns="36000" rtlCol="0" anchor="ctr" anchorCtr="0">
            <a:noAutofit/>
          </a:bodyPr>
          <a:lstStyle/>
          <a:p>
            <a:pPr algn="ctr"/>
            <a:r>
              <a:rPr lang="en-GB" sz="800" dirty="0" smtClean="0"/>
              <a:t>|</a:t>
            </a:r>
            <a:endParaRPr lang="en-GB" sz="800" dirty="0"/>
          </a:p>
        </p:txBody>
      </p:sp>
      <p:sp>
        <p:nvSpPr>
          <p:cNvPr id="2" name="Titelplatzhalter 1"/>
          <p:cNvSpPr>
            <a:spLocks noGrp="1"/>
          </p:cNvSpPr>
          <p:nvPr userDrawn="1">
            <p:ph type="title"/>
          </p:nvPr>
        </p:nvSpPr>
        <p:spPr bwMode="gray">
          <a:xfrm>
            <a:off x="323850" y="620714"/>
            <a:ext cx="8496300" cy="972000"/>
          </a:xfrm>
          <a:prstGeom prst="rect">
            <a:avLst/>
          </a:prstGeom>
          <a:solidFill>
            <a:schemeClr val="bg1"/>
          </a:solidFill>
        </p:spPr>
        <p:txBody>
          <a:bodyPr vert="horz" lIns="144000" tIns="54000" rIns="144000" bIns="0" rtlCol="0" anchor="t" anchorCtr="0">
            <a:noAutofit/>
          </a:bodyPr>
          <a:lstStyle/>
          <a:p>
            <a:r>
              <a:rPr lang="en-GB" dirty="0" err="1" smtClean="0"/>
              <a:t>Titelmasterformat</a:t>
            </a:r>
            <a:r>
              <a:rPr lang="en-GB" dirty="0" smtClean="0"/>
              <a:t> </a:t>
            </a:r>
            <a:r>
              <a:rPr lang="en-GB" dirty="0" err="1" smtClean="0"/>
              <a:t>durch</a:t>
            </a:r>
            <a:r>
              <a:rPr lang="en-GB" dirty="0" smtClean="0"/>
              <a:t> </a:t>
            </a:r>
            <a:r>
              <a:rPr lang="en-GB" dirty="0" err="1" smtClean="0"/>
              <a:t>Klicken</a:t>
            </a:r>
            <a:r>
              <a:rPr lang="en-GB" dirty="0" smtClean="0"/>
              <a:t> </a:t>
            </a:r>
            <a:r>
              <a:rPr lang="en-GB" dirty="0" err="1" smtClean="0"/>
              <a:t>bearbeiten</a:t>
            </a:r>
            <a:endParaRPr lang="en-GB" dirty="0"/>
          </a:p>
        </p:txBody>
      </p:sp>
    </p:spTree>
    <p:extLst>
      <p:ext uri="{BB962C8B-B14F-4D97-AF65-F5344CB8AC3E}">
        <p14:creationId xmlns:p14="http://schemas.microsoft.com/office/powerpoint/2010/main" val="1349206776"/>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6" r:id="rId9"/>
  </p:sldLayoutIdLst>
  <p:transition>
    <p:fade/>
  </p:transition>
  <p:timing>
    <p:tnLst>
      <p:par>
        <p:cTn id="1" dur="indefinite" restart="never" nodeType="tmRoot"/>
      </p:par>
    </p:tnLst>
  </p:timing>
  <p:hf hdr="0"/>
  <p:txStyles>
    <p:titleStyle>
      <a:lvl1pPr algn="l" defTabSz="914400" rtl="0" eaLnBrk="1" latinLnBrk="0" hangingPunct="1">
        <a:lnSpc>
          <a:spcPct val="100000"/>
        </a:lnSpc>
        <a:spcBef>
          <a:spcPct val="0"/>
        </a:spcBef>
        <a:buNone/>
        <a:defRPr sz="2800" b="1" kern="1200">
          <a:solidFill>
            <a:schemeClr val="tx1"/>
          </a:solidFill>
          <a:latin typeface="+mj-lt"/>
          <a:ea typeface="+mj-ea"/>
          <a:cs typeface="+mj-cs"/>
        </a:defRPr>
      </a:lvl1pPr>
    </p:titleStyle>
    <p:bodyStyle>
      <a:lvl1pPr marL="361950" indent="-361950" algn="l" defTabSz="914400" rtl="0" eaLnBrk="1" latinLnBrk="0" hangingPunct="1">
        <a:lnSpc>
          <a:spcPct val="100000"/>
        </a:lnSpc>
        <a:spcBef>
          <a:spcPts val="500"/>
        </a:spcBef>
        <a:buClr>
          <a:schemeClr val="accent1"/>
        </a:buClr>
        <a:buFont typeface="Wingdings" pitchFamily="2" charset="2"/>
        <a:buChar char="§"/>
        <a:defRPr sz="2400" kern="1200">
          <a:solidFill>
            <a:schemeClr val="tx1"/>
          </a:solidFill>
          <a:latin typeface="+mn-lt"/>
          <a:ea typeface="+mn-ea"/>
          <a:cs typeface="+mn-cs"/>
        </a:defRPr>
      </a:lvl1pPr>
      <a:lvl2pPr marL="627063" indent="-265113" algn="l" defTabSz="914400" rtl="0" eaLnBrk="1" latinLnBrk="0" hangingPunct="1">
        <a:lnSpc>
          <a:spcPct val="100000"/>
        </a:lnSpc>
        <a:spcBef>
          <a:spcPts val="400"/>
        </a:spcBef>
        <a:buClr>
          <a:schemeClr val="accent1"/>
        </a:buClr>
        <a:buFont typeface="Wingdings" pitchFamily="2" charset="2"/>
        <a:buChar char="§"/>
        <a:defRPr sz="2000" kern="1200">
          <a:solidFill>
            <a:schemeClr val="tx1"/>
          </a:solidFill>
          <a:latin typeface="+mn-lt"/>
          <a:ea typeface="+mn-ea"/>
          <a:cs typeface="+mn-cs"/>
        </a:defRPr>
      </a:lvl2pPr>
      <a:lvl3pPr marL="893763" indent="-266700" algn="l" defTabSz="914400" rtl="0" eaLnBrk="1" latinLnBrk="0" hangingPunct="1">
        <a:lnSpc>
          <a:spcPct val="100000"/>
        </a:lnSpc>
        <a:spcBef>
          <a:spcPts val="400"/>
        </a:spcBef>
        <a:buClr>
          <a:schemeClr val="accent1"/>
        </a:buClr>
        <a:buFont typeface="Wingdings" pitchFamily="2" charset="2"/>
        <a:buChar char="§"/>
        <a:defRPr sz="1800" kern="1200">
          <a:solidFill>
            <a:schemeClr val="tx1"/>
          </a:solidFill>
          <a:latin typeface="+mn-lt"/>
          <a:ea typeface="+mn-ea"/>
          <a:cs typeface="+mn-cs"/>
        </a:defRPr>
      </a:lvl3pPr>
      <a:lvl4pPr marL="1077913" indent="-177800" algn="l" defTabSz="914400" rtl="0" eaLnBrk="1" latinLnBrk="0" hangingPunct="1">
        <a:lnSpc>
          <a:spcPct val="100000"/>
        </a:lnSpc>
        <a:spcBef>
          <a:spcPts val="400"/>
        </a:spcBef>
        <a:buClr>
          <a:schemeClr val="accent1"/>
        </a:buClr>
        <a:buFont typeface="Wingdings" pitchFamily="2" charset="2"/>
        <a:buChar char="§"/>
        <a:defRPr sz="1600" kern="1200">
          <a:solidFill>
            <a:schemeClr val="tx1"/>
          </a:solidFill>
          <a:latin typeface="+mn-lt"/>
          <a:ea typeface="+mn-ea"/>
          <a:cs typeface="+mn-cs"/>
        </a:defRPr>
      </a:lvl4pPr>
      <a:lvl5pPr marL="1262063" indent="-184150" algn="l" defTabSz="914400" rtl="0" eaLnBrk="1" latinLnBrk="0" hangingPunct="1">
        <a:lnSpc>
          <a:spcPct val="100000"/>
        </a:lnSpc>
        <a:spcBef>
          <a:spcPts val="400"/>
        </a:spcBef>
        <a:buClr>
          <a:schemeClr val="accent1"/>
        </a:buClr>
        <a:buFont typeface="Wingdings" pitchFamily="2" charset="2"/>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04">
          <p15:clr>
            <a:srgbClr val="F26B43"/>
          </p15:clr>
        </p15:guide>
        <p15:guide id="2" pos="5556">
          <p15:clr>
            <a:srgbClr val="F26B43"/>
          </p15:clr>
        </p15:guide>
        <p15:guide id="3" pos="2880">
          <p15:clr>
            <a:srgbClr val="F26B43"/>
          </p15:clr>
        </p15:guide>
        <p15:guide id="4" orient="horz" pos="391">
          <p15:clr>
            <a:srgbClr val="F26B43"/>
          </p15:clr>
        </p15:guide>
        <p15:guide id="6" orient="horz" pos="2160">
          <p15:clr>
            <a:srgbClr val="F26B43"/>
          </p15:clr>
        </p15:guide>
        <p15:guide id="7" orient="horz" pos="3045">
          <p15:clr>
            <a:srgbClr val="F26B43"/>
          </p15:clr>
        </p15:guide>
        <p15:guide id="8" orient="horz" pos="3929">
          <p15:clr>
            <a:srgbClr val="F26B43"/>
          </p15:clr>
        </p15:guide>
        <p15:guide id="9" orient="horz" pos="1275">
          <p15:clr>
            <a:srgbClr val="F26B43"/>
          </p15:clr>
        </p15:guide>
        <p15:guide id="10" orient="horz" pos="3974">
          <p15:clr>
            <a:srgbClr val="F26B43"/>
          </p15:clr>
        </p15:guide>
        <p15:guide id="11" orient="horz" pos="4269">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9" name="Gruppieren 8"/>
          <p:cNvGrpSpPr/>
          <p:nvPr userDrawn="1"/>
        </p:nvGrpSpPr>
        <p:grpSpPr>
          <a:xfrm>
            <a:off x="-377675" y="-385093"/>
            <a:ext cx="9379990" cy="7159750"/>
            <a:chOff x="-377675" y="-385093"/>
            <a:chExt cx="9379990" cy="7159750"/>
          </a:xfrm>
        </p:grpSpPr>
        <p:cxnSp>
          <p:nvCxnSpPr>
            <p:cNvPr id="17" name="Gerade Verbindung 16"/>
            <p:cNvCxnSpPr/>
            <p:nvPr/>
          </p:nvCxnSpPr>
          <p:spPr>
            <a:xfrm rot="5400000">
              <a:off x="190800"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9" name="Gerade Verbindung 18"/>
            <p:cNvCxnSpPr/>
            <p:nvPr/>
          </p:nvCxnSpPr>
          <p:spPr>
            <a:xfrm rot="5400000">
              <a:off x="8689266"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0" name="Gerade Verbindung 19"/>
            <p:cNvCxnSpPr/>
            <p:nvPr userDrawn="1"/>
          </p:nvCxnSpPr>
          <p:spPr>
            <a:xfrm>
              <a:off x="-377675" y="3427045"/>
              <a:ext cx="262289"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1" name="Gerade Verbindung 20"/>
            <p:cNvCxnSpPr/>
            <p:nvPr userDrawn="1"/>
          </p:nvCxnSpPr>
          <p:spPr>
            <a:xfrm>
              <a:off x="-377675" y="762794"/>
              <a:ext cx="262800" cy="1281"/>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2" name="Gerade Verbindung 21"/>
            <p:cNvCxnSpPr/>
            <p:nvPr userDrawn="1"/>
          </p:nvCxnSpPr>
          <p:spPr>
            <a:xfrm>
              <a:off x="-377675" y="6304951"/>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3" name="Gerade Verbindung 22"/>
            <p:cNvCxnSpPr/>
            <p:nvPr userDrawn="1"/>
          </p:nvCxnSpPr>
          <p:spPr>
            <a:xfrm>
              <a:off x="-377675" y="6237242"/>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8" name="Gerade Verbindung 27"/>
            <p:cNvCxnSpPr/>
            <p:nvPr userDrawn="1"/>
          </p:nvCxnSpPr>
          <p:spPr>
            <a:xfrm>
              <a:off x="-377675" y="6774657"/>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9" name="Gerade Verbindung 28"/>
            <p:cNvCxnSpPr/>
            <p:nvPr/>
          </p:nvCxnSpPr>
          <p:spPr>
            <a:xfrm rot="5400000">
              <a:off x="4438800"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0" name="Gerade Verbindung 29"/>
            <p:cNvCxnSpPr/>
            <p:nvPr userDrawn="1"/>
          </p:nvCxnSpPr>
          <p:spPr>
            <a:xfrm>
              <a:off x="-377675" y="619432"/>
              <a:ext cx="262800" cy="1281"/>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33" name="Gerade Verbindung 32"/>
            <p:cNvCxnSpPr/>
            <p:nvPr userDrawn="1"/>
          </p:nvCxnSpPr>
          <p:spPr>
            <a:xfrm>
              <a:off x="-377675" y="2020566"/>
              <a:ext cx="262289"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34" name="Gerade Verbindung 33"/>
            <p:cNvCxnSpPr/>
            <p:nvPr userDrawn="1"/>
          </p:nvCxnSpPr>
          <p:spPr>
            <a:xfrm>
              <a:off x="-377675" y="4831557"/>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35" name="Gerade Verbindung 34"/>
            <p:cNvCxnSpPr/>
            <p:nvPr userDrawn="1"/>
          </p:nvCxnSpPr>
          <p:spPr>
            <a:xfrm rot="5400000">
              <a:off x="10959"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6" name="Gerade Verbindung 35"/>
            <p:cNvCxnSpPr/>
            <p:nvPr userDrawn="1"/>
          </p:nvCxnSpPr>
          <p:spPr>
            <a:xfrm rot="5400000">
              <a:off x="8870400"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11" name="Gruppieren 10"/>
          <p:cNvGrpSpPr/>
          <p:nvPr userDrawn="1"/>
        </p:nvGrpSpPr>
        <p:grpSpPr>
          <a:xfrm>
            <a:off x="142874" y="152400"/>
            <a:ext cx="8859601" cy="612775"/>
            <a:chOff x="142874" y="152400"/>
            <a:chExt cx="8859601" cy="612775"/>
          </a:xfrm>
          <a:solidFill>
            <a:schemeClr val="accent1"/>
          </a:solidFill>
        </p:grpSpPr>
        <p:sp>
          <p:nvSpPr>
            <p:cNvPr id="24" name="Rechteck 23"/>
            <p:cNvSpPr/>
            <p:nvPr userDrawn="1"/>
          </p:nvSpPr>
          <p:spPr>
            <a:xfrm>
              <a:off x="142875" y="152400"/>
              <a:ext cx="8859600" cy="47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Rechteck 24"/>
            <p:cNvSpPr/>
            <p:nvPr userDrawn="1"/>
          </p:nvSpPr>
          <p:spPr>
            <a:xfrm>
              <a:off x="142874" y="597694"/>
              <a:ext cx="187200" cy="1674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Rechteck 25"/>
            <p:cNvSpPr/>
            <p:nvPr userDrawn="1"/>
          </p:nvSpPr>
          <p:spPr>
            <a:xfrm>
              <a:off x="8814997" y="597693"/>
              <a:ext cx="187200" cy="1674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7" name="Bild 18" descr="g_eth_logo_kurz_neg_Schutzraum.eps"/>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324000" y="306000"/>
              <a:ext cx="971061" cy="158400"/>
            </a:xfrm>
            <a:prstGeom prst="rect">
              <a:avLst/>
            </a:prstGeom>
            <a:grpFill/>
          </p:spPr>
        </p:pic>
      </p:grpSp>
      <p:sp>
        <p:nvSpPr>
          <p:cNvPr id="4" name="Datumsplatzhalter 3"/>
          <p:cNvSpPr>
            <a:spLocks noGrp="1"/>
          </p:cNvSpPr>
          <p:nvPr userDrawn="1">
            <p:ph type="dt" sz="half" idx="2"/>
          </p:nvPr>
        </p:nvSpPr>
        <p:spPr>
          <a:xfrm>
            <a:off x="7937624" y="6308726"/>
            <a:ext cx="612068" cy="468312"/>
          </a:xfrm>
          <a:prstGeom prst="rect">
            <a:avLst/>
          </a:prstGeom>
        </p:spPr>
        <p:txBody>
          <a:bodyPr vert="horz" wrap="none" lIns="0" tIns="0" rIns="0" bIns="0" rtlCol="0" anchor="ctr"/>
          <a:lstStyle>
            <a:lvl1pPr algn="ctr">
              <a:defRPr sz="800">
                <a:solidFill>
                  <a:schemeClr val="tx1"/>
                </a:solidFill>
              </a:defRPr>
            </a:lvl1pPr>
          </a:lstStyle>
          <a:p>
            <a:r>
              <a:rPr lang="en-US" smtClean="0"/>
              <a:t>4/4/2016</a:t>
            </a:r>
            <a:endParaRPr lang="en-GB" dirty="0"/>
          </a:p>
        </p:txBody>
      </p:sp>
      <p:sp>
        <p:nvSpPr>
          <p:cNvPr id="5" name="Fußzeilenplatzhalter 4"/>
          <p:cNvSpPr>
            <a:spLocks noGrp="1"/>
          </p:cNvSpPr>
          <p:nvPr userDrawn="1">
            <p:ph type="ftr" sz="quarter" idx="3"/>
          </p:nvPr>
        </p:nvSpPr>
        <p:spPr>
          <a:xfrm>
            <a:off x="4572000" y="6308726"/>
            <a:ext cx="3208613" cy="468312"/>
          </a:xfrm>
          <a:prstGeom prst="rect">
            <a:avLst/>
          </a:prstGeom>
        </p:spPr>
        <p:txBody>
          <a:bodyPr vert="horz" wrap="none" lIns="0" tIns="0" rIns="0" bIns="0" rtlCol="0" anchor="ctr"/>
          <a:lstStyle>
            <a:lvl1pPr algn="r">
              <a:defRPr sz="800">
                <a:solidFill>
                  <a:schemeClr val="tx1"/>
                </a:solidFill>
              </a:defRPr>
            </a:lvl1pPr>
          </a:lstStyle>
          <a:p>
            <a:r>
              <a:rPr lang="en-GB" smtClean="0"/>
              <a:t>Katharina Schneider, Robin Oswald</a:t>
            </a:r>
            <a:endParaRPr lang="en-GB" dirty="0"/>
          </a:p>
        </p:txBody>
      </p:sp>
      <p:sp>
        <p:nvSpPr>
          <p:cNvPr id="6" name="Foliennummernplatzhalter 5"/>
          <p:cNvSpPr>
            <a:spLocks noGrp="1"/>
          </p:cNvSpPr>
          <p:nvPr userDrawn="1">
            <p:ph type="sldNum" sz="quarter" idx="4"/>
          </p:nvPr>
        </p:nvSpPr>
        <p:spPr>
          <a:xfrm>
            <a:off x="8626351" y="6308726"/>
            <a:ext cx="266700" cy="468312"/>
          </a:xfrm>
          <a:prstGeom prst="rect">
            <a:avLst/>
          </a:prstGeom>
        </p:spPr>
        <p:txBody>
          <a:bodyPr vert="horz" wrap="none" lIns="0" tIns="0" rIns="0" bIns="0" rtlCol="0" anchor="ctr"/>
          <a:lstStyle>
            <a:lvl1pPr algn="ctr">
              <a:defRPr sz="800">
                <a:solidFill>
                  <a:schemeClr val="tx1"/>
                </a:solidFill>
              </a:defRPr>
            </a:lvl1pPr>
          </a:lstStyle>
          <a:p>
            <a:fld id="{6C6AE60A-B69C-4790-82F7-3882EDF23186}" type="slidenum">
              <a:rPr lang="en-GB" smtClean="0"/>
              <a:pPr/>
              <a:t>‹#›</a:t>
            </a:fld>
            <a:endParaRPr lang="en-GB" dirty="0"/>
          </a:p>
        </p:txBody>
      </p:sp>
      <p:sp>
        <p:nvSpPr>
          <p:cNvPr id="3" name="Textplatzhalter 2"/>
          <p:cNvSpPr>
            <a:spLocks noGrp="1"/>
          </p:cNvSpPr>
          <p:nvPr userDrawn="1">
            <p:ph type="body" idx="1"/>
          </p:nvPr>
        </p:nvSpPr>
        <p:spPr>
          <a:xfrm>
            <a:off x="323850" y="2024064"/>
            <a:ext cx="8483938" cy="4213224"/>
          </a:xfrm>
          <a:prstGeom prst="rect">
            <a:avLst/>
          </a:prstGeom>
        </p:spPr>
        <p:txBody>
          <a:bodyPr vert="horz" lIns="140400" tIns="0" rIns="144000" bIns="0" rtlCol="0">
            <a:noAutofit/>
          </a:bodyPr>
          <a:lstStyle/>
          <a:p>
            <a:pPr lvl="0"/>
            <a:r>
              <a:rPr lang="en-GB" dirty="0" err="1" smtClean="0"/>
              <a:t>Erste</a:t>
            </a:r>
            <a:r>
              <a:rPr lang="en-GB" dirty="0" smtClean="0"/>
              <a:t> </a:t>
            </a:r>
            <a:r>
              <a:rPr lang="en-GB" dirty="0" err="1" smtClean="0"/>
              <a:t>Ebene</a:t>
            </a:r>
            <a:endParaRPr lang="en-GB" dirty="0" smtClean="0"/>
          </a:p>
          <a:p>
            <a:pPr lvl="1"/>
            <a:r>
              <a:rPr lang="en-GB" dirty="0" err="1" smtClean="0"/>
              <a:t>Zweite</a:t>
            </a:r>
            <a:r>
              <a:rPr lang="en-GB" dirty="0" smtClean="0"/>
              <a:t> </a:t>
            </a:r>
            <a:r>
              <a:rPr lang="en-GB" dirty="0" err="1" smtClean="0"/>
              <a:t>Ebene</a:t>
            </a:r>
            <a:endParaRPr lang="en-GB" dirty="0" smtClean="0"/>
          </a:p>
          <a:p>
            <a:pPr lvl="2"/>
            <a:r>
              <a:rPr lang="en-GB" dirty="0" err="1" smtClean="0"/>
              <a:t>Dritte</a:t>
            </a:r>
            <a:r>
              <a:rPr lang="en-GB" dirty="0" smtClean="0"/>
              <a:t> </a:t>
            </a:r>
            <a:r>
              <a:rPr lang="en-GB" dirty="0" err="1" smtClean="0"/>
              <a:t>Ebene</a:t>
            </a:r>
            <a:endParaRPr lang="en-GB" dirty="0" smtClean="0"/>
          </a:p>
          <a:p>
            <a:pPr lvl="3"/>
            <a:r>
              <a:rPr lang="en-GB" dirty="0" err="1" smtClean="0"/>
              <a:t>Vierte</a:t>
            </a:r>
            <a:r>
              <a:rPr lang="en-GB" dirty="0" smtClean="0"/>
              <a:t> </a:t>
            </a:r>
            <a:r>
              <a:rPr lang="en-GB" dirty="0" err="1" smtClean="0"/>
              <a:t>Ebene</a:t>
            </a:r>
            <a:endParaRPr lang="en-GB" dirty="0" smtClean="0"/>
          </a:p>
          <a:p>
            <a:pPr lvl="4"/>
            <a:r>
              <a:rPr lang="en-GB" dirty="0" err="1" smtClean="0"/>
              <a:t>Fünfte</a:t>
            </a:r>
            <a:r>
              <a:rPr lang="en-GB" dirty="0" smtClean="0"/>
              <a:t> </a:t>
            </a:r>
            <a:r>
              <a:rPr lang="en-GB" dirty="0" err="1" smtClean="0"/>
              <a:t>Ebene</a:t>
            </a:r>
            <a:endParaRPr lang="en-GB" dirty="0"/>
          </a:p>
        </p:txBody>
      </p:sp>
      <p:sp>
        <p:nvSpPr>
          <p:cNvPr id="16" name="Textfeld 15"/>
          <p:cNvSpPr txBox="1"/>
          <p:nvPr userDrawn="1"/>
        </p:nvSpPr>
        <p:spPr>
          <a:xfrm>
            <a:off x="8559849" y="6300190"/>
            <a:ext cx="105958" cy="468312"/>
          </a:xfrm>
          <a:prstGeom prst="rect">
            <a:avLst/>
          </a:prstGeom>
          <a:noFill/>
        </p:spPr>
        <p:txBody>
          <a:bodyPr wrap="none" lIns="36000" rIns="36000" rtlCol="0" anchor="ctr" anchorCtr="0">
            <a:noAutofit/>
          </a:bodyPr>
          <a:lstStyle/>
          <a:p>
            <a:pPr algn="ctr"/>
            <a:r>
              <a:rPr lang="en-GB" sz="800" dirty="0" smtClean="0"/>
              <a:t>|</a:t>
            </a:r>
            <a:endParaRPr lang="en-GB" sz="800" dirty="0"/>
          </a:p>
        </p:txBody>
      </p:sp>
      <p:sp>
        <p:nvSpPr>
          <p:cNvPr id="18" name="Textfeld 17"/>
          <p:cNvSpPr txBox="1"/>
          <p:nvPr userDrawn="1"/>
        </p:nvSpPr>
        <p:spPr>
          <a:xfrm>
            <a:off x="7834508" y="6300189"/>
            <a:ext cx="105958" cy="468312"/>
          </a:xfrm>
          <a:prstGeom prst="rect">
            <a:avLst/>
          </a:prstGeom>
          <a:noFill/>
        </p:spPr>
        <p:txBody>
          <a:bodyPr wrap="none" lIns="36000" rIns="36000" rtlCol="0" anchor="ctr" anchorCtr="0">
            <a:noAutofit/>
          </a:bodyPr>
          <a:lstStyle/>
          <a:p>
            <a:pPr algn="ctr"/>
            <a:r>
              <a:rPr lang="en-GB" sz="800" dirty="0" smtClean="0"/>
              <a:t>|</a:t>
            </a:r>
            <a:endParaRPr lang="en-GB" sz="800" dirty="0"/>
          </a:p>
        </p:txBody>
      </p:sp>
      <p:sp>
        <p:nvSpPr>
          <p:cNvPr id="2" name="Titelplatzhalter 1"/>
          <p:cNvSpPr>
            <a:spLocks noGrp="1"/>
          </p:cNvSpPr>
          <p:nvPr userDrawn="1">
            <p:ph type="title"/>
          </p:nvPr>
        </p:nvSpPr>
        <p:spPr bwMode="gray">
          <a:xfrm>
            <a:off x="323850" y="620714"/>
            <a:ext cx="8496300" cy="972000"/>
          </a:xfrm>
          <a:prstGeom prst="rect">
            <a:avLst/>
          </a:prstGeom>
          <a:solidFill>
            <a:schemeClr val="bg1"/>
          </a:solidFill>
        </p:spPr>
        <p:txBody>
          <a:bodyPr vert="horz" lIns="144000" tIns="54000" rIns="144000" bIns="0" rtlCol="0" anchor="t" anchorCtr="0">
            <a:noAutofit/>
          </a:bodyPr>
          <a:lstStyle/>
          <a:p>
            <a:r>
              <a:rPr lang="en-GB" dirty="0" err="1" smtClean="0"/>
              <a:t>Titelmasterformat</a:t>
            </a:r>
            <a:r>
              <a:rPr lang="en-GB" dirty="0" smtClean="0"/>
              <a:t> </a:t>
            </a:r>
            <a:r>
              <a:rPr lang="en-GB" dirty="0" err="1" smtClean="0"/>
              <a:t>durch</a:t>
            </a:r>
            <a:r>
              <a:rPr lang="en-GB" dirty="0" smtClean="0"/>
              <a:t> </a:t>
            </a:r>
            <a:r>
              <a:rPr lang="en-GB" dirty="0" err="1" smtClean="0"/>
              <a:t>Klicken</a:t>
            </a:r>
            <a:r>
              <a:rPr lang="en-GB" dirty="0" smtClean="0"/>
              <a:t> </a:t>
            </a:r>
            <a:r>
              <a:rPr lang="en-GB" dirty="0" err="1" smtClean="0"/>
              <a:t>bearbeiten</a:t>
            </a:r>
            <a:endParaRPr lang="en-GB" dirty="0"/>
          </a:p>
        </p:txBody>
      </p:sp>
    </p:spTree>
    <p:extLst>
      <p:ext uri="{BB962C8B-B14F-4D97-AF65-F5344CB8AC3E}">
        <p14:creationId xmlns:p14="http://schemas.microsoft.com/office/powerpoint/2010/main" val="1586419459"/>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8" r:id="rId9"/>
  </p:sldLayoutIdLst>
  <p:transition>
    <p:fade/>
  </p:transition>
  <p:timing>
    <p:tnLst>
      <p:par>
        <p:cTn id="1" dur="indefinite" restart="never" nodeType="tmRoot"/>
      </p:par>
    </p:tnLst>
  </p:timing>
  <p:hf hdr="0"/>
  <p:txStyles>
    <p:titleStyle>
      <a:lvl1pPr algn="l" defTabSz="914400" rtl="0" eaLnBrk="1" latinLnBrk="0" hangingPunct="1">
        <a:lnSpc>
          <a:spcPct val="100000"/>
        </a:lnSpc>
        <a:spcBef>
          <a:spcPct val="0"/>
        </a:spcBef>
        <a:buNone/>
        <a:defRPr sz="2800" b="1" kern="1200">
          <a:solidFill>
            <a:schemeClr val="tx1"/>
          </a:solidFill>
          <a:latin typeface="+mj-lt"/>
          <a:ea typeface="+mj-ea"/>
          <a:cs typeface="+mj-cs"/>
        </a:defRPr>
      </a:lvl1pPr>
    </p:titleStyle>
    <p:bodyStyle>
      <a:lvl1pPr marL="361950" indent="-361950" algn="l" defTabSz="914400" rtl="0" eaLnBrk="1" latinLnBrk="0" hangingPunct="1">
        <a:lnSpc>
          <a:spcPct val="100000"/>
        </a:lnSpc>
        <a:spcBef>
          <a:spcPts val="500"/>
        </a:spcBef>
        <a:buClr>
          <a:schemeClr val="accent1"/>
        </a:buClr>
        <a:buFont typeface="Wingdings" pitchFamily="2" charset="2"/>
        <a:buChar char="§"/>
        <a:defRPr sz="2400" kern="1200">
          <a:solidFill>
            <a:schemeClr val="tx1"/>
          </a:solidFill>
          <a:latin typeface="+mn-lt"/>
          <a:ea typeface="+mn-ea"/>
          <a:cs typeface="+mn-cs"/>
        </a:defRPr>
      </a:lvl1pPr>
      <a:lvl2pPr marL="627063" indent="-265113" algn="l" defTabSz="914400" rtl="0" eaLnBrk="1" latinLnBrk="0" hangingPunct="1">
        <a:lnSpc>
          <a:spcPct val="100000"/>
        </a:lnSpc>
        <a:spcBef>
          <a:spcPts val="400"/>
        </a:spcBef>
        <a:buClr>
          <a:schemeClr val="accent1"/>
        </a:buClr>
        <a:buFont typeface="Wingdings" pitchFamily="2" charset="2"/>
        <a:buChar char="§"/>
        <a:defRPr sz="2000" kern="1200">
          <a:solidFill>
            <a:schemeClr val="tx1"/>
          </a:solidFill>
          <a:latin typeface="+mn-lt"/>
          <a:ea typeface="+mn-ea"/>
          <a:cs typeface="+mn-cs"/>
        </a:defRPr>
      </a:lvl2pPr>
      <a:lvl3pPr marL="893763" indent="-266700" algn="l" defTabSz="914400" rtl="0" eaLnBrk="1" latinLnBrk="0" hangingPunct="1">
        <a:lnSpc>
          <a:spcPct val="100000"/>
        </a:lnSpc>
        <a:spcBef>
          <a:spcPts val="400"/>
        </a:spcBef>
        <a:buClr>
          <a:schemeClr val="accent1"/>
        </a:buClr>
        <a:buFont typeface="Wingdings" pitchFamily="2" charset="2"/>
        <a:buChar char="§"/>
        <a:defRPr sz="1800" kern="1200">
          <a:solidFill>
            <a:schemeClr val="tx1"/>
          </a:solidFill>
          <a:latin typeface="+mn-lt"/>
          <a:ea typeface="+mn-ea"/>
          <a:cs typeface="+mn-cs"/>
        </a:defRPr>
      </a:lvl3pPr>
      <a:lvl4pPr marL="1077913" indent="-177800" algn="l" defTabSz="914400" rtl="0" eaLnBrk="1" latinLnBrk="0" hangingPunct="1">
        <a:lnSpc>
          <a:spcPct val="100000"/>
        </a:lnSpc>
        <a:spcBef>
          <a:spcPts val="400"/>
        </a:spcBef>
        <a:buClr>
          <a:schemeClr val="accent1"/>
        </a:buClr>
        <a:buFont typeface="Wingdings" pitchFamily="2" charset="2"/>
        <a:buChar char="§"/>
        <a:defRPr sz="1600" kern="1200">
          <a:solidFill>
            <a:schemeClr val="tx1"/>
          </a:solidFill>
          <a:latin typeface="+mn-lt"/>
          <a:ea typeface="+mn-ea"/>
          <a:cs typeface="+mn-cs"/>
        </a:defRPr>
      </a:lvl4pPr>
      <a:lvl5pPr marL="1262063" indent="-184150" algn="l" defTabSz="914400" rtl="0" eaLnBrk="1" latinLnBrk="0" hangingPunct="1">
        <a:lnSpc>
          <a:spcPct val="100000"/>
        </a:lnSpc>
        <a:spcBef>
          <a:spcPts val="400"/>
        </a:spcBef>
        <a:buClr>
          <a:schemeClr val="accent1"/>
        </a:buClr>
        <a:buFont typeface="Wingdings" pitchFamily="2" charset="2"/>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04">
          <p15:clr>
            <a:srgbClr val="F26B43"/>
          </p15:clr>
        </p15:guide>
        <p15:guide id="2" pos="5556">
          <p15:clr>
            <a:srgbClr val="F26B43"/>
          </p15:clr>
        </p15:guide>
        <p15:guide id="3" pos="2880">
          <p15:clr>
            <a:srgbClr val="F26B43"/>
          </p15:clr>
        </p15:guide>
        <p15:guide id="4" orient="horz" pos="391">
          <p15:clr>
            <a:srgbClr val="F26B43"/>
          </p15:clr>
        </p15:guide>
        <p15:guide id="6" orient="horz" pos="2160">
          <p15:clr>
            <a:srgbClr val="F26B43"/>
          </p15:clr>
        </p15:guide>
        <p15:guide id="7" orient="horz" pos="3045">
          <p15:clr>
            <a:srgbClr val="F26B43"/>
          </p15:clr>
        </p15:guide>
        <p15:guide id="8" orient="horz" pos="3929">
          <p15:clr>
            <a:srgbClr val="F26B43"/>
          </p15:clr>
        </p15:guide>
        <p15:guide id="9" orient="horz" pos="1275">
          <p15:clr>
            <a:srgbClr val="F26B43"/>
          </p15:clr>
        </p15:guide>
        <p15:guide id="10" orient="horz" pos="3974">
          <p15:clr>
            <a:srgbClr val="F26B43"/>
          </p15:clr>
        </p15:guide>
        <p15:guide id="11" orient="horz" pos="4269">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9" name="Gruppieren 8"/>
          <p:cNvGrpSpPr/>
          <p:nvPr userDrawn="1"/>
        </p:nvGrpSpPr>
        <p:grpSpPr>
          <a:xfrm>
            <a:off x="-377675" y="-385093"/>
            <a:ext cx="9379990" cy="7159750"/>
            <a:chOff x="-377675" y="-385093"/>
            <a:chExt cx="9379990" cy="7159750"/>
          </a:xfrm>
        </p:grpSpPr>
        <p:cxnSp>
          <p:nvCxnSpPr>
            <p:cNvPr id="17" name="Gerade Verbindung 16"/>
            <p:cNvCxnSpPr/>
            <p:nvPr/>
          </p:nvCxnSpPr>
          <p:spPr>
            <a:xfrm rot="5400000">
              <a:off x="190800"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9" name="Gerade Verbindung 18"/>
            <p:cNvCxnSpPr/>
            <p:nvPr/>
          </p:nvCxnSpPr>
          <p:spPr>
            <a:xfrm rot="5400000">
              <a:off x="8689266"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0" name="Gerade Verbindung 19"/>
            <p:cNvCxnSpPr/>
            <p:nvPr userDrawn="1"/>
          </p:nvCxnSpPr>
          <p:spPr>
            <a:xfrm>
              <a:off x="-377675" y="3427045"/>
              <a:ext cx="262289"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1" name="Gerade Verbindung 20"/>
            <p:cNvCxnSpPr/>
            <p:nvPr userDrawn="1"/>
          </p:nvCxnSpPr>
          <p:spPr>
            <a:xfrm>
              <a:off x="-377675" y="762794"/>
              <a:ext cx="262800" cy="1281"/>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2" name="Gerade Verbindung 21"/>
            <p:cNvCxnSpPr/>
            <p:nvPr userDrawn="1"/>
          </p:nvCxnSpPr>
          <p:spPr>
            <a:xfrm>
              <a:off x="-377675" y="6304951"/>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3" name="Gerade Verbindung 22"/>
            <p:cNvCxnSpPr/>
            <p:nvPr userDrawn="1"/>
          </p:nvCxnSpPr>
          <p:spPr>
            <a:xfrm>
              <a:off x="-377675" y="6237242"/>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8" name="Gerade Verbindung 27"/>
            <p:cNvCxnSpPr/>
            <p:nvPr userDrawn="1"/>
          </p:nvCxnSpPr>
          <p:spPr>
            <a:xfrm>
              <a:off x="-377675" y="6774657"/>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9" name="Gerade Verbindung 28"/>
            <p:cNvCxnSpPr/>
            <p:nvPr/>
          </p:nvCxnSpPr>
          <p:spPr>
            <a:xfrm rot="5400000">
              <a:off x="4438800"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0" name="Gerade Verbindung 29"/>
            <p:cNvCxnSpPr/>
            <p:nvPr userDrawn="1"/>
          </p:nvCxnSpPr>
          <p:spPr>
            <a:xfrm>
              <a:off x="-377675" y="619432"/>
              <a:ext cx="262800" cy="1281"/>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33" name="Gerade Verbindung 32"/>
            <p:cNvCxnSpPr/>
            <p:nvPr userDrawn="1"/>
          </p:nvCxnSpPr>
          <p:spPr>
            <a:xfrm>
              <a:off x="-377675" y="2020566"/>
              <a:ext cx="262289"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34" name="Gerade Verbindung 33"/>
            <p:cNvCxnSpPr/>
            <p:nvPr userDrawn="1"/>
          </p:nvCxnSpPr>
          <p:spPr>
            <a:xfrm>
              <a:off x="-377675" y="4831557"/>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35" name="Gerade Verbindung 34"/>
            <p:cNvCxnSpPr/>
            <p:nvPr userDrawn="1"/>
          </p:nvCxnSpPr>
          <p:spPr>
            <a:xfrm rot="5400000">
              <a:off x="10959"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6" name="Gerade Verbindung 35"/>
            <p:cNvCxnSpPr/>
            <p:nvPr userDrawn="1"/>
          </p:nvCxnSpPr>
          <p:spPr>
            <a:xfrm rot="5400000">
              <a:off x="8870400"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11" name="Gruppieren 10"/>
          <p:cNvGrpSpPr/>
          <p:nvPr userDrawn="1"/>
        </p:nvGrpSpPr>
        <p:grpSpPr>
          <a:xfrm>
            <a:off x="142874" y="152400"/>
            <a:ext cx="8859601" cy="612775"/>
            <a:chOff x="142874" y="152400"/>
            <a:chExt cx="8859601" cy="612775"/>
          </a:xfrm>
          <a:solidFill>
            <a:schemeClr val="accent1"/>
          </a:solidFill>
        </p:grpSpPr>
        <p:sp>
          <p:nvSpPr>
            <p:cNvPr id="24" name="Rechteck 23"/>
            <p:cNvSpPr/>
            <p:nvPr userDrawn="1"/>
          </p:nvSpPr>
          <p:spPr>
            <a:xfrm>
              <a:off x="142875" y="152400"/>
              <a:ext cx="8859600" cy="47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Rechteck 24"/>
            <p:cNvSpPr/>
            <p:nvPr userDrawn="1"/>
          </p:nvSpPr>
          <p:spPr>
            <a:xfrm>
              <a:off x="142874" y="597694"/>
              <a:ext cx="187200" cy="1674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Rechteck 25"/>
            <p:cNvSpPr/>
            <p:nvPr userDrawn="1"/>
          </p:nvSpPr>
          <p:spPr>
            <a:xfrm>
              <a:off x="8814997" y="597693"/>
              <a:ext cx="187200" cy="1674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7" name="Bild 18" descr="g_eth_logo_kurz_neg_Schutzraum.eps"/>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324000" y="306000"/>
              <a:ext cx="971061" cy="158400"/>
            </a:xfrm>
            <a:prstGeom prst="rect">
              <a:avLst/>
            </a:prstGeom>
            <a:grpFill/>
          </p:spPr>
        </p:pic>
      </p:grpSp>
      <p:sp>
        <p:nvSpPr>
          <p:cNvPr id="4" name="Datumsplatzhalter 3"/>
          <p:cNvSpPr>
            <a:spLocks noGrp="1"/>
          </p:cNvSpPr>
          <p:nvPr userDrawn="1">
            <p:ph type="dt" sz="half" idx="2"/>
          </p:nvPr>
        </p:nvSpPr>
        <p:spPr>
          <a:xfrm>
            <a:off x="7937624" y="6308726"/>
            <a:ext cx="612068" cy="468312"/>
          </a:xfrm>
          <a:prstGeom prst="rect">
            <a:avLst/>
          </a:prstGeom>
        </p:spPr>
        <p:txBody>
          <a:bodyPr vert="horz" wrap="none" lIns="0" tIns="0" rIns="0" bIns="0" rtlCol="0" anchor="ctr"/>
          <a:lstStyle>
            <a:lvl1pPr algn="ctr">
              <a:defRPr sz="800">
                <a:solidFill>
                  <a:schemeClr val="tx1"/>
                </a:solidFill>
              </a:defRPr>
            </a:lvl1pPr>
          </a:lstStyle>
          <a:p>
            <a:r>
              <a:rPr lang="en-US" smtClean="0"/>
              <a:t>4/4/2016</a:t>
            </a:r>
            <a:endParaRPr lang="en-GB" dirty="0"/>
          </a:p>
        </p:txBody>
      </p:sp>
      <p:sp>
        <p:nvSpPr>
          <p:cNvPr id="5" name="Fußzeilenplatzhalter 4"/>
          <p:cNvSpPr>
            <a:spLocks noGrp="1"/>
          </p:cNvSpPr>
          <p:nvPr userDrawn="1">
            <p:ph type="ftr" sz="quarter" idx="3"/>
          </p:nvPr>
        </p:nvSpPr>
        <p:spPr>
          <a:xfrm>
            <a:off x="4572000" y="6308726"/>
            <a:ext cx="3208613" cy="468312"/>
          </a:xfrm>
          <a:prstGeom prst="rect">
            <a:avLst/>
          </a:prstGeom>
        </p:spPr>
        <p:txBody>
          <a:bodyPr vert="horz" wrap="none" lIns="0" tIns="0" rIns="0" bIns="0" rtlCol="0" anchor="ctr"/>
          <a:lstStyle>
            <a:lvl1pPr algn="r">
              <a:defRPr sz="800">
                <a:solidFill>
                  <a:schemeClr val="tx1"/>
                </a:solidFill>
              </a:defRPr>
            </a:lvl1pPr>
          </a:lstStyle>
          <a:p>
            <a:r>
              <a:rPr lang="en-GB" smtClean="0"/>
              <a:t>Katharina Schneider, Robin Oswald</a:t>
            </a:r>
            <a:endParaRPr lang="en-GB" dirty="0"/>
          </a:p>
        </p:txBody>
      </p:sp>
      <p:sp>
        <p:nvSpPr>
          <p:cNvPr id="6" name="Foliennummernplatzhalter 5"/>
          <p:cNvSpPr>
            <a:spLocks noGrp="1"/>
          </p:cNvSpPr>
          <p:nvPr userDrawn="1">
            <p:ph type="sldNum" sz="quarter" idx="4"/>
          </p:nvPr>
        </p:nvSpPr>
        <p:spPr>
          <a:xfrm>
            <a:off x="8626351" y="6308726"/>
            <a:ext cx="266700" cy="468312"/>
          </a:xfrm>
          <a:prstGeom prst="rect">
            <a:avLst/>
          </a:prstGeom>
        </p:spPr>
        <p:txBody>
          <a:bodyPr vert="horz" wrap="none" lIns="0" tIns="0" rIns="0" bIns="0" rtlCol="0" anchor="ctr"/>
          <a:lstStyle>
            <a:lvl1pPr algn="ctr">
              <a:defRPr sz="800">
                <a:solidFill>
                  <a:schemeClr val="tx1"/>
                </a:solidFill>
              </a:defRPr>
            </a:lvl1pPr>
          </a:lstStyle>
          <a:p>
            <a:fld id="{6C6AE60A-B69C-4790-82F7-3882EDF23186}" type="slidenum">
              <a:rPr lang="en-GB" smtClean="0"/>
              <a:pPr/>
              <a:t>‹#›</a:t>
            </a:fld>
            <a:endParaRPr lang="en-GB" dirty="0"/>
          </a:p>
        </p:txBody>
      </p:sp>
      <p:sp>
        <p:nvSpPr>
          <p:cNvPr id="3" name="Textplatzhalter 2"/>
          <p:cNvSpPr>
            <a:spLocks noGrp="1"/>
          </p:cNvSpPr>
          <p:nvPr userDrawn="1">
            <p:ph type="body" idx="1"/>
          </p:nvPr>
        </p:nvSpPr>
        <p:spPr>
          <a:xfrm>
            <a:off x="323850" y="2024064"/>
            <a:ext cx="8483938" cy="4213224"/>
          </a:xfrm>
          <a:prstGeom prst="rect">
            <a:avLst/>
          </a:prstGeom>
        </p:spPr>
        <p:txBody>
          <a:bodyPr vert="horz" lIns="140400" tIns="0" rIns="144000" bIns="0" rtlCol="0">
            <a:noAutofit/>
          </a:bodyPr>
          <a:lstStyle/>
          <a:p>
            <a:pPr lvl="0"/>
            <a:r>
              <a:rPr lang="en-GB" dirty="0" err="1" smtClean="0"/>
              <a:t>Erste</a:t>
            </a:r>
            <a:r>
              <a:rPr lang="en-GB" dirty="0" smtClean="0"/>
              <a:t> </a:t>
            </a:r>
            <a:r>
              <a:rPr lang="en-GB" dirty="0" err="1" smtClean="0"/>
              <a:t>Ebene</a:t>
            </a:r>
            <a:endParaRPr lang="en-GB" dirty="0" smtClean="0"/>
          </a:p>
          <a:p>
            <a:pPr lvl="1"/>
            <a:r>
              <a:rPr lang="en-GB" dirty="0" err="1" smtClean="0"/>
              <a:t>Zweite</a:t>
            </a:r>
            <a:r>
              <a:rPr lang="en-GB" dirty="0" smtClean="0"/>
              <a:t> </a:t>
            </a:r>
            <a:r>
              <a:rPr lang="en-GB" dirty="0" err="1" smtClean="0"/>
              <a:t>Ebene</a:t>
            </a:r>
            <a:endParaRPr lang="en-GB" dirty="0" smtClean="0"/>
          </a:p>
          <a:p>
            <a:pPr lvl="2"/>
            <a:r>
              <a:rPr lang="en-GB" dirty="0" err="1" smtClean="0"/>
              <a:t>Dritte</a:t>
            </a:r>
            <a:r>
              <a:rPr lang="en-GB" dirty="0" smtClean="0"/>
              <a:t> </a:t>
            </a:r>
            <a:r>
              <a:rPr lang="en-GB" dirty="0" err="1" smtClean="0"/>
              <a:t>Ebene</a:t>
            </a:r>
            <a:endParaRPr lang="en-GB" dirty="0" smtClean="0"/>
          </a:p>
          <a:p>
            <a:pPr lvl="3"/>
            <a:r>
              <a:rPr lang="en-GB" dirty="0" err="1" smtClean="0"/>
              <a:t>Vierte</a:t>
            </a:r>
            <a:r>
              <a:rPr lang="en-GB" dirty="0" smtClean="0"/>
              <a:t> </a:t>
            </a:r>
            <a:r>
              <a:rPr lang="en-GB" dirty="0" err="1" smtClean="0"/>
              <a:t>Ebene</a:t>
            </a:r>
            <a:endParaRPr lang="en-GB" dirty="0" smtClean="0"/>
          </a:p>
          <a:p>
            <a:pPr lvl="4"/>
            <a:r>
              <a:rPr lang="en-GB" dirty="0" err="1" smtClean="0"/>
              <a:t>Fünfte</a:t>
            </a:r>
            <a:r>
              <a:rPr lang="en-GB" dirty="0" smtClean="0"/>
              <a:t> </a:t>
            </a:r>
            <a:r>
              <a:rPr lang="en-GB" dirty="0" err="1" smtClean="0"/>
              <a:t>Ebene</a:t>
            </a:r>
            <a:endParaRPr lang="en-GB" dirty="0"/>
          </a:p>
        </p:txBody>
      </p:sp>
      <p:sp>
        <p:nvSpPr>
          <p:cNvPr id="16" name="Textfeld 15"/>
          <p:cNvSpPr txBox="1"/>
          <p:nvPr userDrawn="1"/>
        </p:nvSpPr>
        <p:spPr>
          <a:xfrm>
            <a:off x="8559849" y="6300190"/>
            <a:ext cx="105958" cy="468312"/>
          </a:xfrm>
          <a:prstGeom prst="rect">
            <a:avLst/>
          </a:prstGeom>
          <a:noFill/>
        </p:spPr>
        <p:txBody>
          <a:bodyPr wrap="none" lIns="36000" rIns="36000" rtlCol="0" anchor="ctr" anchorCtr="0">
            <a:noAutofit/>
          </a:bodyPr>
          <a:lstStyle/>
          <a:p>
            <a:pPr algn="ctr"/>
            <a:r>
              <a:rPr lang="en-GB" sz="800" dirty="0" smtClean="0"/>
              <a:t>|</a:t>
            </a:r>
            <a:endParaRPr lang="en-GB" sz="800" dirty="0"/>
          </a:p>
        </p:txBody>
      </p:sp>
      <p:sp>
        <p:nvSpPr>
          <p:cNvPr id="18" name="Textfeld 17"/>
          <p:cNvSpPr txBox="1"/>
          <p:nvPr userDrawn="1"/>
        </p:nvSpPr>
        <p:spPr>
          <a:xfrm>
            <a:off x="7834508" y="6300189"/>
            <a:ext cx="105958" cy="468312"/>
          </a:xfrm>
          <a:prstGeom prst="rect">
            <a:avLst/>
          </a:prstGeom>
          <a:noFill/>
        </p:spPr>
        <p:txBody>
          <a:bodyPr wrap="none" lIns="36000" rIns="36000" rtlCol="0" anchor="ctr" anchorCtr="0">
            <a:noAutofit/>
          </a:bodyPr>
          <a:lstStyle/>
          <a:p>
            <a:pPr algn="ctr"/>
            <a:r>
              <a:rPr lang="en-GB" sz="800" dirty="0" smtClean="0"/>
              <a:t>|</a:t>
            </a:r>
            <a:endParaRPr lang="en-GB" sz="800" dirty="0"/>
          </a:p>
        </p:txBody>
      </p:sp>
      <p:sp>
        <p:nvSpPr>
          <p:cNvPr id="2" name="Titelplatzhalter 1"/>
          <p:cNvSpPr>
            <a:spLocks noGrp="1"/>
          </p:cNvSpPr>
          <p:nvPr userDrawn="1">
            <p:ph type="title"/>
          </p:nvPr>
        </p:nvSpPr>
        <p:spPr bwMode="gray">
          <a:xfrm>
            <a:off x="323850" y="620714"/>
            <a:ext cx="8496300" cy="972000"/>
          </a:xfrm>
          <a:prstGeom prst="rect">
            <a:avLst/>
          </a:prstGeom>
          <a:solidFill>
            <a:schemeClr val="bg1"/>
          </a:solidFill>
        </p:spPr>
        <p:txBody>
          <a:bodyPr vert="horz" lIns="144000" tIns="54000" rIns="144000" bIns="0" rtlCol="0" anchor="t" anchorCtr="0">
            <a:noAutofit/>
          </a:bodyPr>
          <a:lstStyle/>
          <a:p>
            <a:r>
              <a:rPr lang="en-GB" dirty="0" err="1" smtClean="0"/>
              <a:t>Titelmasterformat</a:t>
            </a:r>
            <a:r>
              <a:rPr lang="en-GB" dirty="0" smtClean="0"/>
              <a:t> </a:t>
            </a:r>
            <a:r>
              <a:rPr lang="en-GB" dirty="0" err="1" smtClean="0"/>
              <a:t>durch</a:t>
            </a:r>
            <a:r>
              <a:rPr lang="en-GB" dirty="0" smtClean="0"/>
              <a:t> </a:t>
            </a:r>
            <a:r>
              <a:rPr lang="en-GB" dirty="0" err="1" smtClean="0"/>
              <a:t>Klicken</a:t>
            </a:r>
            <a:r>
              <a:rPr lang="en-GB" dirty="0" smtClean="0"/>
              <a:t> </a:t>
            </a:r>
            <a:r>
              <a:rPr lang="en-GB" dirty="0" err="1" smtClean="0"/>
              <a:t>bearbeiten</a:t>
            </a:r>
            <a:endParaRPr lang="en-GB" dirty="0"/>
          </a:p>
        </p:txBody>
      </p:sp>
    </p:spTree>
    <p:extLst>
      <p:ext uri="{BB962C8B-B14F-4D97-AF65-F5344CB8AC3E}">
        <p14:creationId xmlns:p14="http://schemas.microsoft.com/office/powerpoint/2010/main" val="1784175332"/>
      </p:ext>
    </p:extLst>
  </p:cSld>
  <p:clrMap bg1="lt1" tx1="dk1" bg2="lt2" tx2="dk2" accent1="accent1" accent2="accent2" accent3="accent3" accent4="accent4" accent5="accent5" accent6="accent6" hlink="hlink" folHlink="folHlink"/>
  <p:sldLayoutIdLst>
    <p:sldLayoutId id="2147483790" r:id="rId1"/>
    <p:sldLayoutId id="2147483791" r:id="rId2"/>
    <p:sldLayoutId id="2147483792" r:id="rId3"/>
    <p:sldLayoutId id="2147483793" r:id="rId4"/>
    <p:sldLayoutId id="2147483794" r:id="rId5"/>
    <p:sldLayoutId id="2147483795" r:id="rId6"/>
    <p:sldLayoutId id="2147483796" r:id="rId7"/>
    <p:sldLayoutId id="2147483797" r:id="rId8"/>
    <p:sldLayoutId id="2147483800" r:id="rId9"/>
  </p:sldLayoutIdLst>
  <p:transition>
    <p:fade/>
  </p:transition>
  <p:timing>
    <p:tnLst>
      <p:par>
        <p:cTn id="1" dur="indefinite" restart="never" nodeType="tmRoot"/>
      </p:par>
    </p:tnLst>
  </p:timing>
  <p:hf hdr="0"/>
  <p:txStyles>
    <p:titleStyle>
      <a:lvl1pPr algn="l" defTabSz="914400" rtl="0" eaLnBrk="1" latinLnBrk="0" hangingPunct="1">
        <a:lnSpc>
          <a:spcPct val="100000"/>
        </a:lnSpc>
        <a:spcBef>
          <a:spcPct val="0"/>
        </a:spcBef>
        <a:buNone/>
        <a:defRPr sz="2800" b="1" kern="1200">
          <a:solidFill>
            <a:schemeClr val="tx1"/>
          </a:solidFill>
          <a:latin typeface="+mj-lt"/>
          <a:ea typeface="+mj-ea"/>
          <a:cs typeface="+mj-cs"/>
        </a:defRPr>
      </a:lvl1pPr>
    </p:titleStyle>
    <p:bodyStyle>
      <a:lvl1pPr marL="361950" indent="-361950" algn="l" defTabSz="914400" rtl="0" eaLnBrk="1" latinLnBrk="0" hangingPunct="1">
        <a:lnSpc>
          <a:spcPct val="100000"/>
        </a:lnSpc>
        <a:spcBef>
          <a:spcPts val="500"/>
        </a:spcBef>
        <a:buClr>
          <a:schemeClr val="accent1"/>
        </a:buClr>
        <a:buFont typeface="Wingdings" pitchFamily="2" charset="2"/>
        <a:buChar char="§"/>
        <a:defRPr sz="2400" kern="1200">
          <a:solidFill>
            <a:schemeClr val="tx1"/>
          </a:solidFill>
          <a:latin typeface="+mn-lt"/>
          <a:ea typeface="+mn-ea"/>
          <a:cs typeface="+mn-cs"/>
        </a:defRPr>
      </a:lvl1pPr>
      <a:lvl2pPr marL="627063" indent="-265113" algn="l" defTabSz="914400" rtl="0" eaLnBrk="1" latinLnBrk="0" hangingPunct="1">
        <a:lnSpc>
          <a:spcPct val="100000"/>
        </a:lnSpc>
        <a:spcBef>
          <a:spcPts val="400"/>
        </a:spcBef>
        <a:buClr>
          <a:schemeClr val="accent1"/>
        </a:buClr>
        <a:buFont typeface="Wingdings" pitchFamily="2" charset="2"/>
        <a:buChar char="§"/>
        <a:defRPr sz="2000" kern="1200">
          <a:solidFill>
            <a:schemeClr val="tx1"/>
          </a:solidFill>
          <a:latin typeface="+mn-lt"/>
          <a:ea typeface="+mn-ea"/>
          <a:cs typeface="+mn-cs"/>
        </a:defRPr>
      </a:lvl2pPr>
      <a:lvl3pPr marL="893763" indent="-266700" algn="l" defTabSz="914400" rtl="0" eaLnBrk="1" latinLnBrk="0" hangingPunct="1">
        <a:lnSpc>
          <a:spcPct val="100000"/>
        </a:lnSpc>
        <a:spcBef>
          <a:spcPts val="400"/>
        </a:spcBef>
        <a:buClr>
          <a:schemeClr val="accent1"/>
        </a:buClr>
        <a:buFont typeface="Wingdings" pitchFamily="2" charset="2"/>
        <a:buChar char="§"/>
        <a:defRPr sz="1800" kern="1200">
          <a:solidFill>
            <a:schemeClr val="tx1"/>
          </a:solidFill>
          <a:latin typeface="+mn-lt"/>
          <a:ea typeface="+mn-ea"/>
          <a:cs typeface="+mn-cs"/>
        </a:defRPr>
      </a:lvl3pPr>
      <a:lvl4pPr marL="1077913" indent="-177800" algn="l" defTabSz="914400" rtl="0" eaLnBrk="1" latinLnBrk="0" hangingPunct="1">
        <a:lnSpc>
          <a:spcPct val="100000"/>
        </a:lnSpc>
        <a:spcBef>
          <a:spcPts val="400"/>
        </a:spcBef>
        <a:buClr>
          <a:schemeClr val="accent1"/>
        </a:buClr>
        <a:buFont typeface="Wingdings" pitchFamily="2" charset="2"/>
        <a:buChar char="§"/>
        <a:defRPr sz="1600" kern="1200">
          <a:solidFill>
            <a:schemeClr val="tx1"/>
          </a:solidFill>
          <a:latin typeface="+mn-lt"/>
          <a:ea typeface="+mn-ea"/>
          <a:cs typeface="+mn-cs"/>
        </a:defRPr>
      </a:lvl4pPr>
      <a:lvl5pPr marL="1262063" indent="-184150" algn="l" defTabSz="914400" rtl="0" eaLnBrk="1" latinLnBrk="0" hangingPunct="1">
        <a:lnSpc>
          <a:spcPct val="100000"/>
        </a:lnSpc>
        <a:spcBef>
          <a:spcPts val="400"/>
        </a:spcBef>
        <a:buClr>
          <a:schemeClr val="accent1"/>
        </a:buClr>
        <a:buFont typeface="Wingdings" pitchFamily="2" charset="2"/>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04">
          <p15:clr>
            <a:srgbClr val="F26B43"/>
          </p15:clr>
        </p15:guide>
        <p15:guide id="2" pos="5556">
          <p15:clr>
            <a:srgbClr val="F26B43"/>
          </p15:clr>
        </p15:guide>
        <p15:guide id="3" pos="2880">
          <p15:clr>
            <a:srgbClr val="F26B43"/>
          </p15:clr>
        </p15:guide>
        <p15:guide id="4" orient="horz" pos="391">
          <p15:clr>
            <a:srgbClr val="F26B43"/>
          </p15:clr>
        </p15:guide>
        <p15:guide id="6" orient="horz" pos="2160">
          <p15:clr>
            <a:srgbClr val="F26B43"/>
          </p15:clr>
        </p15:guide>
        <p15:guide id="7" orient="horz" pos="3045">
          <p15:clr>
            <a:srgbClr val="F26B43"/>
          </p15:clr>
        </p15:guide>
        <p15:guide id="8" orient="horz" pos="3929">
          <p15:clr>
            <a:srgbClr val="F26B43"/>
          </p15:clr>
        </p15:guide>
        <p15:guide id="9" orient="horz" pos="1275">
          <p15:clr>
            <a:srgbClr val="F26B43"/>
          </p15:clr>
        </p15:guide>
        <p15:guide id="10" orient="horz" pos="3974">
          <p15:clr>
            <a:srgbClr val="F26B43"/>
          </p15:clr>
        </p15:guide>
        <p15:guide id="11" orient="horz" pos="4269">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9" name="Gruppieren 8"/>
          <p:cNvGrpSpPr/>
          <p:nvPr userDrawn="1"/>
        </p:nvGrpSpPr>
        <p:grpSpPr>
          <a:xfrm>
            <a:off x="-377675" y="-385093"/>
            <a:ext cx="9379990" cy="7159750"/>
            <a:chOff x="-377675" y="-385093"/>
            <a:chExt cx="9379990" cy="7159750"/>
          </a:xfrm>
        </p:grpSpPr>
        <p:cxnSp>
          <p:nvCxnSpPr>
            <p:cNvPr id="17" name="Gerade Verbindung 16"/>
            <p:cNvCxnSpPr/>
            <p:nvPr/>
          </p:nvCxnSpPr>
          <p:spPr>
            <a:xfrm rot="5400000">
              <a:off x="190800"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9" name="Gerade Verbindung 18"/>
            <p:cNvCxnSpPr/>
            <p:nvPr/>
          </p:nvCxnSpPr>
          <p:spPr>
            <a:xfrm rot="5400000">
              <a:off x="8689266"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0" name="Gerade Verbindung 19"/>
            <p:cNvCxnSpPr/>
            <p:nvPr userDrawn="1"/>
          </p:nvCxnSpPr>
          <p:spPr>
            <a:xfrm>
              <a:off x="-377675" y="3427045"/>
              <a:ext cx="262289"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1" name="Gerade Verbindung 20"/>
            <p:cNvCxnSpPr/>
            <p:nvPr userDrawn="1"/>
          </p:nvCxnSpPr>
          <p:spPr>
            <a:xfrm>
              <a:off x="-377675" y="762794"/>
              <a:ext cx="262800" cy="1281"/>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2" name="Gerade Verbindung 21"/>
            <p:cNvCxnSpPr/>
            <p:nvPr userDrawn="1"/>
          </p:nvCxnSpPr>
          <p:spPr>
            <a:xfrm>
              <a:off x="-377675" y="6304951"/>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3" name="Gerade Verbindung 22"/>
            <p:cNvCxnSpPr/>
            <p:nvPr userDrawn="1"/>
          </p:nvCxnSpPr>
          <p:spPr>
            <a:xfrm>
              <a:off x="-377675" y="6237242"/>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8" name="Gerade Verbindung 27"/>
            <p:cNvCxnSpPr/>
            <p:nvPr userDrawn="1"/>
          </p:nvCxnSpPr>
          <p:spPr>
            <a:xfrm>
              <a:off x="-377675" y="6774657"/>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9" name="Gerade Verbindung 28"/>
            <p:cNvCxnSpPr/>
            <p:nvPr/>
          </p:nvCxnSpPr>
          <p:spPr>
            <a:xfrm rot="5400000">
              <a:off x="4438800"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0" name="Gerade Verbindung 29"/>
            <p:cNvCxnSpPr/>
            <p:nvPr userDrawn="1"/>
          </p:nvCxnSpPr>
          <p:spPr>
            <a:xfrm>
              <a:off x="-377675" y="619432"/>
              <a:ext cx="262800" cy="1281"/>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33" name="Gerade Verbindung 32"/>
            <p:cNvCxnSpPr/>
            <p:nvPr userDrawn="1"/>
          </p:nvCxnSpPr>
          <p:spPr>
            <a:xfrm>
              <a:off x="-377675" y="2020566"/>
              <a:ext cx="262289"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34" name="Gerade Verbindung 33"/>
            <p:cNvCxnSpPr/>
            <p:nvPr userDrawn="1"/>
          </p:nvCxnSpPr>
          <p:spPr>
            <a:xfrm>
              <a:off x="-377675" y="4831557"/>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35" name="Gerade Verbindung 34"/>
            <p:cNvCxnSpPr/>
            <p:nvPr userDrawn="1"/>
          </p:nvCxnSpPr>
          <p:spPr>
            <a:xfrm rot="5400000">
              <a:off x="10959"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6" name="Gerade Verbindung 35"/>
            <p:cNvCxnSpPr/>
            <p:nvPr userDrawn="1"/>
          </p:nvCxnSpPr>
          <p:spPr>
            <a:xfrm rot="5400000">
              <a:off x="8870400"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11" name="Gruppieren 10"/>
          <p:cNvGrpSpPr/>
          <p:nvPr userDrawn="1"/>
        </p:nvGrpSpPr>
        <p:grpSpPr>
          <a:xfrm>
            <a:off x="142874" y="152400"/>
            <a:ext cx="8859601" cy="612775"/>
            <a:chOff x="142874" y="152400"/>
            <a:chExt cx="8859601" cy="612775"/>
          </a:xfrm>
          <a:solidFill>
            <a:schemeClr val="accent1"/>
          </a:solidFill>
        </p:grpSpPr>
        <p:sp>
          <p:nvSpPr>
            <p:cNvPr id="24" name="Rechteck 23"/>
            <p:cNvSpPr/>
            <p:nvPr userDrawn="1"/>
          </p:nvSpPr>
          <p:spPr>
            <a:xfrm>
              <a:off x="142875" y="152400"/>
              <a:ext cx="8859600" cy="47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Rechteck 24"/>
            <p:cNvSpPr/>
            <p:nvPr userDrawn="1"/>
          </p:nvSpPr>
          <p:spPr>
            <a:xfrm>
              <a:off x="142874" y="597694"/>
              <a:ext cx="187200" cy="1674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Rechteck 25"/>
            <p:cNvSpPr/>
            <p:nvPr userDrawn="1"/>
          </p:nvSpPr>
          <p:spPr>
            <a:xfrm>
              <a:off x="8814997" y="597693"/>
              <a:ext cx="187200" cy="1674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7" name="Bild 18" descr="g_eth_logo_kurz_neg_Schutzraum.eps"/>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324000" y="306000"/>
              <a:ext cx="971061" cy="158400"/>
            </a:xfrm>
            <a:prstGeom prst="rect">
              <a:avLst/>
            </a:prstGeom>
            <a:grpFill/>
          </p:spPr>
        </p:pic>
      </p:grpSp>
      <p:sp>
        <p:nvSpPr>
          <p:cNvPr id="4" name="Datumsplatzhalter 3"/>
          <p:cNvSpPr>
            <a:spLocks noGrp="1"/>
          </p:cNvSpPr>
          <p:nvPr userDrawn="1">
            <p:ph type="dt" sz="half" idx="2"/>
          </p:nvPr>
        </p:nvSpPr>
        <p:spPr>
          <a:xfrm>
            <a:off x="7937624" y="6308726"/>
            <a:ext cx="612068" cy="468312"/>
          </a:xfrm>
          <a:prstGeom prst="rect">
            <a:avLst/>
          </a:prstGeom>
        </p:spPr>
        <p:txBody>
          <a:bodyPr vert="horz" wrap="none" lIns="0" tIns="0" rIns="0" bIns="0" rtlCol="0" anchor="ctr"/>
          <a:lstStyle>
            <a:lvl1pPr algn="ctr">
              <a:defRPr sz="800">
                <a:solidFill>
                  <a:schemeClr val="tx1"/>
                </a:solidFill>
              </a:defRPr>
            </a:lvl1pPr>
          </a:lstStyle>
          <a:p>
            <a:r>
              <a:rPr lang="en-US" smtClean="0"/>
              <a:t>4/4/2016</a:t>
            </a:r>
            <a:endParaRPr lang="en-GB" dirty="0"/>
          </a:p>
        </p:txBody>
      </p:sp>
      <p:sp>
        <p:nvSpPr>
          <p:cNvPr id="5" name="Fußzeilenplatzhalter 4"/>
          <p:cNvSpPr>
            <a:spLocks noGrp="1"/>
          </p:cNvSpPr>
          <p:nvPr userDrawn="1">
            <p:ph type="ftr" sz="quarter" idx="3"/>
          </p:nvPr>
        </p:nvSpPr>
        <p:spPr>
          <a:xfrm>
            <a:off x="4572000" y="6308726"/>
            <a:ext cx="3208613" cy="468312"/>
          </a:xfrm>
          <a:prstGeom prst="rect">
            <a:avLst/>
          </a:prstGeom>
        </p:spPr>
        <p:txBody>
          <a:bodyPr vert="horz" wrap="none" lIns="0" tIns="0" rIns="0" bIns="0" rtlCol="0" anchor="ctr"/>
          <a:lstStyle>
            <a:lvl1pPr algn="r">
              <a:defRPr sz="800">
                <a:solidFill>
                  <a:schemeClr val="tx1"/>
                </a:solidFill>
              </a:defRPr>
            </a:lvl1pPr>
          </a:lstStyle>
          <a:p>
            <a:r>
              <a:rPr lang="en-GB" smtClean="0"/>
              <a:t>Katharina Schneider, Robin Oswald</a:t>
            </a:r>
            <a:endParaRPr lang="en-GB" dirty="0"/>
          </a:p>
        </p:txBody>
      </p:sp>
      <p:sp>
        <p:nvSpPr>
          <p:cNvPr id="6" name="Foliennummernplatzhalter 5"/>
          <p:cNvSpPr>
            <a:spLocks noGrp="1"/>
          </p:cNvSpPr>
          <p:nvPr userDrawn="1">
            <p:ph type="sldNum" sz="quarter" idx="4"/>
          </p:nvPr>
        </p:nvSpPr>
        <p:spPr>
          <a:xfrm>
            <a:off x="8626351" y="6308726"/>
            <a:ext cx="266700" cy="468312"/>
          </a:xfrm>
          <a:prstGeom prst="rect">
            <a:avLst/>
          </a:prstGeom>
        </p:spPr>
        <p:txBody>
          <a:bodyPr vert="horz" wrap="none" lIns="0" tIns="0" rIns="0" bIns="0" rtlCol="0" anchor="ctr"/>
          <a:lstStyle>
            <a:lvl1pPr algn="ctr">
              <a:defRPr sz="800">
                <a:solidFill>
                  <a:schemeClr val="tx1"/>
                </a:solidFill>
              </a:defRPr>
            </a:lvl1pPr>
          </a:lstStyle>
          <a:p>
            <a:fld id="{6C6AE60A-B69C-4790-82F7-3882EDF23186}" type="slidenum">
              <a:rPr lang="en-GB" smtClean="0"/>
              <a:pPr/>
              <a:t>‹#›</a:t>
            </a:fld>
            <a:endParaRPr lang="en-GB" dirty="0"/>
          </a:p>
        </p:txBody>
      </p:sp>
      <p:sp>
        <p:nvSpPr>
          <p:cNvPr id="3" name="Textplatzhalter 2"/>
          <p:cNvSpPr>
            <a:spLocks noGrp="1"/>
          </p:cNvSpPr>
          <p:nvPr userDrawn="1">
            <p:ph type="body" idx="1"/>
          </p:nvPr>
        </p:nvSpPr>
        <p:spPr>
          <a:xfrm>
            <a:off x="323850" y="2024064"/>
            <a:ext cx="8483938" cy="4213224"/>
          </a:xfrm>
          <a:prstGeom prst="rect">
            <a:avLst/>
          </a:prstGeom>
        </p:spPr>
        <p:txBody>
          <a:bodyPr vert="horz" lIns="140400" tIns="0" rIns="144000" bIns="0" rtlCol="0">
            <a:noAutofit/>
          </a:bodyPr>
          <a:lstStyle/>
          <a:p>
            <a:pPr lvl="0"/>
            <a:r>
              <a:rPr lang="en-GB" dirty="0" err="1" smtClean="0"/>
              <a:t>Erste</a:t>
            </a:r>
            <a:r>
              <a:rPr lang="en-GB" dirty="0" smtClean="0"/>
              <a:t> </a:t>
            </a:r>
            <a:r>
              <a:rPr lang="en-GB" dirty="0" err="1" smtClean="0"/>
              <a:t>Ebene</a:t>
            </a:r>
            <a:endParaRPr lang="en-GB" dirty="0" smtClean="0"/>
          </a:p>
          <a:p>
            <a:pPr lvl="1"/>
            <a:r>
              <a:rPr lang="en-GB" dirty="0" err="1" smtClean="0"/>
              <a:t>Zweite</a:t>
            </a:r>
            <a:r>
              <a:rPr lang="en-GB" dirty="0" smtClean="0"/>
              <a:t> </a:t>
            </a:r>
            <a:r>
              <a:rPr lang="en-GB" dirty="0" err="1" smtClean="0"/>
              <a:t>Ebene</a:t>
            </a:r>
            <a:endParaRPr lang="en-GB" dirty="0" smtClean="0"/>
          </a:p>
          <a:p>
            <a:pPr lvl="2"/>
            <a:r>
              <a:rPr lang="en-GB" dirty="0" err="1" smtClean="0"/>
              <a:t>Dritte</a:t>
            </a:r>
            <a:r>
              <a:rPr lang="en-GB" dirty="0" smtClean="0"/>
              <a:t> </a:t>
            </a:r>
            <a:r>
              <a:rPr lang="en-GB" dirty="0" err="1" smtClean="0"/>
              <a:t>Ebene</a:t>
            </a:r>
            <a:endParaRPr lang="en-GB" dirty="0" smtClean="0"/>
          </a:p>
          <a:p>
            <a:pPr lvl="3"/>
            <a:r>
              <a:rPr lang="en-GB" dirty="0" err="1" smtClean="0"/>
              <a:t>Vierte</a:t>
            </a:r>
            <a:r>
              <a:rPr lang="en-GB" dirty="0" smtClean="0"/>
              <a:t> </a:t>
            </a:r>
            <a:r>
              <a:rPr lang="en-GB" dirty="0" err="1" smtClean="0"/>
              <a:t>Ebene</a:t>
            </a:r>
            <a:endParaRPr lang="en-GB" dirty="0" smtClean="0"/>
          </a:p>
          <a:p>
            <a:pPr lvl="4"/>
            <a:r>
              <a:rPr lang="en-GB" dirty="0" err="1" smtClean="0"/>
              <a:t>Fünfte</a:t>
            </a:r>
            <a:r>
              <a:rPr lang="en-GB" dirty="0" smtClean="0"/>
              <a:t> </a:t>
            </a:r>
            <a:r>
              <a:rPr lang="en-GB" dirty="0" err="1" smtClean="0"/>
              <a:t>Ebene</a:t>
            </a:r>
            <a:endParaRPr lang="en-GB" dirty="0"/>
          </a:p>
        </p:txBody>
      </p:sp>
      <p:sp>
        <p:nvSpPr>
          <p:cNvPr id="16" name="Textfeld 15"/>
          <p:cNvSpPr txBox="1"/>
          <p:nvPr userDrawn="1"/>
        </p:nvSpPr>
        <p:spPr>
          <a:xfrm>
            <a:off x="8559849" y="6300190"/>
            <a:ext cx="105958" cy="468312"/>
          </a:xfrm>
          <a:prstGeom prst="rect">
            <a:avLst/>
          </a:prstGeom>
          <a:noFill/>
        </p:spPr>
        <p:txBody>
          <a:bodyPr wrap="none" lIns="36000" rIns="36000" rtlCol="0" anchor="ctr" anchorCtr="0">
            <a:noAutofit/>
          </a:bodyPr>
          <a:lstStyle/>
          <a:p>
            <a:pPr algn="ctr"/>
            <a:r>
              <a:rPr lang="en-GB" sz="800" dirty="0" smtClean="0"/>
              <a:t>|</a:t>
            </a:r>
            <a:endParaRPr lang="en-GB" sz="800" dirty="0"/>
          </a:p>
        </p:txBody>
      </p:sp>
      <p:sp>
        <p:nvSpPr>
          <p:cNvPr id="18" name="Textfeld 17"/>
          <p:cNvSpPr txBox="1"/>
          <p:nvPr userDrawn="1"/>
        </p:nvSpPr>
        <p:spPr>
          <a:xfrm>
            <a:off x="7834508" y="6300189"/>
            <a:ext cx="105958" cy="468312"/>
          </a:xfrm>
          <a:prstGeom prst="rect">
            <a:avLst/>
          </a:prstGeom>
          <a:noFill/>
        </p:spPr>
        <p:txBody>
          <a:bodyPr wrap="none" lIns="36000" rIns="36000" rtlCol="0" anchor="ctr" anchorCtr="0">
            <a:noAutofit/>
          </a:bodyPr>
          <a:lstStyle/>
          <a:p>
            <a:pPr algn="ctr"/>
            <a:r>
              <a:rPr lang="en-GB" sz="800" dirty="0" smtClean="0"/>
              <a:t>|</a:t>
            </a:r>
            <a:endParaRPr lang="en-GB" sz="800" dirty="0"/>
          </a:p>
        </p:txBody>
      </p:sp>
      <p:sp>
        <p:nvSpPr>
          <p:cNvPr id="2" name="Titelplatzhalter 1"/>
          <p:cNvSpPr>
            <a:spLocks noGrp="1"/>
          </p:cNvSpPr>
          <p:nvPr userDrawn="1">
            <p:ph type="title"/>
          </p:nvPr>
        </p:nvSpPr>
        <p:spPr bwMode="gray">
          <a:xfrm>
            <a:off x="323850" y="620714"/>
            <a:ext cx="8496300" cy="972000"/>
          </a:xfrm>
          <a:prstGeom prst="rect">
            <a:avLst/>
          </a:prstGeom>
          <a:solidFill>
            <a:schemeClr val="bg1"/>
          </a:solidFill>
        </p:spPr>
        <p:txBody>
          <a:bodyPr vert="horz" lIns="144000" tIns="54000" rIns="144000" bIns="0" rtlCol="0" anchor="t" anchorCtr="0">
            <a:noAutofit/>
          </a:bodyPr>
          <a:lstStyle/>
          <a:p>
            <a:r>
              <a:rPr lang="en-GB" dirty="0" err="1" smtClean="0"/>
              <a:t>Titelmasterformat</a:t>
            </a:r>
            <a:r>
              <a:rPr lang="en-GB" dirty="0" smtClean="0"/>
              <a:t> </a:t>
            </a:r>
            <a:r>
              <a:rPr lang="en-GB" dirty="0" err="1" smtClean="0"/>
              <a:t>durch</a:t>
            </a:r>
            <a:r>
              <a:rPr lang="en-GB" dirty="0" smtClean="0"/>
              <a:t> </a:t>
            </a:r>
            <a:r>
              <a:rPr lang="en-GB" dirty="0" err="1" smtClean="0"/>
              <a:t>Klicken</a:t>
            </a:r>
            <a:r>
              <a:rPr lang="en-GB" dirty="0" smtClean="0"/>
              <a:t> </a:t>
            </a:r>
            <a:r>
              <a:rPr lang="en-GB" dirty="0" err="1" smtClean="0"/>
              <a:t>bearbeiten</a:t>
            </a:r>
            <a:endParaRPr lang="en-GB" dirty="0"/>
          </a:p>
        </p:txBody>
      </p:sp>
      <p:sp>
        <p:nvSpPr>
          <p:cNvPr id="7" name="Textfeld 6"/>
          <p:cNvSpPr txBox="1"/>
          <p:nvPr userDrawn="1"/>
        </p:nvSpPr>
        <p:spPr>
          <a:xfrm>
            <a:off x="324000" y="6308725"/>
            <a:ext cx="4248000" cy="459775"/>
          </a:xfrm>
          <a:prstGeom prst="rect">
            <a:avLst/>
          </a:prstGeom>
          <a:noFill/>
        </p:spPr>
        <p:txBody>
          <a:bodyPr wrap="square" lIns="0" rIns="0" rtlCol="0" anchor="ctr" anchorCtr="0">
            <a:noAutofit/>
          </a:bodyPr>
          <a:lstStyle/>
          <a:p>
            <a:r>
              <a:rPr lang="en-GB" sz="800" b="1" dirty="0" smtClean="0"/>
              <a:t>Placeholder for organisational unit name / logo</a:t>
            </a:r>
            <a:r>
              <a:rPr lang="en-GB" sz="800" baseline="0" dirty="0" smtClean="0"/>
              <a:t/>
            </a:r>
            <a:br>
              <a:rPr lang="en-GB" sz="800" baseline="0" dirty="0" smtClean="0"/>
            </a:br>
            <a:r>
              <a:rPr lang="en-GB" sz="800" baseline="0" dirty="0" smtClean="0"/>
              <a:t>(edit in slide master via “View” &gt; “Slide Master”) </a:t>
            </a:r>
          </a:p>
        </p:txBody>
      </p:sp>
    </p:spTree>
    <p:extLst>
      <p:ext uri="{BB962C8B-B14F-4D97-AF65-F5344CB8AC3E}">
        <p14:creationId xmlns:p14="http://schemas.microsoft.com/office/powerpoint/2010/main" val="221327035"/>
      </p:ext>
    </p:extLst>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 id="2147483812" r:id="rId9"/>
  </p:sldLayoutIdLst>
  <p:transition>
    <p:fade/>
  </p:transition>
  <p:timing>
    <p:tnLst>
      <p:par>
        <p:cTn id="1" dur="indefinite" restart="never" nodeType="tmRoot"/>
      </p:par>
    </p:tnLst>
  </p:timing>
  <p:hf hdr="0"/>
  <p:txStyles>
    <p:titleStyle>
      <a:lvl1pPr algn="l" defTabSz="914400" rtl="0" eaLnBrk="1" latinLnBrk="0" hangingPunct="1">
        <a:lnSpc>
          <a:spcPct val="100000"/>
        </a:lnSpc>
        <a:spcBef>
          <a:spcPct val="0"/>
        </a:spcBef>
        <a:buNone/>
        <a:defRPr sz="2800" b="1" kern="1200">
          <a:solidFill>
            <a:schemeClr val="tx1"/>
          </a:solidFill>
          <a:latin typeface="+mj-lt"/>
          <a:ea typeface="+mj-ea"/>
          <a:cs typeface="+mj-cs"/>
        </a:defRPr>
      </a:lvl1pPr>
    </p:titleStyle>
    <p:bodyStyle>
      <a:lvl1pPr marL="361950" indent="-361950" algn="l" defTabSz="914400" rtl="0" eaLnBrk="1" latinLnBrk="0" hangingPunct="1">
        <a:lnSpc>
          <a:spcPct val="100000"/>
        </a:lnSpc>
        <a:spcBef>
          <a:spcPts val="500"/>
        </a:spcBef>
        <a:buClr>
          <a:schemeClr val="accent1"/>
        </a:buClr>
        <a:buFont typeface="Wingdings" pitchFamily="2" charset="2"/>
        <a:buChar char="§"/>
        <a:defRPr sz="2400" kern="1200">
          <a:solidFill>
            <a:schemeClr val="tx1"/>
          </a:solidFill>
          <a:latin typeface="+mn-lt"/>
          <a:ea typeface="+mn-ea"/>
          <a:cs typeface="+mn-cs"/>
        </a:defRPr>
      </a:lvl1pPr>
      <a:lvl2pPr marL="627063" indent="-265113" algn="l" defTabSz="914400" rtl="0" eaLnBrk="1" latinLnBrk="0" hangingPunct="1">
        <a:lnSpc>
          <a:spcPct val="100000"/>
        </a:lnSpc>
        <a:spcBef>
          <a:spcPts val="400"/>
        </a:spcBef>
        <a:buClr>
          <a:schemeClr val="accent1"/>
        </a:buClr>
        <a:buFont typeface="Wingdings" pitchFamily="2" charset="2"/>
        <a:buChar char="§"/>
        <a:defRPr sz="2000" kern="1200">
          <a:solidFill>
            <a:schemeClr val="tx1"/>
          </a:solidFill>
          <a:latin typeface="+mn-lt"/>
          <a:ea typeface="+mn-ea"/>
          <a:cs typeface="+mn-cs"/>
        </a:defRPr>
      </a:lvl2pPr>
      <a:lvl3pPr marL="893763" indent="-266700" algn="l" defTabSz="914400" rtl="0" eaLnBrk="1" latinLnBrk="0" hangingPunct="1">
        <a:lnSpc>
          <a:spcPct val="100000"/>
        </a:lnSpc>
        <a:spcBef>
          <a:spcPts val="400"/>
        </a:spcBef>
        <a:buClr>
          <a:schemeClr val="accent1"/>
        </a:buClr>
        <a:buFont typeface="Wingdings" pitchFamily="2" charset="2"/>
        <a:buChar char="§"/>
        <a:defRPr sz="1800" kern="1200">
          <a:solidFill>
            <a:schemeClr val="tx1"/>
          </a:solidFill>
          <a:latin typeface="+mn-lt"/>
          <a:ea typeface="+mn-ea"/>
          <a:cs typeface="+mn-cs"/>
        </a:defRPr>
      </a:lvl3pPr>
      <a:lvl4pPr marL="1077913" indent="-177800" algn="l" defTabSz="914400" rtl="0" eaLnBrk="1" latinLnBrk="0" hangingPunct="1">
        <a:lnSpc>
          <a:spcPct val="100000"/>
        </a:lnSpc>
        <a:spcBef>
          <a:spcPts val="400"/>
        </a:spcBef>
        <a:buClr>
          <a:schemeClr val="accent1"/>
        </a:buClr>
        <a:buFont typeface="Wingdings" pitchFamily="2" charset="2"/>
        <a:buChar char="§"/>
        <a:defRPr sz="1600" kern="1200">
          <a:solidFill>
            <a:schemeClr val="tx1"/>
          </a:solidFill>
          <a:latin typeface="+mn-lt"/>
          <a:ea typeface="+mn-ea"/>
          <a:cs typeface="+mn-cs"/>
        </a:defRPr>
      </a:lvl4pPr>
      <a:lvl5pPr marL="1262063" indent="-184150" algn="l" defTabSz="914400" rtl="0" eaLnBrk="1" latinLnBrk="0" hangingPunct="1">
        <a:lnSpc>
          <a:spcPct val="100000"/>
        </a:lnSpc>
        <a:spcBef>
          <a:spcPts val="400"/>
        </a:spcBef>
        <a:buClr>
          <a:schemeClr val="accent1"/>
        </a:buClr>
        <a:buFont typeface="Wingdings" pitchFamily="2" charset="2"/>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04">
          <p15:clr>
            <a:srgbClr val="F26B43"/>
          </p15:clr>
        </p15:guide>
        <p15:guide id="2" pos="5556">
          <p15:clr>
            <a:srgbClr val="F26B43"/>
          </p15:clr>
        </p15:guide>
        <p15:guide id="3" pos="2880">
          <p15:clr>
            <a:srgbClr val="F26B43"/>
          </p15:clr>
        </p15:guide>
        <p15:guide id="4" orient="horz" pos="391">
          <p15:clr>
            <a:srgbClr val="F26B43"/>
          </p15:clr>
        </p15:guide>
        <p15:guide id="6" orient="horz" pos="2160">
          <p15:clr>
            <a:srgbClr val="F26B43"/>
          </p15:clr>
        </p15:guide>
        <p15:guide id="7" orient="horz" pos="3045">
          <p15:clr>
            <a:srgbClr val="F26B43"/>
          </p15:clr>
        </p15:guide>
        <p15:guide id="8" orient="horz" pos="3929">
          <p15:clr>
            <a:srgbClr val="F26B43"/>
          </p15:clr>
        </p15:guide>
        <p15:guide id="9" orient="horz" pos="1275">
          <p15:clr>
            <a:srgbClr val="F26B43"/>
          </p15:clr>
        </p15:guide>
        <p15:guide id="10" orient="horz" pos="3974">
          <p15:clr>
            <a:srgbClr val="F26B43"/>
          </p15:clr>
        </p15:guide>
        <p15:guide id="11" orient="horz" pos="4269">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9" name="Gruppieren 8"/>
          <p:cNvGrpSpPr/>
          <p:nvPr userDrawn="1"/>
        </p:nvGrpSpPr>
        <p:grpSpPr>
          <a:xfrm>
            <a:off x="-377675" y="-385093"/>
            <a:ext cx="9379990" cy="7159750"/>
            <a:chOff x="-377675" y="-385093"/>
            <a:chExt cx="9379990" cy="7159750"/>
          </a:xfrm>
        </p:grpSpPr>
        <p:cxnSp>
          <p:nvCxnSpPr>
            <p:cNvPr id="17" name="Gerade Verbindung 16"/>
            <p:cNvCxnSpPr/>
            <p:nvPr/>
          </p:nvCxnSpPr>
          <p:spPr>
            <a:xfrm rot="5400000">
              <a:off x="190800"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9" name="Gerade Verbindung 18"/>
            <p:cNvCxnSpPr/>
            <p:nvPr/>
          </p:nvCxnSpPr>
          <p:spPr>
            <a:xfrm rot="5400000">
              <a:off x="8689266"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0" name="Gerade Verbindung 19"/>
            <p:cNvCxnSpPr/>
            <p:nvPr userDrawn="1"/>
          </p:nvCxnSpPr>
          <p:spPr>
            <a:xfrm>
              <a:off x="-377675" y="3427045"/>
              <a:ext cx="262289"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1" name="Gerade Verbindung 20"/>
            <p:cNvCxnSpPr/>
            <p:nvPr userDrawn="1"/>
          </p:nvCxnSpPr>
          <p:spPr>
            <a:xfrm>
              <a:off x="-377675" y="762794"/>
              <a:ext cx="262800" cy="1281"/>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2" name="Gerade Verbindung 21"/>
            <p:cNvCxnSpPr/>
            <p:nvPr userDrawn="1"/>
          </p:nvCxnSpPr>
          <p:spPr>
            <a:xfrm>
              <a:off x="-377675" y="6304951"/>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3" name="Gerade Verbindung 22"/>
            <p:cNvCxnSpPr/>
            <p:nvPr userDrawn="1"/>
          </p:nvCxnSpPr>
          <p:spPr>
            <a:xfrm>
              <a:off x="-377675" y="6237242"/>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8" name="Gerade Verbindung 27"/>
            <p:cNvCxnSpPr/>
            <p:nvPr userDrawn="1"/>
          </p:nvCxnSpPr>
          <p:spPr>
            <a:xfrm>
              <a:off x="-377675" y="6774657"/>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9" name="Gerade Verbindung 28"/>
            <p:cNvCxnSpPr/>
            <p:nvPr/>
          </p:nvCxnSpPr>
          <p:spPr>
            <a:xfrm rot="5400000">
              <a:off x="4438800"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0" name="Gerade Verbindung 29"/>
            <p:cNvCxnSpPr/>
            <p:nvPr userDrawn="1"/>
          </p:nvCxnSpPr>
          <p:spPr>
            <a:xfrm>
              <a:off x="-377675" y="619432"/>
              <a:ext cx="262800" cy="1281"/>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33" name="Gerade Verbindung 32"/>
            <p:cNvCxnSpPr/>
            <p:nvPr userDrawn="1"/>
          </p:nvCxnSpPr>
          <p:spPr>
            <a:xfrm>
              <a:off x="-377675" y="2020566"/>
              <a:ext cx="262289"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34" name="Gerade Verbindung 33"/>
            <p:cNvCxnSpPr/>
            <p:nvPr userDrawn="1"/>
          </p:nvCxnSpPr>
          <p:spPr>
            <a:xfrm>
              <a:off x="-377675" y="4831557"/>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35" name="Gerade Verbindung 34"/>
            <p:cNvCxnSpPr/>
            <p:nvPr userDrawn="1"/>
          </p:nvCxnSpPr>
          <p:spPr>
            <a:xfrm rot="5400000">
              <a:off x="10959"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6" name="Gerade Verbindung 35"/>
            <p:cNvCxnSpPr/>
            <p:nvPr userDrawn="1"/>
          </p:nvCxnSpPr>
          <p:spPr>
            <a:xfrm rot="5400000">
              <a:off x="8870400"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11" name="Gruppieren 10"/>
          <p:cNvGrpSpPr/>
          <p:nvPr userDrawn="1"/>
        </p:nvGrpSpPr>
        <p:grpSpPr>
          <a:xfrm>
            <a:off x="142874" y="152400"/>
            <a:ext cx="8859601" cy="612775"/>
            <a:chOff x="142874" y="152400"/>
            <a:chExt cx="8859601" cy="612775"/>
          </a:xfrm>
          <a:solidFill>
            <a:schemeClr val="accent1"/>
          </a:solidFill>
        </p:grpSpPr>
        <p:sp>
          <p:nvSpPr>
            <p:cNvPr id="24" name="Rechteck 23"/>
            <p:cNvSpPr/>
            <p:nvPr userDrawn="1"/>
          </p:nvSpPr>
          <p:spPr>
            <a:xfrm>
              <a:off x="142875" y="152400"/>
              <a:ext cx="8859600" cy="47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Rechteck 24"/>
            <p:cNvSpPr/>
            <p:nvPr userDrawn="1"/>
          </p:nvSpPr>
          <p:spPr>
            <a:xfrm>
              <a:off x="142874" y="597694"/>
              <a:ext cx="187200" cy="1674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Rechteck 25"/>
            <p:cNvSpPr/>
            <p:nvPr userDrawn="1"/>
          </p:nvSpPr>
          <p:spPr>
            <a:xfrm>
              <a:off x="8814997" y="597693"/>
              <a:ext cx="187200" cy="1674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7" name="Bild 18" descr="g_eth_logo_kurz_neg_Schutzraum.eps"/>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324000" y="306000"/>
              <a:ext cx="971061" cy="158400"/>
            </a:xfrm>
            <a:prstGeom prst="rect">
              <a:avLst/>
            </a:prstGeom>
            <a:grpFill/>
          </p:spPr>
        </p:pic>
      </p:grpSp>
      <p:sp>
        <p:nvSpPr>
          <p:cNvPr id="4" name="Datumsplatzhalter 3"/>
          <p:cNvSpPr>
            <a:spLocks noGrp="1"/>
          </p:cNvSpPr>
          <p:nvPr userDrawn="1">
            <p:ph type="dt" sz="half" idx="2"/>
          </p:nvPr>
        </p:nvSpPr>
        <p:spPr>
          <a:xfrm>
            <a:off x="7937624" y="6308726"/>
            <a:ext cx="612068" cy="468312"/>
          </a:xfrm>
          <a:prstGeom prst="rect">
            <a:avLst/>
          </a:prstGeom>
        </p:spPr>
        <p:txBody>
          <a:bodyPr vert="horz" wrap="none" lIns="0" tIns="0" rIns="0" bIns="0" rtlCol="0" anchor="ctr"/>
          <a:lstStyle>
            <a:lvl1pPr algn="ctr">
              <a:defRPr sz="800">
                <a:solidFill>
                  <a:schemeClr val="tx1"/>
                </a:solidFill>
              </a:defRPr>
            </a:lvl1pPr>
          </a:lstStyle>
          <a:p>
            <a:r>
              <a:rPr lang="en-US" smtClean="0"/>
              <a:t>4/4/2016</a:t>
            </a:r>
            <a:endParaRPr lang="en-GB" dirty="0"/>
          </a:p>
        </p:txBody>
      </p:sp>
      <p:sp>
        <p:nvSpPr>
          <p:cNvPr id="5" name="Fußzeilenplatzhalter 4"/>
          <p:cNvSpPr>
            <a:spLocks noGrp="1"/>
          </p:cNvSpPr>
          <p:nvPr userDrawn="1">
            <p:ph type="ftr" sz="quarter" idx="3"/>
          </p:nvPr>
        </p:nvSpPr>
        <p:spPr>
          <a:xfrm>
            <a:off x="4572000" y="6308726"/>
            <a:ext cx="3208613" cy="468312"/>
          </a:xfrm>
          <a:prstGeom prst="rect">
            <a:avLst/>
          </a:prstGeom>
        </p:spPr>
        <p:txBody>
          <a:bodyPr vert="horz" wrap="none" lIns="0" tIns="0" rIns="0" bIns="0" rtlCol="0" anchor="ctr"/>
          <a:lstStyle>
            <a:lvl1pPr algn="r">
              <a:defRPr sz="800">
                <a:solidFill>
                  <a:schemeClr val="tx1"/>
                </a:solidFill>
              </a:defRPr>
            </a:lvl1pPr>
          </a:lstStyle>
          <a:p>
            <a:r>
              <a:rPr lang="en-GB" smtClean="0"/>
              <a:t>Katharina Schneider, Robin Oswald</a:t>
            </a:r>
            <a:endParaRPr lang="en-GB" dirty="0"/>
          </a:p>
        </p:txBody>
      </p:sp>
      <p:sp>
        <p:nvSpPr>
          <p:cNvPr id="6" name="Foliennummernplatzhalter 5"/>
          <p:cNvSpPr>
            <a:spLocks noGrp="1"/>
          </p:cNvSpPr>
          <p:nvPr userDrawn="1">
            <p:ph type="sldNum" sz="quarter" idx="4"/>
          </p:nvPr>
        </p:nvSpPr>
        <p:spPr>
          <a:xfrm>
            <a:off x="8626351" y="6308726"/>
            <a:ext cx="266700" cy="468312"/>
          </a:xfrm>
          <a:prstGeom prst="rect">
            <a:avLst/>
          </a:prstGeom>
        </p:spPr>
        <p:txBody>
          <a:bodyPr vert="horz" wrap="none" lIns="0" tIns="0" rIns="0" bIns="0" rtlCol="0" anchor="ctr"/>
          <a:lstStyle>
            <a:lvl1pPr algn="ctr">
              <a:defRPr sz="800">
                <a:solidFill>
                  <a:schemeClr val="tx1"/>
                </a:solidFill>
              </a:defRPr>
            </a:lvl1pPr>
          </a:lstStyle>
          <a:p>
            <a:fld id="{6C6AE60A-B69C-4790-82F7-3882EDF23186}" type="slidenum">
              <a:rPr lang="en-GB" smtClean="0"/>
              <a:pPr/>
              <a:t>‹#›</a:t>
            </a:fld>
            <a:endParaRPr lang="en-GB" dirty="0"/>
          </a:p>
        </p:txBody>
      </p:sp>
      <p:sp>
        <p:nvSpPr>
          <p:cNvPr id="3" name="Textplatzhalter 2"/>
          <p:cNvSpPr>
            <a:spLocks noGrp="1"/>
          </p:cNvSpPr>
          <p:nvPr userDrawn="1">
            <p:ph type="body" idx="1"/>
          </p:nvPr>
        </p:nvSpPr>
        <p:spPr>
          <a:xfrm>
            <a:off x="323850" y="2024064"/>
            <a:ext cx="8483938" cy="4213224"/>
          </a:xfrm>
          <a:prstGeom prst="rect">
            <a:avLst/>
          </a:prstGeom>
        </p:spPr>
        <p:txBody>
          <a:bodyPr vert="horz" lIns="140400" tIns="0" rIns="144000" bIns="0" rtlCol="0">
            <a:noAutofit/>
          </a:bodyPr>
          <a:lstStyle/>
          <a:p>
            <a:pPr lvl="0"/>
            <a:r>
              <a:rPr lang="en-GB" dirty="0" err="1" smtClean="0"/>
              <a:t>Erste</a:t>
            </a:r>
            <a:r>
              <a:rPr lang="en-GB" dirty="0" smtClean="0"/>
              <a:t> </a:t>
            </a:r>
            <a:r>
              <a:rPr lang="en-GB" dirty="0" err="1" smtClean="0"/>
              <a:t>Ebene</a:t>
            </a:r>
            <a:endParaRPr lang="en-GB" dirty="0" smtClean="0"/>
          </a:p>
          <a:p>
            <a:pPr lvl="1"/>
            <a:r>
              <a:rPr lang="en-GB" dirty="0" err="1" smtClean="0"/>
              <a:t>Zweite</a:t>
            </a:r>
            <a:r>
              <a:rPr lang="en-GB" dirty="0" smtClean="0"/>
              <a:t> </a:t>
            </a:r>
            <a:r>
              <a:rPr lang="en-GB" dirty="0" err="1" smtClean="0"/>
              <a:t>Ebene</a:t>
            </a:r>
            <a:endParaRPr lang="en-GB" dirty="0" smtClean="0"/>
          </a:p>
          <a:p>
            <a:pPr lvl="2"/>
            <a:r>
              <a:rPr lang="en-GB" dirty="0" err="1" smtClean="0"/>
              <a:t>Dritte</a:t>
            </a:r>
            <a:r>
              <a:rPr lang="en-GB" dirty="0" smtClean="0"/>
              <a:t> </a:t>
            </a:r>
            <a:r>
              <a:rPr lang="en-GB" dirty="0" err="1" smtClean="0"/>
              <a:t>Ebene</a:t>
            </a:r>
            <a:endParaRPr lang="en-GB" dirty="0" smtClean="0"/>
          </a:p>
          <a:p>
            <a:pPr lvl="3"/>
            <a:r>
              <a:rPr lang="en-GB" dirty="0" err="1" smtClean="0"/>
              <a:t>Vierte</a:t>
            </a:r>
            <a:r>
              <a:rPr lang="en-GB" dirty="0" smtClean="0"/>
              <a:t> </a:t>
            </a:r>
            <a:r>
              <a:rPr lang="en-GB" dirty="0" err="1" smtClean="0"/>
              <a:t>Ebene</a:t>
            </a:r>
            <a:endParaRPr lang="en-GB" dirty="0" smtClean="0"/>
          </a:p>
          <a:p>
            <a:pPr lvl="4"/>
            <a:r>
              <a:rPr lang="en-GB" dirty="0" err="1" smtClean="0"/>
              <a:t>Fünfte</a:t>
            </a:r>
            <a:r>
              <a:rPr lang="en-GB" dirty="0" smtClean="0"/>
              <a:t> </a:t>
            </a:r>
            <a:r>
              <a:rPr lang="en-GB" dirty="0" err="1" smtClean="0"/>
              <a:t>Ebene</a:t>
            </a:r>
            <a:endParaRPr lang="en-GB" dirty="0"/>
          </a:p>
        </p:txBody>
      </p:sp>
      <p:sp>
        <p:nvSpPr>
          <p:cNvPr id="16" name="Textfeld 15"/>
          <p:cNvSpPr txBox="1"/>
          <p:nvPr userDrawn="1"/>
        </p:nvSpPr>
        <p:spPr>
          <a:xfrm>
            <a:off x="8559849" y="6300190"/>
            <a:ext cx="105958" cy="468312"/>
          </a:xfrm>
          <a:prstGeom prst="rect">
            <a:avLst/>
          </a:prstGeom>
          <a:noFill/>
        </p:spPr>
        <p:txBody>
          <a:bodyPr wrap="none" lIns="36000" rIns="36000" rtlCol="0" anchor="ctr" anchorCtr="0">
            <a:noAutofit/>
          </a:bodyPr>
          <a:lstStyle/>
          <a:p>
            <a:pPr algn="ctr"/>
            <a:r>
              <a:rPr lang="en-GB" sz="800" dirty="0" smtClean="0"/>
              <a:t>|</a:t>
            </a:r>
            <a:endParaRPr lang="en-GB" sz="800" dirty="0"/>
          </a:p>
        </p:txBody>
      </p:sp>
      <p:sp>
        <p:nvSpPr>
          <p:cNvPr id="18" name="Textfeld 17"/>
          <p:cNvSpPr txBox="1"/>
          <p:nvPr userDrawn="1"/>
        </p:nvSpPr>
        <p:spPr>
          <a:xfrm>
            <a:off x="7834508" y="6300189"/>
            <a:ext cx="105958" cy="468312"/>
          </a:xfrm>
          <a:prstGeom prst="rect">
            <a:avLst/>
          </a:prstGeom>
          <a:noFill/>
        </p:spPr>
        <p:txBody>
          <a:bodyPr wrap="none" lIns="36000" rIns="36000" rtlCol="0" anchor="ctr" anchorCtr="0">
            <a:noAutofit/>
          </a:bodyPr>
          <a:lstStyle/>
          <a:p>
            <a:pPr algn="ctr"/>
            <a:r>
              <a:rPr lang="en-GB" sz="800" dirty="0" smtClean="0"/>
              <a:t>|</a:t>
            </a:r>
            <a:endParaRPr lang="en-GB" sz="800" dirty="0"/>
          </a:p>
        </p:txBody>
      </p:sp>
      <p:sp>
        <p:nvSpPr>
          <p:cNvPr id="2" name="Titelplatzhalter 1"/>
          <p:cNvSpPr>
            <a:spLocks noGrp="1"/>
          </p:cNvSpPr>
          <p:nvPr userDrawn="1">
            <p:ph type="title"/>
          </p:nvPr>
        </p:nvSpPr>
        <p:spPr bwMode="gray">
          <a:xfrm>
            <a:off x="323850" y="620714"/>
            <a:ext cx="8496300" cy="972000"/>
          </a:xfrm>
          <a:prstGeom prst="rect">
            <a:avLst/>
          </a:prstGeom>
          <a:solidFill>
            <a:schemeClr val="bg1"/>
          </a:solidFill>
        </p:spPr>
        <p:txBody>
          <a:bodyPr vert="horz" lIns="144000" tIns="54000" rIns="144000" bIns="0" rtlCol="0" anchor="t" anchorCtr="0">
            <a:noAutofit/>
          </a:bodyPr>
          <a:lstStyle/>
          <a:p>
            <a:r>
              <a:rPr lang="en-GB" dirty="0" err="1" smtClean="0"/>
              <a:t>Titelmasterformat</a:t>
            </a:r>
            <a:r>
              <a:rPr lang="en-GB" dirty="0" smtClean="0"/>
              <a:t> </a:t>
            </a:r>
            <a:r>
              <a:rPr lang="en-GB" dirty="0" err="1" smtClean="0"/>
              <a:t>durch</a:t>
            </a:r>
            <a:r>
              <a:rPr lang="en-GB" dirty="0" smtClean="0"/>
              <a:t> </a:t>
            </a:r>
            <a:r>
              <a:rPr lang="en-GB" dirty="0" err="1" smtClean="0"/>
              <a:t>Klicken</a:t>
            </a:r>
            <a:r>
              <a:rPr lang="en-GB" dirty="0" smtClean="0"/>
              <a:t> </a:t>
            </a:r>
            <a:r>
              <a:rPr lang="en-GB" dirty="0" err="1" smtClean="0"/>
              <a:t>bearbeiten</a:t>
            </a:r>
            <a:endParaRPr lang="en-GB" dirty="0"/>
          </a:p>
        </p:txBody>
      </p:sp>
      <p:sp>
        <p:nvSpPr>
          <p:cNvPr id="7" name="Textfeld 6"/>
          <p:cNvSpPr txBox="1"/>
          <p:nvPr userDrawn="1"/>
        </p:nvSpPr>
        <p:spPr>
          <a:xfrm>
            <a:off x="324000" y="6308725"/>
            <a:ext cx="4248000" cy="459775"/>
          </a:xfrm>
          <a:prstGeom prst="rect">
            <a:avLst/>
          </a:prstGeom>
          <a:noFill/>
        </p:spPr>
        <p:txBody>
          <a:bodyPr wrap="square" lIns="0" rIns="0" rtlCol="0" anchor="ctr" anchorCtr="0">
            <a:noAutofit/>
          </a:bodyPr>
          <a:lstStyle/>
          <a:p>
            <a:r>
              <a:rPr lang="en-GB" sz="800" b="1" dirty="0" smtClean="0"/>
              <a:t>Placeholder for organisational unit name / logo</a:t>
            </a:r>
            <a:r>
              <a:rPr lang="en-GB" sz="800" baseline="0" dirty="0" smtClean="0"/>
              <a:t/>
            </a:r>
            <a:br>
              <a:rPr lang="en-GB" sz="800" baseline="0" dirty="0" smtClean="0"/>
            </a:br>
            <a:r>
              <a:rPr lang="en-GB" sz="800" baseline="0" dirty="0" smtClean="0"/>
              <a:t>(edit in slide master via “View” &gt; “Slide Master”) </a:t>
            </a:r>
          </a:p>
        </p:txBody>
      </p:sp>
    </p:spTree>
    <p:extLst>
      <p:ext uri="{BB962C8B-B14F-4D97-AF65-F5344CB8AC3E}">
        <p14:creationId xmlns:p14="http://schemas.microsoft.com/office/powerpoint/2010/main" val="2021011491"/>
      </p:ext>
    </p:extLst>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 id="2147483824" r:id="rId9"/>
  </p:sldLayoutIdLst>
  <p:transition>
    <p:fade/>
  </p:transition>
  <p:timing>
    <p:tnLst>
      <p:par>
        <p:cTn id="1" dur="indefinite" restart="never" nodeType="tmRoot"/>
      </p:par>
    </p:tnLst>
  </p:timing>
  <p:hf hdr="0"/>
  <p:txStyles>
    <p:titleStyle>
      <a:lvl1pPr algn="l" defTabSz="914400" rtl="0" eaLnBrk="1" latinLnBrk="0" hangingPunct="1">
        <a:lnSpc>
          <a:spcPct val="100000"/>
        </a:lnSpc>
        <a:spcBef>
          <a:spcPct val="0"/>
        </a:spcBef>
        <a:buNone/>
        <a:defRPr sz="2800" b="1" kern="1200">
          <a:solidFill>
            <a:schemeClr val="tx1"/>
          </a:solidFill>
          <a:latin typeface="+mj-lt"/>
          <a:ea typeface="+mj-ea"/>
          <a:cs typeface="+mj-cs"/>
        </a:defRPr>
      </a:lvl1pPr>
    </p:titleStyle>
    <p:bodyStyle>
      <a:lvl1pPr marL="361950" indent="-361950" algn="l" defTabSz="914400" rtl="0" eaLnBrk="1" latinLnBrk="0" hangingPunct="1">
        <a:lnSpc>
          <a:spcPct val="100000"/>
        </a:lnSpc>
        <a:spcBef>
          <a:spcPts val="500"/>
        </a:spcBef>
        <a:buClr>
          <a:schemeClr val="accent1"/>
        </a:buClr>
        <a:buFont typeface="Wingdings" pitchFamily="2" charset="2"/>
        <a:buChar char="§"/>
        <a:defRPr sz="2400" kern="1200">
          <a:solidFill>
            <a:schemeClr val="tx1"/>
          </a:solidFill>
          <a:latin typeface="+mn-lt"/>
          <a:ea typeface="+mn-ea"/>
          <a:cs typeface="+mn-cs"/>
        </a:defRPr>
      </a:lvl1pPr>
      <a:lvl2pPr marL="627063" indent="-265113" algn="l" defTabSz="914400" rtl="0" eaLnBrk="1" latinLnBrk="0" hangingPunct="1">
        <a:lnSpc>
          <a:spcPct val="100000"/>
        </a:lnSpc>
        <a:spcBef>
          <a:spcPts val="400"/>
        </a:spcBef>
        <a:buClr>
          <a:schemeClr val="accent1"/>
        </a:buClr>
        <a:buFont typeface="Wingdings" pitchFamily="2" charset="2"/>
        <a:buChar char="§"/>
        <a:defRPr sz="2000" kern="1200">
          <a:solidFill>
            <a:schemeClr val="tx1"/>
          </a:solidFill>
          <a:latin typeface="+mn-lt"/>
          <a:ea typeface="+mn-ea"/>
          <a:cs typeface="+mn-cs"/>
        </a:defRPr>
      </a:lvl2pPr>
      <a:lvl3pPr marL="893763" indent="-266700" algn="l" defTabSz="914400" rtl="0" eaLnBrk="1" latinLnBrk="0" hangingPunct="1">
        <a:lnSpc>
          <a:spcPct val="100000"/>
        </a:lnSpc>
        <a:spcBef>
          <a:spcPts val="400"/>
        </a:spcBef>
        <a:buClr>
          <a:schemeClr val="accent1"/>
        </a:buClr>
        <a:buFont typeface="Wingdings" pitchFamily="2" charset="2"/>
        <a:buChar char="§"/>
        <a:defRPr sz="1800" kern="1200">
          <a:solidFill>
            <a:schemeClr val="tx1"/>
          </a:solidFill>
          <a:latin typeface="+mn-lt"/>
          <a:ea typeface="+mn-ea"/>
          <a:cs typeface="+mn-cs"/>
        </a:defRPr>
      </a:lvl3pPr>
      <a:lvl4pPr marL="1077913" indent="-177800" algn="l" defTabSz="914400" rtl="0" eaLnBrk="1" latinLnBrk="0" hangingPunct="1">
        <a:lnSpc>
          <a:spcPct val="100000"/>
        </a:lnSpc>
        <a:spcBef>
          <a:spcPts val="400"/>
        </a:spcBef>
        <a:buClr>
          <a:schemeClr val="accent1"/>
        </a:buClr>
        <a:buFont typeface="Wingdings" pitchFamily="2" charset="2"/>
        <a:buChar char="§"/>
        <a:defRPr sz="1600" kern="1200">
          <a:solidFill>
            <a:schemeClr val="tx1"/>
          </a:solidFill>
          <a:latin typeface="+mn-lt"/>
          <a:ea typeface="+mn-ea"/>
          <a:cs typeface="+mn-cs"/>
        </a:defRPr>
      </a:lvl4pPr>
      <a:lvl5pPr marL="1262063" indent="-184150" algn="l" defTabSz="914400" rtl="0" eaLnBrk="1" latinLnBrk="0" hangingPunct="1">
        <a:lnSpc>
          <a:spcPct val="100000"/>
        </a:lnSpc>
        <a:spcBef>
          <a:spcPts val="400"/>
        </a:spcBef>
        <a:buClr>
          <a:schemeClr val="accent1"/>
        </a:buClr>
        <a:buFont typeface="Wingdings" pitchFamily="2" charset="2"/>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04">
          <p15:clr>
            <a:srgbClr val="F26B43"/>
          </p15:clr>
        </p15:guide>
        <p15:guide id="2" pos="5556">
          <p15:clr>
            <a:srgbClr val="F26B43"/>
          </p15:clr>
        </p15:guide>
        <p15:guide id="3" pos="2880">
          <p15:clr>
            <a:srgbClr val="F26B43"/>
          </p15:clr>
        </p15:guide>
        <p15:guide id="4" orient="horz" pos="391">
          <p15:clr>
            <a:srgbClr val="F26B43"/>
          </p15:clr>
        </p15:guide>
        <p15:guide id="6" orient="horz" pos="2160">
          <p15:clr>
            <a:srgbClr val="F26B43"/>
          </p15:clr>
        </p15:guide>
        <p15:guide id="7" orient="horz" pos="3045">
          <p15:clr>
            <a:srgbClr val="F26B43"/>
          </p15:clr>
        </p15:guide>
        <p15:guide id="8" orient="horz" pos="3929">
          <p15:clr>
            <a:srgbClr val="F26B43"/>
          </p15:clr>
        </p15:guide>
        <p15:guide id="9" orient="horz" pos="1275">
          <p15:clr>
            <a:srgbClr val="F26B43"/>
          </p15:clr>
        </p15:guide>
        <p15:guide id="10" orient="horz" pos="3974">
          <p15:clr>
            <a:srgbClr val="F26B43"/>
          </p15:clr>
        </p15:guide>
        <p15:guide id="11" orient="horz" pos="4269">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9" name="Gruppieren 8"/>
          <p:cNvGrpSpPr/>
          <p:nvPr userDrawn="1"/>
        </p:nvGrpSpPr>
        <p:grpSpPr>
          <a:xfrm>
            <a:off x="-377675" y="-385093"/>
            <a:ext cx="9379990" cy="7159750"/>
            <a:chOff x="-377675" y="-385093"/>
            <a:chExt cx="9379990" cy="7159750"/>
          </a:xfrm>
        </p:grpSpPr>
        <p:cxnSp>
          <p:nvCxnSpPr>
            <p:cNvPr id="17" name="Gerade Verbindung 16"/>
            <p:cNvCxnSpPr/>
            <p:nvPr/>
          </p:nvCxnSpPr>
          <p:spPr>
            <a:xfrm rot="5400000">
              <a:off x="190800"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9" name="Gerade Verbindung 18"/>
            <p:cNvCxnSpPr/>
            <p:nvPr/>
          </p:nvCxnSpPr>
          <p:spPr>
            <a:xfrm rot="5400000">
              <a:off x="8689266"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0" name="Gerade Verbindung 19"/>
            <p:cNvCxnSpPr/>
            <p:nvPr userDrawn="1"/>
          </p:nvCxnSpPr>
          <p:spPr>
            <a:xfrm>
              <a:off x="-377675" y="3427045"/>
              <a:ext cx="262289"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1" name="Gerade Verbindung 20"/>
            <p:cNvCxnSpPr/>
            <p:nvPr userDrawn="1"/>
          </p:nvCxnSpPr>
          <p:spPr>
            <a:xfrm>
              <a:off x="-377675" y="762794"/>
              <a:ext cx="262800" cy="1281"/>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2" name="Gerade Verbindung 21"/>
            <p:cNvCxnSpPr/>
            <p:nvPr userDrawn="1"/>
          </p:nvCxnSpPr>
          <p:spPr>
            <a:xfrm>
              <a:off x="-377675" y="6304951"/>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3" name="Gerade Verbindung 22"/>
            <p:cNvCxnSpPr/>
            <p:nvPr userDrawn="1"/>
          </p:nvCxnSpPr>
          <p:spPr>
            <a:xfrm>
              <a:off x="-377675" y="6237242"/>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8" name="Gerade Verbindung 27"/>
            <p:cNvCxnSpPr/>
            <p:nvPr userDrawn="1"/>
          </p:nvCxnSpPr>
          <p:spPr>
            <a:xfrm>
              <a:off x="-377675" y="6774657"/>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9" name="Gerade Verbindung 28"/>
            <p:cNvCxnSpPr/>
            <p:nvPr/>
          </p:nvCxnSpPr>
          <p:spPr>
            <a:xfrm rot="5400000">
              <a:off x="4438800"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0" name="Gerade Verbindung 29"/>
            <p:cNvCxnSpPr/>
            <p:nvPr userDrawn="1"/>
          </p:nvCxnSpPr>
          <p:spPr>
            <a:xfrm>
              <a:off x="-377675" y="619432"/>
              <a:ext cx="262800" cy="1281"/>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33" name="Gerade Verbindung 32"/>
            <p:cNvCxnSpPr/>
            <p:nvPr userDrawn="1"/>
          </p:nvCxnSpPr>
          <p:spPr>
            <a:xfrm>
              <a:off x="-377675" y="2020566"/>
              <a:ext cx="262289"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34" name="Gerade Verbindung 33"/>
            <p:cNvCxnSpPr/>
            <p:nvPr userDrawn="1"/>
          </p:nvCxnSpPr>
          <p:spPr>
            <a:xfrm>
              <a:off x="-377675" y="4831557"/>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35" name="Gerade Verbindung 34"/>
            <p:cNvCxnSpPr/>
            <p:nvPr userDrawn="1"/>
          </p:nvCxnSpPr>
          <p:spPr>
            <a:xfrm rot="5400000">
              <a:off x="10959"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6" name="Gerade Verbindung 35"/>
            <p:cNvCxnSpPr/>
            <p:nvPr userDrawn="1"/>
          </p:nvCxnSpPr>
          <p:spPr>
            <a:xfrm rot="5400000">
              <a:off x="8870400"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11" name="Gruppieren 10"/>
          <p:cNvGrpSpPr/>
          <p:nvPr userDrawn="1"/>
        </p:nvGrpSpPr>
        <p:grpSpPr>
          <a:xfrm>
            <a:off x="142874" y="152400"/>
            <a:ext cx="8859601" cy="612775"/>
            <a:chOff x="142874" y="152400"/>
            <a:chExt cx="8859601" cy="612775"/>
          </a:xfrm>
          <a:solidFill>
            <a:schemeClr val="accent1"/>
          </a:solidFill>
        </p:grpSpPr>
        <p:sp>
          <p:nvSpPr>
            <p:cNvPr id="24" name="Rechteck 23"/>
            <p:cNvSpPr/>
            <p:nvPr userDrawn="1"/>
          </p:nvSpPr>
          <p:spPr>
            <a:xfrm>
              <a:off x="142875" y="152400"/>
              <a:ext cx="8859600" cy="47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Rechteck 24"/>
            <p:cNvSpPr/>
            <p:nvPr userDrawn="1"/>
          </p:nvSpPr>
          <p:spPr>
            <a:xfrm>
              <a:off x="142874" y="597694"/>
              <a:ext cx="187200" cy="1674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Rechteck 25"/>
            <p:cNvSpPr/>
            <p:nvPr userDrawn="1"/>
          </p:nvSpPr>
          <p:spPr>
            <a:xfrm>
              <a:off x="8814997" y="597693"/>
              <a:ext cx="187200" cy="1674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7" name="Bild 18" descr="g_eth_logo_kurz_neg_Schutzraum.eps"/>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324000" y="306000"/>
              <a:ext cx="971061" cy="158400"/>
            </a:xfrm>
            <a:prstGeom prst="rect">
              <a:avLst/>
            </a:prstGeom>
            <a:grpFill/>
          </p:spPr>
        </p:pic>
      </p:grpSp>
      <p:sp>
        <p:nvSpPr>
          <p:cNvPr id="4" name="Datumsplatzhalter 3"/>
          <p:cNvSpPr>
            <a:spLocks noGrp="1"/>
          </p:cNvSpPr>
          <p:nvPr userDrawn="1">
            <p:ph type="dt" sz="half" idx="2"/>
          </p:nvPr>
        </p:nvSpPr>
        <p:spPr>
          <a:xfrm>
            <a:off x="7937624" y="6308726"/>
            <a:ext cx="612068" cy="468312"/>
          </a:xfrm>
          <a:prstGeom prst="rect">
            <a:avLst/>
          </a:prstGeom>
        </p:spPr>
        <p:txBody>
          <a:bodyPr vert="horz" wrap="none" lIns="0" tIns="0" rIns="0" bIns="0" rtlCol="0" anchor="ctr"/>
          <a:lstStyle>
            <a:lvl1pPr algn="ctr">
              <a:defRPr sz="800">
                <a:solidFill>
                  <a:schemeClr val="tx1"/>
                </a:solidFill>
              </a:defRPr>
            </a:lvl1pPr>
          </a:lstStyle>
          <a:p>
            <a:r>
              <a:rPr lang="en-US" smtClean="0"/>
              <a:t>4/4/2016</a:t>
            </a:r>
            <a:endParaRPr lang="en-GB" dirty="0"/>
          </a:p>
        </p:txBody>
      </p:sp>
      <p:sp>
        <p:nvSpPr>
          <p:cNvPr id="5" name="Fußzeilenplatzhalter 4"/>
          <p:cNvSpPr>
            <a:spLocks noGrp="1"/>
          </p:cNvSpPr>
          <p:nvPr userDrawn="1">
            <p:ph type="ftr" sz="quarter" idx="3"/>
          </p:nvPr>
        </p:nvSpPr>
        <p:spPr>
          <a:xfrm>
            <a:off x="4572000" y="6308726"/>
            <a:ext cx="3208613" cy="468312"/>
          </a:xfrm>
          <a:prstGeom prst="rect">
            <a:avLst/>
          </a:prstGeom>
        </p:spPr>
        <p:txBody>
          <a:bodyPr vert="horz" wrap="none" lIns="0" tIns="0" rIns="0" bIns="0" rtlCol="0" anchor="ctr"/>
          <a:lstStyle>
            <a:lvl1pPr algn="r">
              <a:defRPr sz="800">
                <a:solidFill>
                  <a:schemeClr val="tx1"/>
                </a:solidFill>
              </a:defRPr>
            </a:lvl1pPr>
          </a:lstStyle>
          <a:p>
            <a:r>
              <a:rPr lang="en-GB" smtClean="0"/>
              <a:t>Katharina Schneider, Robin Oswald</a:t>
            </a:r>
            <a:endParaRPr lang="en-GB" dirty="0"/>
          </a:p>
        </p:txBody>
      </p:sp>
      <p:sp>
        <p:nvSpPr>
          <p:cNvPr id="6" name="Foliennummernplatzhalter 5"/>
          <p:cNvSpPr>
            <a:spLocks noGrp="1"/>
          </p:cNvSpPr>
          <p:nvPr userDrawn="1">
            <p:ph type="sldNum" sz="quarter" idx="4"/>
          </p:nvPr>
        </p:nvSpPr>
        <p:spPr>
          <a:xfrm>
            <a:off x="8626351" y="6308726"/>
            <a:ext cx="266700" cy="468312"/>
          </a:xfrm>
          <a:prstGeom prst="rect">
            <a:avLst/>
          </a:prstGeom>
        </p:spPr>
        <p:txBody>
          <a:bodyPr vert="horz" wrap="none" lIns="0" tIns="0" rIns="0" bIns="0" rtlCol="0" anchor="ctr"/>
          <a:lstStyle>
            <a:lvl1pPr algn="ctr">
              <a:defRPr sz="800">
                <a:solidFill>
                  <a:schemeClr val="tx1"/>
                </a:solidFill>
              </a:defRPr>
            </a:lvl1pPr>
          </a:lstStyle>
          <a:p>
            <a:fld id="{6C6AE60A-B69C-4790-82F7-3882EDF23186}" type="slidenum">
              <a:rPr lang="en-GB" smtClean="0"/>
              <a:pPr/>
              <a:t>‹#›</a:t>
            </a:fld>
            <a:endParaRPr lang="en-GB" dirty="0"/>
          </a:p>
        </p:txBody>
      </p:sp>
      <p:sp>
        <p:nvSpPr>
          <p:cNvPr id="3" name="Textplatzhalter 2"/>
          <p:cNvSpPr>
            <a:spLocks noGrp="1"/>
          </p:cNvSpPr>
          <p:nvPr userDrawn="1">
            <p:ph type="body" idx="1"/>
          </p:nvPr>
        </p:nvSpPr>
        <p:spPr>
          <a:xfrm>
            <a:off x="323850" y="2024064"/>
            <a:ext cx="8483938" cy="4213224"/>
          </a:xfrm>
          <a:prstGeom prst="rect">
            <a:avLst/>
          </a:prstGeom>
        </p:spPr>
        <p:txBody>
          <a:bodyPr vert="horz" lIns="140400" tIns="0" rIns="144000" bIns="0" rtlCol="0">
            <a:noAutofit/>
          </a:bodyPr>
          <a:lstStyle/>
          <a:p>
            <a:pPr lvl="0"/>
            <a:r>
              <a:rPr lang="en-GB" dirty="0" err="1" smtClean="0"/>
              <a:t>Erste</a:t>
            </a:r>
            <a:r>
              <a:rPr lang="en-GB" dirty="0" smtClean="0"/>
              <a:t> </a:t>
            </a:r>
            <a:r>
              <a:rPr lang="en-GB" dirty="0" err="1" smtClean="0"/>
              <a:t>Ebene</a:t>
            </a:r>
            <a:endParaRPr lang="en-GB" dirty="0" smtClean="0"/>
          </a:p>
          <a:p>
            <a:pPr lvl="1"/>
            <a:r>
              <a:rPr lang="en-GB" dirty="0" err="1" smtClean="0"/>
              <a:t>Zweite</a:t>
            </a:r>
            <a:r>
              <a:rPr lang="en-GB" dirty="0" smtClean="0"/>
              <a:t> </a:t>
            </a:r>
            <a:r>
              <a:rPr lang="en-GB" dirty="0" err="1" smtClean="0"/>
              <a:t>Ebene</a:t>
            </a:r>
            <a:endParaRPr lang="en-GB" dirty="0" smtClean="0"/>
          </a:p>
          <a:p>
            <a:pPr lvl="2"/>
            <a:r>
              <a:rPr lang="en-GB" dirty="0" err="1" smtClean="0"/>
              <a:t>Dritte</a:t>
            </a:r>
            <a:r>
              <a:rPr lang="en-GB" dirty="0" smtClean="0"/>
              <a:t> </a:t>
            </a:r>
            <a:r>
              <a:rPr lang="en-GB" dirty="0" err="1" smtClean="0"/>
              <a:t>Ebene</a:t>
            </a:r>
            <a:endParaRPr lang="en-GB" dirty="0" smtClean="0"/>
          </a:p>
          <a:p>
            <a:pPr lvl="3"/>
            <a:r>
              <a:rPr lang="en-GB" dirty="0" err="1" smtClean="0"/>
              <a:t>Vierte</a:t>
            </a:r>
            <a:r>
              <a:rPr lang="en-GB" dirty="0" smtClean="0"/>
              <a:t> </a:t>
            </a:r>
            <a:r>
              <a:rPr lang="en-GB" dirty="0" err="1" smtClean="0"/>
              <a:t>Ebene</a:t>
            </a:r>
            <a:endParaRPr lang="en-GB" dirty="0" smtClean="0"/>
          </a:p>
          <a:p>
            <a:pPr lvl="4"/>
            <a:r>
              <a:rPr lang="en-GB" dirty="0" err="1" smtClean="0"/>
              <a:t>Fünfte</a:t>
            </a:r>
            <a:r>
              <a:rPr lang="en-GB" dirty="0" smtClean="0"/>
              <a:t> </a:t>
            </a:r>
            <a:r>
              <a:rPr lang="en-GB" dirty="0" err="1" smtClean="0"/>
              <a:t>Ebene</a:t>
            </a:r>
            <a:endParaRPr lang="en-GB" dirty="0"/>
          </a:p>
        </p:txBody>
      </p:sp>
      <p:sp>
        <p:nvSpPr>
          <p:cNvPr id="16" name="Textfeld 15"/>
          <p:cNvSpPr txBox="1"/>
          <p:nvPr userDrawn="1"/>
        </p:nvSpPr>
        <p:spPr>
          <a:xfrm>
            <a:off x="8559849" y="6300190"/>
            <a:ext cx="105958" cy="468312"/>
          </a:xfrm>
          <a:prstGeom prst="rect">
            <a:avLst/>
          </a:prstGeom>
          <a:noFill/>
        </p:spPr>
        <p:txBody>
          <a:bodyPr wrap="none" lIns="36000" rIns="36000" rtlCol="0" anchor="ctr" anchorCtr="0">
            <a:noAutofit/>
          </a:bodyPr>
          <a:lstStyle/>
          <a:p>
            <a:pPr algn="ctr"/>
            <a:r>
              <a:rPr lang="en-GB" sz="800" dirty="0" smtClean="0"/>
              <a:t>|</a:t>
            </a:r>
            <a:endParaRPr lang="en-GB" sz="800" dirty="0"/>
          </a:p>
        </p:txBody>
      </p:sp>
      <p:sp>
        <p:nvSpPr>
          <p:cNvPr id="18" name="Textfeld 17"/>
          <p:cNvSpPr txBox="1"/>
          <p:nvPr userDrawn="1"/>
        </p:nvSpPr>
        <p:spPr>
          <a:xfrm>
            <a:off x="7834508" y="6300189"/>
            <a:ext cx="105958" cy="468312"/>
          </a:xfrm>
          <a:prstGeom prst="rect">
            <a:avLst/>
          </a:prstGeom>
          <a:noFill/>
        </p:spPr>
        <p:txBody>
          <a:bodyPr wrap="none" lIns="36000" rIns="36000" rtlCol="0" anchor="ctr" anchorCtr="0">
            <a:noAutofit/>
          </a:bodyPr>
          <a:lstStyle/>
          <a:p>
            <a:pPr algn="ctr"/>
            <a:r>
              <a:rPr lang="en-GB" sz="800" dirty="0" smtClean="0"/>
              <a:t>|</a:t>
            </a:r>
            <a:endParaRPr lang="en-GB" sz="800" dirty="0"/>
          </a:p>
        </p:txBody>
      </p:sp>
      <p:sp>
        <p:nvSpPr>
          <p:cNvPr id="2" name="Titelplatzhalter 1"/>
          <p:cNvSpPr>
            <a:spLocks noGrp="1"/>
          </p:cNvSpPr>
          <p:nvPr userDrawn="1">
            <p:ph type="title"/>
          </p:nvPr>
        </p:nvSpPr>
        <p:spPr bwMode="gray">
          <a:xfrm>
            <a:off x="323850" y="620714"/>
            <a:ext cx="8496300" cy="972000"/>
          </a:xfrm>
          <a:prstGeom prst="rect">
            <a:avLst/>
          </a:prstGeom>
          <a:solidFill>
            <a:schemeClr val="bg1"/>
          </a:solidFill>
        </p:spPr>
        <p:txBody>
          <a:bodyPr vert="horz" lIns="144000" tIns="54000" rIns="144000" bIns="0" rtlCol="0" anchor="t" anchorCtr="0">
            <a:noAutofit/>
          </a:bodyPr>
          <a:lstStyle/>
          <a:p>
            <a:r>
              <a:rPr lang="en-GB" dirty="0" err="1" smtClean="0"/>
              <a:t>Titelmasterformat</a:t>
            </a:r>
            <a:r>
              <a:rPr lang="en-GB" dirty="0" smtClean="0"/>
              <a:t> </a:t>
            </a:r>
            <a:r>
              <a:rPr lang="en-GB" dirty="0" err="1" smtClean="0"/>
              <a:t>durch</a:t>
            </a:r>
            <a:r>
              <a:rPr lang="en-GB" dirty="0" smtClean="0"/>
              <a:t> </a:t>
            </a:r>
            <a:r>
              <a:rPr lang="en-GB" dirty="0" err="1" smtClean="0"/>
              <a:t>Klicken</a:t>
            </a:r>
            <a:r>
              <a:rPr lang="en-GB" dirty="0" smtClean="0"/>
              <a:t> </a:t>
            </a:r>
            <a:r>
              <a:rPr lang="en-GB" dirty="0" err="1" smtClean="0"/>
              <a:t>bearbeiten</a:t>
            </a:r>
            <a:endParaRPr lang="en-GB" dirty="0"/>
          </a:p>
        </p:txBody>
      </p:sp>
      <p:sp>
        <p:nvSpPr>
          <p:cNvPr id="7" name="Textfeld 6"/>
          <p:cNvSpPr txBox="1"/>
          <p:nvPr userDrawn="1"/>
        </p:nvSpPr>
        <p:spPr>
          <a:xfrm>
            <a:off x="324000" y="6308725"/>
            <a:ext cx="4248000" cy="459775"/>
          </a:xfrm>
          <a:prstGeom prst="rect">
            <a:avLst/>
          </a:prstGeom>
          <a:noFill/>
        </p:spPr>
        <p:txBody>
          <a:bodyPr wrap="square" lIns="0" rIns="0" rtlCol="0" anchor="ctr" anchorCtr="0">
            <a:noAutofit/>
          </a:bodyPr>
          <a:lstStyle/>
          <a:p>
            <a:r>
              <a:rPr lang="en-GB" sz="800" b="1" dirty="0" smtClean="0"/>
              <a:t>Placeholder for organisational unit name / logo</a:t>
            </a:r>
            <a:r>
              <a:rPr lang="en-GB" sz="800" baseline="0" dirty="0" smtClean="0"/>
              <a:t/>
            </a:r>
            <a:br>
              <a:rPr lang="en-GB" sz="800" baseline="0" dirty="0" smtClean="0"/>
            </a:br>
            <a:r>
              <a:rPr lang="en-GB" sz="800" baseline="0" dirty="0" smtClean="0"/>
              <a:t>(edit in slide master via “View” &gt; “Slide Master”) </a:t>
            </a:r>
          </a:p>
        </p:txBody>
      </p:sp>
    </p:spTree>
    <p:extLst>
      <p:ext uri="{BB962C8B-B14F-4D97-AF65-F5344CB8AC3E}">
        <p14:creationId xmlns:p14="http://schemas.microsoft.com/office/powerpoint/2010/main" val="1853085697"/>
      </p:ext>
    </p:extLst>
  </p:cSld>
  <p:clrMap bg1="lt1" tx1="dk1" bg2="lt2" tx2="dk2" accent1="accent1" accent2="accent2" accent3="accent3" accent4="accent4" accent5="accent5" accent6="accent6" hlink="hlink" folHlink="folHlink"/>
  <p:sldLayoutIdLst>
    <p:sldLayoutId id="2147483826" r:id="rId1"/>
    <p:sldLayoutId id="2147483827" r:id="rId2"/>
    <p:sldLayoutId id="2147483828" r:id="rId3"/>
    <p:sldLayoutId id="2147483829" r:id="rId4"/>
    <p:sldLayoutId id="2147483830" r:id="rId5"/>
    <p:sldLayoutId id="2147483831" r:id="rId6"/>
    <p:sldLayoutId id="2147483832" r:id="rId7"/>
    <p:sldLayoutId id="2147483833" r:id="rId8"/>
    <p:sldLayoutId id="2147483836" r:id="rId9"/>
  </p:sldLayoutIdLst>
  <p:transition>
    <p:fade/>
  </p:transition>
  <p:timing>
    <p:tnLst>
      <p:par>
        <p:cTn id="1" dur="indefinite" restart="never" nodeType="tmRoot"/>
      </p:par>
    </p:tnLst>
  </p:timing>
  <p:hf hdr="0"/>
  <p:txStyles>
    <p:titleStyle>
      <a:lvl1pPr algn="l" defTabSz="914400" rtl="0" eaLnBrk="1" latinLnBrk="0" hangingPunct="1">
        <a:lnSpc>
          <a:spcPct val="100000"/>
        </a:lnSpc>
        <a:spcBef>
          <a:spcPct val="0"/>
        </a:spcBef>
        <a:buNone/>
        <a:defRPr sz="2800" b="1" kern="1200">
          <a:solidFill>
            <a:schemeClr val="tx1"/>
          </a:solidFill>
          <a:latin typeface="+mj-lt"/>
          <a:ea typeface="+mj-ea"/>
          <a:cs typeface="+mj-cs"/>
        </a:defRPr>
      </a:lvl1pPr>
    </p:titleStyle>
    <p:bodyStyle>
      <a:lvl1pPr marL="361950" indent="-361950" algn="l" defTabSz="914400" rtl="0" eaLnBrk="1" latinLnBrk="0" hangingPunct="1">
        <a:lnSpc>
          <a:spcPct val="100000"/>
        </a:lnSpc>
        <a:spcBef>
          <a:spcPts val="500"/>
        </a:spcBef>
        <a:buClr>
          <a:schemeClr val="accent1"/>
        </a:buClr>
        <a:buFont typeface="Wingdings" pitchFamily="2" charset="2"/>
        <a:buChar char="§"/>
        <a:defRPr sz="2400" kern="1200">
          <a:solidFill>
            <a:schemeClr val="tx1"/>
          </a:solidFill>
          <a:latin typeface="+mn-lt"/>
          <a:ea typeface="+mn-ea"/>
          <a:cs typeface="+mn-cs"/>
        </a:defRPr>
      </a:lvl1pPr>
      <a:lvl2pPr marL="627063" indent="-265113" algn="l" defTabSz="914400" rtl="0" eaLnBrk="1" latinLnBrk="0" hangingPunct="1">
        <a:lnSpc>
          <a:spcPct val="100000"/>
        </a:lnSpc>
        <a:spcBef>
          <a:spcPts val="400"/>
        </a:spcBef>
        <a:buClr>
          <a:schemeClr val="accent1"/>
        </a:buClr>
        <a:buFont typeface="Wingdings" pitchFamily="2" charset="2"/>
        <a:buChar char="§"/>
        <a:defRPr sz="2000" kern="1200">
          <a:solidFill>
            <a:schemeClr val="tx1"/>
          </a:solidFill>
          <a:latin typeface="+mn-lt"/>
          <a:ea typeface="+mn-ea"/>
          <a:cs typeface="+mn-cs"/>
        </a:defRPr>
      </a:lvl2pPr>
      <a:lvl3pPr marL="893763" indent="-266700" algn="l" defTabSz="914400" rtl="0" eaLnBrk="1" latinLnBrk="0" hangingPunct="1">
        <a:lnSpc>
          <a:spcPct val="100000"/>
        </a:lnSpc>
        <a:spcBef>
          <a:spcPts val="400"/>
        </a:spcBef>
        <a:buClr>
          <a:schemeClr val="accent1"/>
        </a:buClr>
        <a:buFont typeface="Wingdings" pitchFamily="2" charset="2"/>
        <a:buChar char="§"/>
        <a:defRPr sz="1800" kern="1200">
          <a:solidFill>
            <a:schemeClr val="tx1"/>
          </a:solidFill>
          <a:latin typeface="+mn-lt"/>
          <a:ea typeface="+mn-ea"/>
          <a:cs typeface="+mn-cs"/>
        </a:defRPr>
      </a:lvl3pPr>
      <a:lvl4pPr marL="1077913" indent="-177800" algn="l" defTabSz="914400" rtl="0" eaLnBrk="1" latinLnBrk="0" hangingPunct="1">
        <a:lnSpc>
          <a:spcPct val="100000"/>
        </a:lnSpc>
        <a:spcBef>
          <a:spcPts val="400"/>
        </a:spcBef>
        <a:buClr>
          <a:schemeClr val="accent1"/>
        </a:buClr>
        <a:buFont typeface="Wingdings" pitchFamily="2" charset="2"/>
        <a:buChar char="§"/>
        <a:defRPr sz="1600" kern="1200">
          <a:solidFill>
            <a:schemeClr val="tx1"/>
          </a:solidFill>
          <a:latin typeface="+mn-lt"/>
          <a:ea typeface="+mn-ea"/>
          <a:cs typeface="+mn-cs"/>
        </a:defRPr>
      </a:lvl4pPr>
      <a:lvl5pPr marL="1262063" indent="-184150" algn="l" defTabSz="914400" rtl="0" eaLnBrk="1" latinLnBrk="0" hangingPunct="1">
        <a:lnSpc>
          <a:spcPct val="100000"/>
        </a:lnSpc>
        <a:spcBef>
          <a:spcPts val="400"/>
        </a:spcBef>
        <a:buClr>
          <a:schemeClr val="accent1"/>
        </a:buClr>
        <a:buFont typeface="Wingdings" pitchFamily="2" charset="2"/>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04">
          <p15:clr>
            <a:srgbClr val="F26B43"/>
          </p15:clr>
        </p15:guide>
        <p15:guide id="2" pos="5556">
          <p15:clr>
            <a:srgbClr val="F26B43"/>
          </p15:clr>
        </p15:guide>
        <p15:guide id="3" pos="2880">
          <p15:clr>
            <a:srgbClr val="F26B43"/>
          </p15:clr>
        </p15:guide>
        <p15:guide id="4" orient="horz" pos="391">
          <p15:clr>
            <a:srgbClr val="F26B43"/>
          </p15:clr>
        </p15:guide>
        <p15:guide id="6" orient="horz" pos="2160">
          <p15:clr>
            <a:srgbClr val="F26B43"/>
          </p15:clr>
        </p15:guide>
        <p15:guide id="7" orient="horz" pos="3045">
          <p15:clr>
            <a:srgbClr val="F26B43"/>
          </p15:clr>
        </p15:guide>
        <p15:guide id="8" orient="horz" pos="3929">
          <p15:clr>
            <a:srgbClr val="F26B43"/>
          </p15:clr>
        </p15:guide>
        <p15:guide id="9" orient="horz" pos="1275">
          <p15:clr>
            <a:srgbClr val="F26B43"/>
          </p15:clr>
        </p15:guide>
        <p15:guide id="10" orient="horz" pos="3974">
          <p15:clr>
            <a:srgbClr val="F26B43"/>
          </p15:clr>
        </p15:guide>
        <p15:guide id="11" orient="horz" pos="4269">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9" name="Gruppieren 8"/>
          <p:cNvGrpSpPr/>
          <p:nvPr userDrawn="1"/>
        </p:nvGrpSpPr>
        <p:grpSpPr>
          <a:xfrm>
            <a:off x="-377675" y="-385093"/>
            <a:ext cx="9379990" cy="7159750"/>
            <a:chOff x="-377675" y="-385093"/>
            <a:chExt cx="9379990" cy="7159750"/>
          </a:xfrm>
        </p:grpSpPr>
        <p:cxnSp>
          <p:nvCxnSpPr>
            <p:cNvPr id="17" name="Gerade Verbindung 16"/>
            <p:cNvCxnSpPr/>
            <p:nvPr/>
          </p:nvCxnSpPr>
          <p:spPr>
            <a:xfrm rot="5400000">
              <a:off x="190800"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9" name="Gerade Verbindung 18"/>
            <p:cNvCxnSpPr/>
            <p:nvPr/>
          </p:nvCxnSpPr>
          <p:spPr>
            <a:xfrm rot="5400000">
              <a:off x="8689266"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0" name="Gerade Verbindung 19"/>
            <p:cNvCxnSpPr/>
            <p:nvPr userDrawn="1"/>
          </p:nvCxnSpPr>
          <p:spPr>
            <a:xfrm>
              <a:off x="-377675" y="3427045"/>
              <a:ext cx="262289"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1" name="Gerade Verbindung 20"/>
            <p:cNvCxnSpPr/>
            <p:nvPr userDrawn="1"/>
          </p:nvCxnSpPr>
          <p:spPr>
            <a:xfrm>
              <a:off x="-377675" y="762794"/>
              <a:ext cx="262800" cy="1281"/>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2" name="Gerade Verbindung 21"/>
            <p:cNvCxnSpPr/>
            <p:nvPr userDrawn="1"/>
          </p:nvCxnSpPr>
          <p:spPr>
            <a:xfrm>
              <a:off x="-377675" y="6304951"/>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3" name="Gerade Verbindung 22"/>
            <p:cNvCxnSpPr/>
            <p:nvPr userDrawn="1"/>
          </p:nvCxnSpPr>
          <p:spPr>
            <a:xfrm>
              <a:off x="-377675" y="6237242"/>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8" name="Gerade Verbindung 27"/>
            <p:cNvCxnSpPr/>
            <p:nvPr userDrawn="1"/>
          </p:nvCxnSpPr>
          <p:spPr>
            <a:xfrm>
              <a:off x="-377675" y="6774657"/>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9" name="Gerade Verbindung 28"/>
            <p:cNvCxnSpPr/>
            <p:nvPr/>
          </p:nvCxnSpPr>
          <p:spPr>
            <a:xfrm rot="5400000">
              <a:off x="4438800"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0" name="Gerade Verbindung 29"/>
            <p:cNvCxnSpPr/>
            <p:nvPr userDrawn="1"/>
          </p:nvCxnSpPr>
          <p:spPr>
            <a:xfrm>
              <a:off x="-377675" y="619432"/>
              <a:ext cx="262800" cy="1281"/>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33" name="Gerade Verbindung 32"/>
            <p:cNvCxnSpPr/>
            <p:nvPr userDrawn="1"/>
          </p:nvCxnSpPr>
          <p:spPr>
            <a:xfrm>
              <a:off x="-377675" y="2020566"/>
              <a:ext cx="262289"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34" name="Gerade Verbindung 33"/>
            <p:cNvCxnSpPr/>
            <p:nvPr userDrawn="1"/>
          </p:nvCxnSpPr>
          <p:spPr>
            <a:xfrm>
              <a:off x="-377675" y="4831557"/>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35" name="Gerade Verbindung 34"/>
            <p:cNvCxnSpPr/>
            <p:nvPr userDrawn="1"/>
          </p:nvCxnSpPr>
          <p:spPr>
            <a:xfrm rot="5400000">
              <a:off x="10959"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6" name="Gerade Verbindung 35"/>
            <p:cNvCxnSpPr/>
            <p:nvPr userDrawn="1"/>
          </p:nvCxnSpPr>
          <p:spPr>
            <a:xfrm rot="5400000">
              <a:off x="8870400"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11" name="Gruppieren 10"/>
          <p:cNvGrpSpPr/>
          <p:nvPr userDrawn="1"/>
        </p:nvGrpSpPr>
        <p:grpSpPr>
          <a:xfrm>
            <a:off x="142874" y="152400"/>
            <a:ext cx="8859601" cy="612775"/>
            <a:chOff x="142874" y="152400"/>
            <a:chExt cx="8859601" cy="612775"/>
          </a:xfrm>
          <a:solidFill>
            <a:schemeClr val="accent1"/>
          </a:solidFill>
        </p:grpSpPr>
        <p:sp>
          <p:nvSpPr>
            <p:cNvPr id="24" name="Rechteck 23"/>
            <p:cNvSpPr/>
            <p:nvPr userDrawn="1"/>
          </p:nvSpPr>
          <p:spPr>
            <a:xfrm>
              <a:off x="142875" y="152400"/>
              <a:ext cx="8859600" cy="47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Rechteck 24"/>
            <p:cNvSpPr/>
            <p:nvPr userDrawn="1"/>
          </p:nvSpPr>
          <p:spPr>
            <a:xfrm>
              <a:off x="142874" y="597694"/>
              <a:ext cx="187200" cy="1674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Rechteck 25"/>
            <p:cNvSpPr/>
            <p:nvPr userDrawn="1"/>
          </p:nvSpPr>
          <p:spPr>
            <a:xfrm>
              <a:off x="8814997" y="597693"/>
              <a:ext cx="187200" cy="1674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7" name="Bild 18" descr="g_eth_logo_kurz_neg_Schutzraum.eps"/>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324000" y="306000"/>
              <a:ext cx="971061" cy="158400"/>
            </a:xfrm>
            <a:prstGeom prst="rect">
              <a:avLst/>
            </a:prstGeom>
            <a:grpFill/>
          </p:spPr>
        </p:pic>
      </p:grpSp>
      <p:sp>
        <p:nvSpPr>
          <p:cNvPr id="4" name="Datumsplatzhalter 3"/>
          <p:cNvSpPr>
            <a:spLocks noGrp="1"/>
          </p:cNvSpPr>
          <p:nvPr userDrawn="1">
            <p:ph type="dt" sz="half" idx="2"/>
          </p:nvPr>
        </p:nvSpPr>
        <p:spPr>
          <a:xfrm>
            <a:off x="7937624" y="6308726"/>
            <a:ext cx="612068" cy="468312"/>
          </a:xfrm>
          <a:prstGeom prst="rect">
            <a:avLst/>
          </a:prstGeom>
        </p:spPr>
        <p:txBody>
          <a:bodyPr vert="horz" wrap="none" lIns="0" tIns="0" rIns="0" bIns="0" rtlCol="0" anchor="ctr"/>
          <a:lstStyle>
            <a:lvl1pPr algn="ctr">
              <a:defRPr sz="800">
                <a:solidFill>
                  <a:schemeClr val="tx1"/>
                </a:solidFill>
              </a:defRPr>
            </a:lvl1pPr>
          </a:lstStyle>
          <a:p>
            <a:r>
              <a:rPr lang="en-US" smtClean="0"/>
              <a:t>4/4/2016</a:t>
            </a:r>
            <a:endParaRPr lang="en-GB" dirty="0"/>
          </a:p>
        </p:txBody>
      </p:sp>
      <p:sp>
        <p:nvSpPr>
          <p:cNvPr id="5" name="Fußzeilenplatzhalter 4"/>
          <p:cNvSpPr>
            <a:spLocks noGrp="1"/>
          </p:cNvSpPr>
          <p:nvPr userDrawn="1">
            <p:ph type="ftr" sz="quarter" idx="3"/>
          </p:nvPr>
        </p:nvSpPr>
        <p:spPr>
          <a:xfrm>
            <a:off x="4572000" y="6308726"/>
            <a:ext cx="3208613" cy="468312"/>
          </a:xfrm>
          <a:prstGeom prst="rect">
            <a:avLst/>
          </a:prstGeom>
        </p:spPr>
        <p:txBody>
          <a:bodyPr vert="horz" wrap="none" lIns="0" tIns="0" rIns="0" bIns="0" rtlCol="0" anchor="ctr"/>
          <a:lstStyle>
            <a:lvl1pPr algn="r">
              <a:defRPr sz="800">
                <a:solidFill>
                  <a:schemeClr val="tx1"/>
                </a:solidFill>
              </a:defRPr>
            </a:lvl1pPr>
          </a:lstStyle>
          <a:p>
            <a:r>
              <a:rPr lang="en-GB" smtClean="0"/>
              <a:t>Katharina Schneider, Robin Oswald</a:t>
            </a:r>
            <a:endParaRPr lang="en-GB" dirty="0"/>
          </a:p>
        </p:txBody>
      </p:sp>
      <p:sp>
        <p:nvSpPr>
          <p:cNvPr id="6" name="Foliennummernplatzhalter 5"/>
          <p:cNvSpPr>
            <a:spLocks noGrp="1"/>
          </p:cNvSpPr>
          <p:nvPr userDrawn="1">
            <p:ph type="sldNum" sz="quarter" idx="4"/>
          </p:nvPr>
        </p:nvSpPr>
        <p:spPr>
          <a:xfrm>
            <a:off x="8626351" y="6308726"/>
            <a:ext cx="266700" cy="468312"/>
          </a:xfrm>
          <a:prstGeom prst="rect">
            <a:avLst/>
          </a:prstGeom>
        </p:spPr>
        <p:txBody>
          <a:bodyPr vert="horz" wrap="none" lIns="0" tIns="0" rIns="0" bIns="0" rtlCol="0" anchor="ctr"/>
          <a:lstStyle>
            <a:lvl1pPr algn="ctr">
              <a:defRPr sz="800">
                <a:solidFill>
                  <a:schemeClr val="tx1"/>
                </a:solidFill>
              </a:defRPr>
            </a:lvl1pPr>
          </a:lstStyle>
          <a:p>
            <a:fld id="{6C6AE60A-B69C-4790-82F7-3882EDF23186}" type="slidenum">
              <a:rPr lang="en-GB" smtClean="0"/>
              <a:pPr/>
              <a:t>‹#›</a:t>
            </a:fld>
            <a:endParaRPr lang="en-GB" dirty="0"/>
          </a:p>
        </p:txBody>
      </p:sp>
      <p:sp>
        <p:nvSpPr>
          <p:cNvPr id="3" name="Textplatzhalter 2"/>
          <p:cNvSpPr>
            <a:spLocks noGrp="1"/>
          </p:cNvSpPr>
          <p:nvPr userDrawn="1">
            <p:ph type="body" idx="1"/>
          </p:nvPr>
        </p:nvSpPr>
        <p:spPr>
          <a:xfrm>
            <a:off x="323850" y="2024064"/>
            <a:ext cx="8483938" cy="4213224"/>
          </a:xfrm>
          <a:prstGeom prst="rect">
            <a:avLst/>
          </a:prstGeom>
        </p:spPr>
        <p:txBody>
          <a:bodyPr vert="horz" lIns="140400" tIns="0" rIns="144000" bIns="0" rtlCol="0">
            <a:noAutofit/>
          </a:bodyPr>
          <a:lstStyle/>
          <a:p>
            <a:pPr lvl="0"/>
            <a:r>
              <a:rPr lang="en-GB" dirty="0" err="1" smtClean="0"/>
              <a:t>Erste</a:t>
            </a:r>
            <a:r>
              <a:rPr lang="en-GB" dirty="0" smtClean="0"/>
              <a:t> </a:t>
            </a:r>
            <a:r>
              <a:rPr lang="en-GB" dirty="0" err="1" smtClean="0"/>
              <a:t>Ebene</a:t>
            </a:r>
            <a:endParaRPr lang="en-GB" dirty="0" smtClean="0"/>
          </a:p>
          <a:p>
            <a:pPr lvl="1"/>
            <a:r>
              <a:rPr lang="en-GB" dirty="0" err="1" smtClean="0"/>
              <a:t>Zweite</a:t>
            </a:r>
            <a:r>
              <a:rPr lang="en-GB" dirty="0" smtClean="0"/>
              <a:t> </a:t>
            </a:r>
            <a:r>
              <a:rPr lang="en-GB" dirty="0" err="1" smtClean="0"/>
              <a:t>Ebene</a:t>
            </a:r>
            <a:endParaRPr lang="en-GB" dirty="0" smtClean="0"/>
          </a:p>
          <a:p>
            <a:pPr lvl="2"/>
            <a:r>
              <a:rPr lang="en-GB" dirty="0" err="1" smtClean="0"/>
              <a:t>Dritte</a:t>
            </a:r>
            <a:r>
              <a:rPr lang="en-GB" dirty="0" smtClean="0"/>
              <a:t> </a:t>
            </a:r>
            <a:r>
              <a:rPr lang="en-GB" dirty="0" err="1" smtClean="0"/>
              <a:t>Ebene</a:t>
            </a:r>
            <a:endParaRPr lang="en-GB" dirty="0" smtClean="0"/>
          </a:p>
          <a:p>
            <a:pPr lvl="3"/>
            <a:r>
              <a:rPr lang="en-GB" dirty="0" err="1" smtClean="0"/>
              <a:t>Vierte</a:t>
            </a:r>
            <a:r>
              <a:rPr lang="en-GB" dirty="0" smtClean="0"/>
              <a:t> </a:t>
            </a:r>
            <a:r>
              <a:rPr lang="en-GB" dirty="0" err="1" smtClean="0"/>
              <a:t>Ebene</a:t>
            </a:r>
            <a:endParaRPr lang="en-GB" dirty="0" smtClean="0"/>
          </a:p>
          <a:p>
            <a:pPr lvl="4"/>
            <a:r>
              <a:rPr lang="en-GB" dirty="0" err="1" smtClean="0"/>
              <a:t>Fünfte</a:t>
            </a:r>
            <a:r>
              <a:rPr lang="en-GB" dirty="0" smtClean="0"/>
              <a:t> </a:t>
            </a:r>
            <a:r>
              <a:rPr lang="en-GB" dirty="0" err="1" smtClean="0"/>
              <a:t>Ebene</a:t>
            </a:r>
            <a:endParaRPr lang="en-GB" dirty="0"/>
          </a:p>
        </p:txBody>
      </p:sp>
      <p:sp>
        <p:nvSpPr>
          <p:cNvPr id="16" name="Textfeld 15"/>
          <p:cNvSpPr txBox="1"/>
          <p:nvPr userDrawn="1"/>
        </p:nvSpPr>
        <p:spPr>
          <a:xfrm>
            <a:off x="8559849" y="6300190"/>
            <a:ext cx="105958" cy="468312"/>
          </a:xfrm>
          <a:prstGeom prst="rect">
            <a:avLst/>
          </a:prstGeom>
          <a:noFill/>
        </p:spPr>
        <p:txBody>
          <a:bodyPr wrap="none" lIns="36000" rIns="36000" rtlCol="0" anchor="ctr" anchorCtr="0">
            <a:noAutofit/>
          </a:bodyPr>
          <a:lstStyle/>
          <a:p>
            <a:pPr algn="ctr"/>
            <a:r>
              <a:rPr lang="en-GB" sz="800" dirty="0" smtClean="0"/>
              <a:t>|</a:t>
            </a:r>
            <a:endParaRPr lang="en-GB" sz="800" dirty="0"/>
          </a:p>
        </p:txBody>
      </p:sp>
      <p:sp>
        <p:nvSpPr>
          <p:cNvPr id="18" name="Textfeld 17"/>
          <p:cNvSpPr txBox="1"/>
          <p:nvPr userDrawn="1"/>
        </p:nvSpPr>
        <p:spPr>
          <a:xfrm>
            <a:off x="7834508" y="6300189"/>
            <a:ext cx="105958" cy="468312"/>
          </a:xfrm>
          <a:prstGeom prst="rect">
            <a:avLst/>
          </a:prstGeom>
          <a:noFill/>
        </p:spPr>
        <p:txBody>
          <a:bodyPr wrap="none" lIns="36000" rIns="36000" rtlCol="0" anchor="ctr" anchorCtr="0">
            <a:noAutofit/>
          </a:bodyPr>
          <a:lstStyle/>
          <a:p>
            <a:pPr algn="ctr"/>
            <a:r>
              <a:rPr lang="en-GB" sz="800" dirty="0" smtClean="0"/>
              <a:t>|</a:t>
            </a:r>
            <a:endParaRPr lang="en-GB" sz="800" dirty="0"/>
          </a:p>
        </p:txBody>
      </p:sp>
      <p:sp>
        <p:nvSpPr>
          <p:cNvPr id="2" name="Titelplatzhalter 1"/>
          <p:cNvSpPr>
            <a:spLocks noGrp="1"/>
          </p:cNvSpPr>
          <p:nvPr userDrawn="1">
            <p:ph type="title"/>
          </p:nvPr>
        </p:nvSpPr>
        <p:spPr bwMode="gray">
          <a:xfrm>
            <a:off x="323850" y="620714"/>
            <a:ext cx="8496300" cy="972000"/>
          </a:xfrm>
          <a:prstGeom prst="rect">
            <a:avLst/>
          </a:prstGeom>
          <a:solidFill>
            <a:schemeClr val="bg1"/>
          </a:solidFill>
        </p:spPr>
        <p:txBody>
          <a:bodyPr vert="horz" lIns="144000" tIns="54000" rIns="144000" bIns="0" rtlCol="0" anchor="t" anchorCtr="0">
            <a:noAutofit/>
          </a:bodyPr>
          <a:lstStyle/>
          <a:p>
            <a:r>
              <a:rPr lang="en-GB" dirty="0" err="1" smtClean="0"/>
              <a:t>Titelmasterformat</a:t>
            </a:r>
            <a:r>
              <a:rPr lang="en-GB" dirty="0" smtClean="0"/>
              <a:t> </a:t>
            </a:r>
            <a:r>
              <a:rPr lang="en-GB" dirty="0" err="1" smtClean="0"/>
              <a:t>durch</a:t>
            </a:r>
            <a:r>
              <a:rPr lang="en-GB" dirty="0" smtClean="0"/>
              <a:t> </a:t>
            </a:r>
            <a:r>
              <a:rPr lang="en-GB" dirty="0" err="1" smtClean="0"/>
              <a:t>Klicken</a:t>
            </a:r>
            <a:r>
              <a:rPr lang="en-GB" dirty="0" smtClean="0"/>
              <a:t> </a:t>
            </a:r>
            <a:r>
              <a:rPr lang="en-GB" dirty="0" err="1" smtClean="0"/>
              <a:t>bearbeiten</a:t>
            </a:r>
            <a:endParaRPr lang="en-GB" dirty="0"/>
          </a:p>
        </p:txBody>
      </p:sp>
      <p:sp>
        <p:nvSpPr>
          <p:cNvPr id="7" name="Textfeld 6"/>
          <p:cNvSpPr txBox="1"/>
          <p:nvPr userDrawn="1"/>
        </p:nvSpPr>
        <p:spPr>
          <a:xfrm>
            <a:off x="324000" y="6308725"/>
            <a:ext cx="4248000" cy="459775"/>
          </a:xfrm>
          <a:prstGeom prst="rect">
            <a:avLst/>
          </a:prstGeom>
          <a:noFill/>
        </p:spPr>
        <p:txBody>
          <a:bodyPr wrap="square" lIns="0" rIns="0" rtlCol="0" anchor="ctr" anchorCtr="0">
            <a:noAutofit/>
          </a:bodyPr>
          <a:lstStyle/>
          <a:p>
            <a:r>
              <a:rPr lang="en-GB" sz="800" b="1" dirty="0" smtClean="0"/>
              <a:t>Placeholder for organisational unit name / logo</a:t>
            </a:r>
            <a:r>
              <a:rPr lang="en-GB" sz="800" baseline="0" dirty="0" smtClean="0"/>
              <a:t/>
            </a:r>
            <a:br>
              <a:rPr lang="en-GB" sz="800" baseline="0" dirty="0" smtClean="0"/>
            </a:br>
            <a:r>
              <a:rPr lang="en-GB" sz="800" baseline="0" dirty="0" smtClean="0"/>
              <a:t>(edit in slide master via “View” &gt; “Slide Master”) </a:t>
            </a:r>
          </a:p>
        </p:txBody>
      </p:sp>
    </p:spTree>
    <p:extLst>
      <p:ext uri="{BB962C8B-B14F-4D97-AF65-F5344CB8AC3E}">
        <p14:creationId xmlns:p14="http://schemas.microsoft.com/office/powerpoint/2010/main" val="1913461019"/>
      </p:ext>
    </p:extLst>
  </p:cSld>
  <p:clrMap bg1="lt1" tx1="dk1" bg2="lt2" tx2="dk2" accent1="accent1" accent2="accent2" accent3="accent3" accent4="accent4" accent5="accent5" accent6="accent6" hlink="hlink" folHlink="folHlink"/>
  <p:sldLayoutIdLst>
    <p:sldLayoutId id="2147483838" r:id="rId1"/>
    <p:sldLayoutId id="2147483839" r:id="rId2"/>
    <p:sldLayoutId id="2147483840" r:id="rId3"/>
    <p:sldLayoutId id="2147483841" r:id="rId4"/>
    <p:sldLayoutId id="2147483842" r:id="rId5"/>
    <p:sldLayoutId id="2147483843" r:id="rId6"/>
    <p:sldLayoutId id="2147483844" r:id="rId7"/>
    <p:sldLayoutId id="2147483845" r:id="rId8"/>
    <p:sldLayoutId id="2147483848" r:id="rId9"/>
  </p:sldLayoutIdLst>
  <p:transition>
    <p:fade/>
  </p:transition>
  <p:timing>
    <p:tnLst>
      <p:par>
        <p:cTn id="1" dur="indefinite" restart="never" nodeType="tmRoot"/>
      </p:par>
    </p:tnLst>
  </p:timing>
  <p:hf hdr="0"/>
  <p:txStyles>
    <p:titleStyle>
      <a:lvl1pPr algn="l" defTabSz="914400" rtl="0" eaLnBrk="1" latinLnBrk="0" hangingPunct="1">
        <a:lnSpc>
          <a:spcPct val="100000"/>
        </a:lnSpc>
        <a:spcBef>
          <a:spcPct val="0"/>
        </a:spcBef>
        <a:buNone/>
        <a:defRPr sz="2800" b="1" kern="1200">
          <a:solidFill>
            <a:schemeClr val="tx1"/>
          </a:solidFill>
          <a:latin typeface="+mj-lt"/>
          <a:ea typeface="+mj-ea"/>
          <a:cs typeface="+mj-cs"/>
        </a:defRPr>
      </a:lvl1pPr>
    </p:titleStyle>
    <p:bodyStyle>
      <a:lvl1pPr marL="361950" indent="-361950" algn="l" defTabSz="914400" rtl="0" eaLnBrk="1" latinLnBrk="0" hangingPunct="1">
        <a:lnSpc>
          <a:spcPct val="100000"/>
        </a:lnSpc>
        <a:spcBef>
          <a:spcPts val="500"/>
        </a:spcBef>
        <a:buClr>
          <a:schemeClr val="accent1"/>
        </a:buClr>
        <a:buFont typeface="Wingdings" pitchFamily="2" charset="2"/>
        <a:buChar char="§"/>
        <a:defRPr sz="2400" kern="1200">
          <a:solidFill>
            <a:schemeClr val="tx1"/>
          </a:solidFill>
          <a:latin typeface="+mn-lt"/>
          <a:ea typeface="+mn-ea"/>
          <a:cs typeface="+mn-cs"/>
        </a:defRPr>
      </a:lvl1pPr>
      <a:lvl2pPr marL="627063" indent="-265113" algn="l" defTabSz="914400" rtl="0" eaLnBrk="1" latinLnBrk="0" hangingPunct="1">
        <a:lnSpc>
          <a:spcPct val="100000"/>
        </a:lnSpc>
        <a:spcBef>
          <a:spcPts val="400"/>
        </a:spcBef>
        <a:buClr>
          <a:schemeClr val="accent1"/>
        </a:buClr>
        <a:buFont typeface="Wingdings" pitchFamily="2" charset="2"/>
        <a:buChar char="§"/>
        <a:defRPr sz="2000" kern="1200">
          <a:solidFill>
            <a:schemeClr val="tx1"/>
          </a:solidFill>
          <a:latin typeface="+mn-lt"/>
          <a:ea typeface="+mn-ea"/>
          <a:cs typeface="+mn-cs"/>
        </a:defRPr>
      </a:lvl2pPr>
      <a:lvl3pPr marL="893763" indent="-266700" algn="l" defTabSz="914400" rtl="0" eaLnBrk="1" latinLnBrk="0" hangingPunct="1">
        <a:lnSpc>
          <a:spcPct val="100000"/>
        </a:lnSpc>
        <a:spcBef>
          <a:spcPts val="400"/>
        </a:spcBef>
        <a:buClr>
          <a:schemeClr val="accent1"/>
        </a:buClr>
        <a:buFont typeface="Wingdings" pitchFamily="2" charset="2"/>
        <a:buChar char="§"/>
        <a:defRPr sz="1800" kern="1200">
          <a:solidFill>
            <a:schemeClr val="tx1"/>
          </a:solidFill>
          <a:latin typeface="+mn-lt"/>
          <a:ea typeface="+mn-ea"/>
          <a:cs typeface="+mn-cs"/>
        </a:defRPr>
      </a:lvl3pPr>
      <a:lvl4pPr marL="1077913" indent="-177800" algn="l" defTabSz="914400" rtl="0" eaLnBrk="1" latinLnBrk="0" hangingPunct="1">
        <a:lnSpc>
          <a:spcPct val="100000"/>
        </a:lnSpc>
        <a:spcBef>
          <a:spcPts val="400"/>
        </a:spcBef>
        <a:buClr>
          <a:schemeClr val="accent1"/>
        </a:buClr>
        <a:buFont typeface="Wingdings" pitchFamily="2" charset="2"/>
        <a:buChar char="§"/>
        <a:defRPr sz="1600" kern="1200">
          <a:solidFill>
            <a:schemeClr val="tx1"/>
          </a:solidFill>
          <a:latin typeface="+mn-lt"/>
          <a:ea typeface="+mn-ea"/>
          <a:cs typeface="+mn-cs"/>
        </a:defRPr>
      </a:lvl4pPr>
      <a:lvl5pPr marL="1262063" indent="-184150" algn="l" defTabSz="914400" rtl="0" eaLnBrk="1" latinLnBrk="0" hangingPunct="1">
        <a:lnSpc>
          <a:spcPct val="100000"/>
        </a:lnSpc>
        <a:spcBef>
          <a:spcPts val="400"/>
        </a:spcBef>
        <a:buClr>
          <a:schemeClr val="accent1"/>
        </a:buClr>
        <a:buFont typeface="Wingdings" pitchFamily="2" charset="2"/>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04">
          <p15:clr>
            <a:srgbClr val="F26B43"/>
          </p15:clr>
        </p15:guide>
        <p15:guide id="2" pos="5556">
          <p15:clr>
            <a:srgbClr val="F26B43"/>
          </p15:clr>
        </p15:guide>
        <p15:guide id="3" pos="2880">
          <p15:clr>
            <a:srgbClr val="F26B43"/>
          </p15:clr>
        </p15:guide>
        <p15:guide id="4" orient="horz" pos="391">
          <p15:clr>
            <a:srgbClr val="F26B43"/>
          </p15:clr>
        </p15:guide>
        <p15:guide id="6" orient="horz" pos="2160">
          <p15:clr>
            <a:srgbClr val="F26B43"/>
          </p15:clr>
        </p15:guide>
        <p15:guide id="7" orient="horz" pos="3045">
          <p15:clr>
            <a:srgbClr val="F26B43"/>
          </p15:clr>
        </p15:guide>
        <p15:guide id="8" orient="horz" pos="3929">
          <p15:clr>
            <a:srgbClr val="F26B43"/>
          </p15:clr>
        </p15:guide>
        <p15:guide id="9" orient="horz" pos="1275">
          <p15:clr>
            <a:srgbClr val="F26B43"/>
          </p15:clr>
        </p15:guide>
        <p15:guide id="10" orient="horz" pos="3974">
          <p15:clr>
            <a:srgbClr val="F26B43"/>
          </p15:clr>
        </p15:guide>
        <p15:guide id="11" orient="horz" pos="4269">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9" name="Gruppieren 8"/>
          <p:cNvGrpSpPr/>
          <p:nvPr userDrawn="1"/>
        </p:nvGrpSpPr>
        <p:grpSpPr>
          <a:xfrm>
            <a:off x="-377675" y="-385093"/>
            <a:ext cx="9379990" cy="7159750"/>
            <a:chOff x="-377675" y="-385093"/>
            <a:chExt cx="9379990" cy="7159750"/>
          </a:xfrm>
        </p:grpSpPr>
        <p:cxnSp>
          <p:nvCxnSpPr>
            <p:cNvPr id="17" name="Gerade Verbindung 16"/>
            <p:cNvCxnSpPr/>
            <p:nvPr/>
          </p:nvCxnSpPr>
          <p:spPr>
            <a:xfrm rot="5400000">
              <a:off x="190800"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9" name="Gerade Verbindung 18"/>
            <p:cNvCxnSpPr/>
            <p:nvPr/>
          </p:nvCxnSpPr>
          <p:spPr>
            <a:xfrm rot="5400000">
              <a:off x="8689266"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0" name="Gerade Verbindung 19"/>
            <p:cNvCxnSpPr/>
            <p:nvPr userDrawn="1"/>
          </p:nvCxnSpPr>
          <p:spPr>
            <a:xfrm>
              <a:off x="-377675" y="3427045"/>
              <a:ext cx="262289"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1" name="Gerade Verbindung 20"/>
            <p:cNvCxnSpPr/>
            <p:nvPr userDrawn="1"/>
          </p:nvCxnSpPr>
          <p:spPr>
            <a:xfrm>
              <a:off x="-377675" y="762794"/>
              <a:ext cx="262800" cy="1281"/>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2" name="Gerade Verbindung 21"/>
            <p:cNvCxnSpPr/>
            <p:nvPr userDrawn="1"/>
          </p:nvCxnSpPr>
          <p:spPr>
            <a:xfrm>
              <a:off x="-377675" y="6304951"/>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3" name="Gerade Verbindung 22"/>
            <p:cNvCxnSpPr/>
            <p:nvPr userDrawn="1"/>
          </p:nvCxnSpPr>
          <p:spPr>
            <a:xfrm>
              <a:off x="-377675" y="6237242"/>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8" name="Gerade Verbindung 27"/>
            <p:cNvCxnSpPr/>
            <p:nvPr userDrawn="1"/>
          </p:nvCxnSpPr>
          <p:spPr>
            <a:xfrm>
              <a:off x="-377675" y="6774657"/>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29" name="Gerade Verbindung 28"/>
            <p:cNvCxnSpPr/>
            <p:nvPr/>
          </p:nvCxnSpPr>
          <p:spPr>
            <a:xfrm rot="5400000">
              <a:off x="4438800"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0" name="Gerade Verbindung 29"/>
            <p:cNvCxnSpPr/>
            <p:nvPr userDrawn="1"/>
          </p:nvCxnSpPr>
          <p:spPr>
            <a:xfrm>
              <a:off x="-377675" y="619432"/>
              <a:ext cx="262800" cy="1281"/>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33" name="Gerade Verbindung 32"/>
            <p:cNvCxnSpPr/>
            <p:nvPr userDrawn="1"/>
          </p:nvCxnSpPr>
          <p:spPr>
            <a:xfrm>
              <a:off x="-377675" y="2020566"/>
              <a:ext cx="262289"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34" name="Gerade Verbindung 33"/>
            <p:cNvCxnSpPr/>
            <p:nvPr userDrawn="1"/>
          </p:nvCxnSpPr>
          <p:spPr>
            <a:xfrm>
              <a:off x="-377675" y="4831557"/>
              <a:ext cx="262800" cy="0"/>
            </a:xfrm>
            <a:prstGeom prst="line">
              <a:avLst/>
            </a:prstGeom>
            <a:ln w="6350" cap="flat" cmpd="sng" algn="ctr">
              <a:solidFill>
                <a:srgbClr val="FF0066"/>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cxnSp>
          <p:nvCxnSpPr>
            <p:cNvPr id="35" name="Gerade Verbindung 34"/>
            <p:cNvCxnSpPr/>
            <p:nvPr userDrawn="1"/>
          </p:nvCxnSpPr>
          <p:spPr>
            <a:xfrm rot="5400000">
              <a:off x="10959"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6" name="Gerade Verbindung 35"/>
            <p:cNvCxnSpPr/>
            <p:nvPr userDrawn="1"/>
          </p:nvCxnSpPr>
          <p:spPr>
            <a:xfrm rot="5400000">
              <a:off x="8870400" y="-254209"/>
              <a:ext cx="262800" cy="1031"/>
            </a:xfrm>
            <a:prstGeom prst="line">
              <a:avLst/>
            </a:prstGeom>
            <a:ln w="6350" cap="flat" cmpd="sng" algn="ctr">
              <a:solidFill>
                <a:srgbClr val="FF006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11" name="Gruppieren 10"/>
          <p:cNvGrpSpPr/>
          <p:nvPr userDrawn="1"/>
        </p:nvGrpSpPr>
        <p:grpSpPr>
          <a:xfrm>
            <a:off x="142874" y="152400"/>
            <a:ext cx="8859601" cy="612775"/>
            <a:chOff x="142874" y="152400"/>
            <a:chExt cx="8859601" cy="612775"/>
          </a:xfrm>
          <a:solidFill>
            <a:schemeClr val="accent1"/>
          </a:solidFill>
        </p:grpSpPr>
        <p:sp>
          <p:nvSpPr>
            <p:cNvPr id="24" name="Rechteck 23"/>
            <p:cNvSpPr/>
            <p:nvPr userDrawn="1"/>
          </p:nvSpPr>
          <p:spPr>
            <a:xfrm>
              <a:off x="142875" y="152400"/>
              <a:ext cx="8859600" cy="47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Rechteck 24"/>
            <p:cNvSpPr/>
            <p:nvPr userDrawn="1"/>
          </p:nvSpPr>
          <p:spPr>
            <a:xfrm>
              <a:off x="142874" y="597694"/>
              <a:ext cx="187200" cy="1674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Rechteck 25"/>
            <p:cNvSpPr/>
            <p:nvPr userDrawn="1"/>
          </p:nvSpPr>
          <p:spPr>
            <a:xfrm>
              <a:off x="8814997" y="597693"/>
              <a:ext cx="187200" cy="1674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7" name="Bild 18" descr="g_eth_logo_kurz_neg_Schutzraum.eps"/>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324000" y="306000"/>
              <a:ext cx="971061" cy="158400"/>
            </a:xfrm>
            <a:prstGeom prst="rect">
              <a:avLst/>
            </a:prstGeom>
            <a:grpFill/>
          </p:spPr>
        </p:pic>
      </p:grpSp>
      <p:sp>
        <p:nvSpPr>
          <p:cNvPr id="4" name="Datumsplatzhalter 3"/>
          <p:cNvSpPr>
            <a:spLocks noGrp="1"/>
          </p:cNvSpPr>
          <p:nvPr userDrawn="1">
            <p:ph type="dt" sz="half" idx="2"/>
          </p:nvPr>
        </p:nvSpPr>
        <p:spPr>
          <a:xfrm>
            <a:off x="7937624" y="6308726"/>
            <a:ext cx="612068" cy="468312"/>
          </a:xfrm>
          <a:prstGeom prst="rect">
            <a:avLst/>
          </a:prstGeom>
        </p:spPr>
        <p:txBody>
          <a:bodyPr vert="horz" wrap="none" lIns="0" tIns="0" rIns="0" bIns="0" rtlCol="0" anchor="ctr"/>
          <a:lstStyle>
            <a:lvl1pPr algn="ctr">
              <a:defRPr sz="800">
                <a:solidFill>
                  <a:schemeClr val="tx1"/>
                </a:solidFill>
              </a:defRPr>
            </a:lvl1pPr>
          </a:lstStyle>
          <a:p>
            <a:r>
              <a:rPr lang="en-US" smtClean="0"/>
              <a:t>4/4/2016</a:t>
            </a:r>
            <a:endParaRPr lang="en-GB" dirty="0"/>
          </a:p>
        </p:txBody>
      </p:sp>
      <p:sp>
        <p:nvSpPr>
          <p:cNvPr id="5" name="Fußzeilenplatzhalter 4"/>
          <p:cNvSpPr>
            <a:spLocks noGrp="1"/>
          </p:cNvSpPr>
          <p:nvPr userDrawn="1">
            <p:ph type="ftr" sz="quarter" idx="3"/>
          </p:nvPr>
        </p:nvSpPr>
        <p:spPr>
          <a:xfrm>
            <a:off x="4572000" y="6308726"/>
            <a:ext cx="3208613" cy="468312"/>
          </a:xfrm>
          <a:prstGeom prst="rect">
            <a:avLst/>
          </a:prstGeom>
        </p:spPr>
        <p:txBody>
          <a:bodyPr vert="horz" wrap="none" lIns="0" tIns="0" rIns="0" bIns="0" rtlCol="0" anchor="ctr"/>
          <a:lstStyle>
            <a:lvl1pPr algn="r">
              <a:defRPr sz="800">
                <a:solidFill>
                  <a:schemeClr val="tx1"/>
                </a:solidFill>
              </a:defRPr>
            </a:lvl1pPr>
          </a:lstStyle>
          <a:p>
            <a:r>
              <a:rPr lang="en-GB" smtClean="0"/>
              <a:t>Katharina Schneider, Robin Oswald</a:t>
            </a:r>
            <a:endParaRPr lang="en-GB" dirty="0"/>
          </a:p>
        </p:txBody>
      </p:sp>
      <p:sp>
        <p:nvSpPr>
          <p:cNvPr id="6" name="Foliennummernplatzhalter 5"/>
          <p:cNvSpPr>
            <a:spLocks noGrp="1"/>
          </p:cNvSpPr>
          <p:nvPr userDrawn="1">
            <p:ph type="sldNum" sz="quarter" idx="4"/>
          </p:nvPr>
        </p:nvSpPr>
        <p:spPr>
          <a:xfrm>
            <a:off x="8626351" y="6308726"/>
            <a:ext cx="266700" cy="468312"/>
          </a:xfrm>
          <a:prstGeom prst="rect">
            <a:avLst/>
          </a:prstGeom>
        </p:spPr>
        <p:txBody>
          <a:bodyPr vert="horz" wrap="none" lIns="0" tIns="0" rIns="0" bIns="0" rtlCol="0" anchor="ctr"/>
          <a:lstStyle>
            <a:lvl1pPr algn="ctr">
              <a:defRPr sz="800">
                <a:solidFill>
                  <a:schemeClr val="tx1"/>
                </a:solidFill>
              </a:defRPr>
            </a:lvl1pPr>
          </a:lstStyle>
          <a:p>
            <a:fld id="{6C6AE60A-B69C-4790-82F7-3882EDF23186}" type="slidenum">
              <a:rPr lang="en-GB" smtClean="0"/>
              <a:pPr/>
              <a:t>‹#›</a:t>
            </a:fld>
            <a:endParaRPr lang="en-GB" dirty="0"/>
          </a:p>
        </p:txBody>
      </p:sp>
      <p:sp>
        <p:nvSpPr>
          <p:cNvPr id="3" name="Textplatzhalter 2"/>
          <p:cNvSpPr>
            <a:spLocks noGrp="1"/>
          </p:cNvSpPr>
          <p:nvPr userDrawn="1">
            <p:ph type="body" idx="1"/>
          </p:nvPr>
        </p:nvSpPr>
        <p:spPr>
          <a:xfrm>
            <a:off x="323850" y="2024064"/>
            <a:ext cx="8483938" cy="4213224"/>
          </a:xfrm>
          <a:prstGeom prst="rect">
            <a:avLst/>
          </a:prstGeom>
        </p:spPr>
        <p:txBody>
          <a:bodyPr vert="horz" lIns="140400" tIns="0" rIns="144000" bIns="0" rtlCol="0">
            <a:noAutofit/>
          </a:bodyPr>
          <a:lstStyle/>
          <a:p>
            <a:pPr lvl="0"/>
            <a:r>
              <a:rPr lang="en-GB" dirty="0" err="1" smtClean="0"/>
              <a:t>Erste</a:t>
            </a:r>
            <a:r>
              <a:rPr lang="en-GB" dirty="0" smtClean="0"/>
              <a:t> </a:t>
            </a:r>
            <a:r>
              <a:rPr lang="en-GB" dirty="0" err="1" smtClean="0"/>
              <a:t>Ebene</a:t>
            </a:r>
            <a:endParaRPr lang="en-GB" dirty="0" smtClean="0"/>
          </a:p>
          <a:p>
            <a:pPr lvl="1"/>
            <a:r>
              <a:rPr lang="en-GB" dirty="0" err="1" smtClean="0"/>
              <a:t>Zweite</a:t>
            </a:r>
            <a:r>
              <a:rPr lang="en-GB" dirty="0" smtClean="0"/>
              <a:t> </a:t>
            </a:r>
            <a:r>
              <a:rPr lang="en-GB" dirty="0" err="1" smtClean="0"/>
              <a:t>Ebene</a:t>
            </a:r>
            <a:endParaRPr lang="en-GB" dirty="0" smtClean="0"/>
          </a:p>
          <a:p>
            <a:pPr lvl="2"/>
            <a:r>
              <a:rPr lang="en-GB" dirty="0" err="1" smtClean="0"/>
              <a:t>Dritte</a:t>
            </a:r>
            <a:r>
              <a:rPr lang="en-GB" dirty="0" smtClean="0"/>
              <a:t> </a:t>
            </a:r>
            <a:r>
              <a:rPr lang="en-GB" dirty="0" err="1" smtClean="0"/>
              <a:t>Ebene</a:t>
            </a:r>
            <a:endParaRPr lang="en-GB" dirty="0" smtClean="0"/>
          </a:p>
          <a:p>
            <a:pPr lvl="3"/>
            <a:r>
              <a:rPr lang="en-GB" dirty="0" err="1" smtClean="0"/>
              <a:t>Vierte</a:t>
            </a:r>
            <a:r>
              <a:rPr lang="en-GB" dirty="0" smtClean="0"/>
              <a:t> </a:t>
            </a:r>
            <a:r>
              <a:rPr lang="en-GB" dirty="0" err="1" smtClean="0"/>
              <a:t>Ebene</a:t>
            </a:r>
            <a:endParaRPr lang="en-GB" dirty="0" smtClean="0"/>
          </a:p>
          <a:p>
            <a:pPr lvl="4"/>
            <a:r>
              <a:rPr lang="en-GB" dirty="0" err="1" smtClean="0"/>
              <a:t>Fünfte</a:t>
            </a:r>
            <a:r>
              <a:rPr lang="en-GB" dirty="0" smtClean="0"/>
              <a:t> </a:t>
            </a:r>
            <a:r>
              <a:rPr lang="en-GB" dirty="0" err="1" smtClean="0"/>
              <a:t>Ebene</a:t>
            </a:r>
            <a:endParaRPr lang="en-GB" dirty="0"/>
          </a:p>
        </p:txBody>
      </p:sp>
      <p:sp>
        <p:nvSpPr>
          <p:cNvPr id="16" name="Textfeld 15"/>
          <p:cNvSpPr txBox="1"/>
          <p:nvPr userDrawn="1"/>
        </p:nvSpPr>
        <p:spPr>
          <a:xfrm>
            <a:off x="8559849" y="6300190"/>
            <a:ext cx="105958" cy="468312"/>
          </a:xfrm>
          <a:prstGeom prst="rect">
            <a:avLst/>
          </a:prstGeom>
          <a:noFill/>
        </p:spPr>
        <p:txBody>
          <a:bodyPr wrap="none" lIns="36000" rIns="36000" rtlCol="0" anchor="ctr" anchorCtr="0">
            <a:noAutofit/>
          </a:bodyPr>
          <a:lstStyle/>
          <a:p>
            <a:pPr algn="ctr"/>
            <a:r>
              <a:rPr lang="en-GB" sz="800" dirty="0" smtClean="0"/>
              <a:t>|</a:t>
            </a:r>
            <a:endParaRPr lang="en-GB" sz="800" dirty="0"/>
          </a:p>
        </p:txBody>
      </p:sp>
      <p:sp>
        <p:nvSpPr>
          <p:cNvPr id="18" name="Textfeld 17"/>
          <p:cNvSpPr txBox="1"/>
          <p:nvPr userDrawn="1"/>
        </p:nvSpPr>
        <p:spPr>
          <a:xfrm>
            <a:off x="7834508" y="6300189"/>
            <a:ext cx="105958" cy="468312"/>
          </a:xfrm>
          <a:prstGeom prst="rect">
            <a:avLst/>
          </a:prstGeom>
          <a:noFill/>
        </p:spPr>
        <p:txBody>
          <a:bodyPr wrap="none" lIns="36000" rIns="36000" rtlCol="0" anchor="ctr" anchorCtr="0">
            <a:noAutofit/>
          </a:bodyPr>
          <a:lstStyle/>
          <a:p>
            <a:pPr algn="ctr"/>
            <a:r>
              <a:rPr lang="en-GB" sz="800" dirty="0" smtClean="0"/>
              <a:t>|</a:t>
            </a:r>
            <a:endParaRPr lang="en-GB" sz="800" dirty="0"/>
          </a:p>
        </p:txBody>
      </p:sp>
      <p:sp>
        <p:nvSpPr>
          <p:cNvPr id="2" name="Titelplatzhalter 1"/>
          <p:cNvSpPr>
            <a:spLocks noGrp="1"/>
          </p:cNvSpPr>
          <p:nvPr userDrawn="1">
            <p:ph type="title"/>
          </p:nvPr>
        </p:nvSpPr>
        <p:spPr bwMode="gray">
          <a:xfrm>
            <a:off x="323850" y="620714"/>
            <a:ext cx="8496300" cy="972000"/>
          </a:xfrm>
          <a:prstGeom prst="rect">
            <a:avLst/>
          </a:prstGeom>
          <a:solidFill>
            <a:schemeClr val="bg1"/>
          </a:solidFill>
        </p:spPr>
        <p:txBody>
          <a:bodyPr vert="horz" lIns="144000" tIns="54000" rIns="144000" bIns="0" rtlCol="0" anchor="t" anchorCtr="0">
            <a:noAutofit/>
          </a:bodyPr>
          <a:lstStyle/>
          <a:p>
            <a:r>
              <a:rPr lang="en-GB" dirty="0" err="1" smtClean="0"/>
              <a:t>Titelmasterformat</a:t>
            </a:r>
            <a:r>
              <a:rPr lang="en-GB" dirty="0" smtClean="0"/>
              <a:t> </a:t>
            </a:r>
            <a:r>
              <a:rPr lang="en-GB" dirty="0" err="1" smtClean="0"/>
              <a:t>durch</a:t>
            </a:r>
            <a:r>
              <a:rPr lang="en-GB" dirty="0" smtClean="0"/>
              <a:t> </a:t>
            </a:r>
            <a:r>
              <a:rPr lang="en-GB" dirty="0" err="1" smtClean="0"/>
              <a:t>Klicken</a:t>
            </a:r>
            <a:r>
              <a:rPr lang="en-GB" dirty="0" smtClean="0"/>
              <a:t> </a:t>
            </a:r>
            <a:r>
              <a:rPr lang="en-GB" dirty="0" err="1" smtClean="0"/>
              <a:t>bearbeiten</a:t>
            </a:r>
            <a:endParaRPr lang="en-GB" dirty="0"/>
          </a:p>
        </p:txBody>
      </p:sp>
      <p:sp>
        <p:nvSpPr>
          <p:cNvPr id="7" name="Textfeld 6"/>
          <p:cNvSpPr txBox="1"/>
          <p:nvPr userDrawn="1"/>
        </p:nvSpPr>
        <p:spPr>
          <a:xfrm>
            <a:off x="324000" y="6308725"/>
            <a:ext cx="4248000" cy="459775"/>
          </a:xfrm>
          <a:prstGeom prst="rect">
            <a:avLst/>
          </a:prstGeom>
          <a:noFill/>
        </p:spPr>
        <p:txBody>
          <a:bodyPr wrap="square" lIns="0" rIns="0" rtlCol="0" anchor="ctr" anchorCtr="0">
            <a:noAutofit/>
          </a:bodyPr>
          <a:lstStyle/>
          <a:p>
            <a:r>
              <a:rPr lang="en-GB" sz="800" b="1" dirty="0" smtClean="0"/>
              <a:t>Placeholder for organisational unit name / logo</a:t>
            </a:r>
            <a:r>
              <a:rPr lang="en-GB" sz="800" baseline="0" dirty="0" smtClean="0"/>
              <a:t/>
            </a:r>
            <a:br>
              <a:rPr lang="en-GB" sz="800" baseline="0" dirty="0" smtClean="0"/>
            </a:br>
            <a:r>
              <a:rPr lang="en-GB" sz="800" baseline="0" dirty="0" smtClean="0"/>
              <a:t>(edit in slide master via “View” &gt; “Slide Master”) </a:t>
            </a:r>
          </a:p>
        </p:txBody>
      </p:sp>
    </p:spTree>
    <p:extLst>
      <p:ext uri="{BB962C8B-B14F-4D97-AF65-F5344CB8AC3E}">
        <p14:creationId xmlns:p14="http://schemas.microsoft.com/office/powerpoint/2010/main" val="3426202566"/>
      </p:ext>
    </p:extLst>
  </p:cSld>
  <p:clrMap bg1="lt1" tx1="dk1" bg2="lt2" tx2="dk2" accent1="accent1" accent2="accent2" accent3="accent3" accent4="accent4" accent5="accent5" accent6="accent6" hlink="hlink" folHlink="folHlink"/>
  <p:sldLayoutIdLst>
    <p:sldLayoutId id="2147483850" r:id="rId1"/>
    <p:sldLayoutId id="2147483851" r:id="rId2"/>
    <p:sldLayoutId id="2147483852" r:id="rId3"/>
    <p:sldLayoutId id="2147483853" r:id="rId4"/>
    <p:sldLayoutId id="2147483854" r:id="rId5"/>
    <p:sldLayoutId id="2147483855" r:id="rId6"/>
    <p:sldLayoutId id="2147483856" r:id="rId7"/>
    <p:sldLayoutId id="2147483857" r:id="rId8"/>
    <p:sldLayoutId id="2147483860" r:id="rId9"/>
  </p:sldLayoutIdLst>
  <p:transition>
    <p:fade/>
  </p:transition>
  <p:timing>
    <p:tnLst>
      <p:par>
        <p:cTn id="1" dur="indefinite" restart="never" nodeType="tmRoot"/>
      </p:par>
    </p:tnLst>
  </p:timing>
  <p:hf hdr="0"/>
  <p:txStyles>
    <p:titleStyle>
      <a:lvl1pPr algn="l" defTabSz="914400" rtl="0" eaLnBrk="1" latinLnBrk="0" hangingPunct="1">
        <a:lnSpc>
          <a:spcPct val="100000"/>
        </a:lnSpc>
        <a:spcBef>
          <a:spcPct val="0"/>
        </a:spcBef>
        <a:buNone/>
        <a:defRPr sz="2800" b="1" kern="1200">
          <a:solidFill>
            <a:schemeClr val="tx1"/>
          </a:solidFill>
          <a:latin typeface="+mj-lt"/>
          <a:ea typeface="+mj-ea"/>
          <a:cs typeface="+mj-cs"/>
        </a:defRPr>
      </a:lvl1pPr>
    </p:titleStyle>
    <p:bodyStyle>
      <a:lvl1pPr marL="361950" indent="-361950" algn="l" defTabSz="914400" rtl="0" eaLnBrk="1" latinLnBrk="0" hangingPunct="1">
        <a:lnSpc>
          <a:spcPct val="100000"/>
        </a:lnSpc>
        <a:spcBef>
          <a:spcPts val="500"/>
        </a:spcBef>
        <a:buClr>
          <a:schemeClr val="accent1"/>
        </a:buClr>
        <a:buFont typeface="Wingdings" pitchFamily="2" charset="2"/>
        <a:buChar char="§"/>
        <a:defRPr sz="2400" kern="1200">
          <a:solidFill>
            <a:schemeClr val="tx1"/>
          </a:solidFill>
          <a:latin typeface="+mn-lt"/>
          <a:ea typeface="+mn-ea"/>
          <a:cs typeface="+mn-cs"/>
        </a:defRPr>
      </a:lvl1pPr>
      <a:lvl2pPr marL="627063" indent="-265113" algn="l" defTabSz="914400" rtl="0" eaLnBrk="1" latinLnBrk="0" hangingPunct="1">
        <a:lnSpc>
          <a:spcPct val="100000"/>
        </a:lnSpc>
        <a:spcBef>
          <a:spcPts val="400"/>
        </a:spcBef>
        <a:buClr>
          <a:schemeClr val="accent1"/>
        </a:buClr>
        <a:buFont typeface="Wingdings" pitchFamily="2" charset="2"/>
        <a:buChar char="§"/>
        <a:defRPr sz="2000" kern="1200">
          <a:solidFill>
            <a:schemeClr val="tx1"/>
          </a:solidFill>
          <a:latin typeface="+mn-lt"/>
          <a:ea typeface="+mn-ea"/>
          <a:cs typeface="+mn-cs"/>
        </a:defRPr>
      </a:lvl2pPr>
      <a:lvl3pPr marL="893763" indent="-266700" algn="l" defTabSz="914400" rtl="0" eaLnBrk="1" latinLnBrk="0" hangingPunct="1">
        <a:lnSpc>
          <a:spcPct val="100000"/>
        </a:lnSpc>
        <a:spcBef>
          <a:spcPts val="400"/>
        </a:spcBef>
        <a:buClr>
          <a:schemeClr val="accent1"/>
        </a:buClr>
        <a:buFont typeface="Wingdings" pitchFamily="2" charset="2"/>
        <a:buChar char="§"/>
        <a:defRPr sz="1800" kern="1200">
          <a:solidFill>
            <a:schemeClr val="tx1"/>
          </a:solidFill>
          <a:latin typeface="+mn-lt"/>
          <a:ea typeface="+mn-ea"/>
          <a:cs typeface="+mn-cs"/>
        </a:defRPr>
      </a:lvl3pPr>
      <a:lvl4pPr marL="1077913" indent="-177800" algn="l" defTabSz="914400" rtl="0" eaLnBrk="1" latinLnBrk="0" hangingPunct="1">
        <a:lnSpc>
          <a:spcPct val="100000"/>
        </a:lnSpc>
        <a:spcBef>
          <a:spcPts val="400"/>
        </a:spcBef>
        <a:buClr>
          <a:schemeClr val="accent1"/>
        </a:buClr>
        <a:buFont typeface="Wingdings" pitchFamily="2" charset="2"/>
        <a:buChar char="§"/>
        <a:defRPr sz="1600" kern="1200">
          <a:solidFill>
            <a:schemeClr val="tx1"/>
          </a:solidFill>
          <a:latin typeface="+mn-lt"/>
          <a:ea typeface="+mn-ea"/>
          <a:cs typeface="+mn-cs"/>
        </a:defRPr>
      </a:lvl4pPr>
      <a:lvl5pPr marL="1262063" indent="-184150" algn="l" defTabSz="914400" rtl="0" eaLnBrk="1" latinLnBrk="0" hangingPunct="1">
        <a:lnSpc>
          <a:spcPct val="100000"/>
        </a:lnSpc>
        <a:spcBef>
          <a:spcPts val="400"/>
        </a:spcBef>
        <a:buClr>
          <a:schemeClr val="accent1"/>
        </a:buClr>
        <a:buFont typeface="Wingdings" pitchFamily="2" charset="2"/>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04">
          <p15:clr>
            <a:srgbClr val="F26B43"/>
          </p15:clr>
        </p15:guide>
        <p15:guide id="2" pos="5556">
          <p15:clr>
            <a:srgbClr val="F26B43"/>
          </p15:clr>
        </p15:guide>
        <p15:guide id="3" pos="2880">
          <p15:clr>
            <a:srgbClr val="F26B43"/>
          </p15:clr>
        </p15:guide>
        <p15:guide id="4" orient="horz" pos="391">
          <p15:clr>
            <a:srgbClr val="F26B43"/>
          </p15:clr>
        </p15:guide>
        <p15:guide id="6" orient="horz" pos="2160">
          <p15:clr>
            <a:srgbClr val="F26B43"/>
          </p15:clr>
        </p15:guide>
        <p15:guide id="7" orient="horz" pos="3045">
          <p15:clr>
            <a:srgbClr val="F26B43"/>
          </p15:clr>
        </p15:guide>
        <p15:guide id="8" orient="horz" pos="3929">
          <p15:clr>
            <a:srgbClr val="F26B43"/>
          </p15:clr>
        </p15:guide>
        <p15:guide id="9" orient="horz" pos="1275">
          <p15:clr>
            <a:srgbClr val="F26B43"/>
          </p15:clr>
        </p15:guide>
        <p15:guide id="10" orient="horz" pos="3974">
          <p15:clr>
            <a:srgbClr val="F26B43"/>
          </p15:clr>
        </p15:guide>
        <p15:guide id="11" orient="horz" pos="426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tags" Target="../tags/tag3.xml"/><Relationship Id="rId7" Type="http://schemas.openxmlformats.org/officeDocument/2006/relationships/image" Target="../media/image32.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notesSlide" Target="../notesSlides/notesSlide11.xml"/><Relationship Id="rId11" Type="http://schemas.openxmlformats.org/officeDocument/2006/relationships/image" Target="../media/image36.png"/><Relationship Id="rId5" Type="http://schemas.openxmlformats.org/officeDocument/2006/relationships/slideLayout" Target="../slideLayouts/slideLayout5.xml"/><Relationship Id="rId10" Type="http://schemas.openxmlformats.org/officeDocument/2006/relationships/image" Target="../media/image35.png"/><Relationship Id="rId4" Type="http://schemas.openxmlformats.org/officeDocument/2006/relationships/tags" Target="../tags/tag4.xml"/><Relationship Id="rId9" Type="http://schemas.openxmlformats.org/officeDocument/2006/relationships/image" Target="../media/image34.png"/></Relationships>
</file>

<file path=ppt/slides/_rels/slide1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image" Target="../media/image39.PNG"/><Relationship Id="rId4" Type="http://schemas.openxmlformats.org/officeDocument/2006/relationships/image" Target="../media/image38.png"/></Relationships>
</file>

<file path=ppt/slides/_rels/slide14.xml.rels><?xml version="1.0" encoding="UTF-8" standalone="yes"?>
<Relationships xmlns="http://schemas.openxmlformats.org/package/2006/relationships"><Relationship Id="rId8" Type="http://schemas.openxmlformats.org/officeDocument/2006/relationships/tags" Target="../tags/tag12.xml"/><Relationship Id="rId13" Type="http://schemas.openxmlformats.org/officeDocument/2006/relationships/tags" Target="../tags/tag17.xml"/><Relationship Id="rId18" Type="http://schemas.openxmlformats.org/officeDocument/2006/relationships/image" Target="../media/image41.png"/><Relationship Id="rId26" Type="http://schemas.openxmlformats.org/officeDocument/2006/relationships/image" Target="../media/image49.png"/><Relationship Id="rId3" Type="http://schemas.openxmlformats.org/officeDocument/2006/relationships/tags" Target="../tags/tag7.xml"/><Relationship Id="rId21" Type="http://schemas.openxmlformats.org/officeDocument/2006/relationships/image" Target="../media/image44.png"/><Relationship Id="rId7" Type="http://schemas.openxmlformats.org/officeDocument/2006/relationships/tags" Target="../tags/tag11.xml"/><Relationship Id="rId12" Type="http://schemas.openxmlformats.org/officeDocument/2006/relationships/tags" Target="../tags/tag16.xml"/><Relationship Id="rId17" Type="http://schemas.openxmlformats.org/officeDocument/2006/relationships/image" Target="../media/image40.png"/><Relationship Id="rId25" Type="http://schemas.openxmlformats.org/officeDocument/2006/relationships/image" Target="../media/image48.png"/><Relationship Id="rId2" Type="http://schemas.openxmlformats.org/officeDocument/2006/relationships/tags" Target="../tags/tag6.xml"/><Relationship Id="rId16" Type="http://schemas.openxmlformats.org/officeDocument/2006/relationships/notesSlide" Target="../notesSlides/notesSlide13.xml"/><Relationship Id="rId20" Type="http://schemas.openxmlformats.org/officeDocument/2006/relationships/image" Target="../media/image43.png"/><Relationship Id="rId29" Type="http://schemas.openxmlformats.org/officeDocument/2006/relationships/image" Target="../media/image52.png"/><Relationship Id="rId1" Type="http://schemas.openxmlformats.org/officeDocument/2006/relationships/tags" Target="../tags/tag5.xml"/><Relationship Id="rId6" Type="http://schemas.openxmlformats.org/officeDocument/2006/relationships/tags" Target="../tags/tag10.xml"/><Relationship Id="rId11" Type="http://schemas.openxmlformats.org/officeDocument/2006/relationships/tags" Target="../tags/tag15.xml"/><Relationship Id="rId24" Type="http://schemas.openxmlformats.org/officeDocument/2006/relationships/image" Target="../media/image47.png"/><Relationship Id="rId5" Type="http://schemas.openxmlformats.org/officeDocument/2006/relationships/tags" Target="../tags/tag9.xml"/><Relationship Id="rId15" Type="http://schemas.openxmlformats.org/officeDocument/2006/relationships/slideLayout" Target="../slideLayouts/slideLayout5.xml"/><Relationship Id="rId23" Type="http://schemas.openxmlformats.org/officeDocument/2006/relationships/image" Target="../media/image46.png"/><Relationship Id="rId28" Type="http://schemas.openxmlformats.org/officeDocument/2006/relationships/image" Target="../media/image51.png"/><Relationship Id="rId10" Type="http://schemas.openxmlformats.org/officeDocument/2006/relationships/tags" Target="../tags/tag14.xml"/><Relationship Id="rId19" Type="http://schemas.openxmlformats.org/officeDocument/2006/relationships/image" Target="../media/image42.png"/><Relationship Id="rId31" Type="http://schemas.openxmlformats.org/officeDocument/2006/relationships/image" Target="../media/image54.png"/><Relationship Id="rId4" Type="http://schemas.openxmlformats.org/officeDocument/2006/relationships/tags" Target="../tags/tag8.xml"/><Relationship Id="rId9" Type="http://schemas.openxmlformats.org/officeDocument/2006/relationships/tags" Target="../tags/tag13.xml"/><Relationship Id="rId14" Type="http://schemas.openxmlformats.org/officeDocument/2006/relationships/tags" Target="../tags/tag18.xml"/><Relationship Id="rId22" Type="http://schemas.openxmlformats.org/officeDocument/2006/relationships/image" Target="../media/image45.png"/><Relationship Id="rId27" Type="http://schemas.openxmlformats.org/officeDocument/2006/relationships/image" Target="../media/image50.png"/><Relationship Id="rId30" Type="http://schemas.openxmlformats.org/officeDocument/2006/relationships/image" Target="../media/image53.png"/></Relationships>
</file>

<file path=ppt/slides/_rels/slide15.xml.rels><?xml version="1.0" encoding="UTF-8" standalone="yes"?>
<Relationships xmlns="http://schemas.openxmlformats.org/package/2006/relationships"><Relationship Id="rId8" Type="http://schemas.openxmlformats.org/officeDocument/2006/relationships/tags" Target="../tags/tag26.xml"/><Relationship Id="rId13" Type="http://schemas.openxmlformats.org/officeDocument/2006/relationships/tags" Target="../tags/tag31.xml"/><Relationship Id="rId18" Type="http://schemas.openxmlformats.org/officeDocument/2006/relationships/image" Target="../media/image56.png"/><Relationship Id="rId26" Type="http://schemas.openxmlformats.org/officeDocument/2006/relationships/image" Target="../media/image42.png"/><Relationship Id="rId3" Type="http://schemas.openxmlformats.org/officeDocument/2006/relationships/tags" Target="../tags/tag21.xml"/><Relationship Id="rId21" Type="http://schemas.openxmlformats.org/officeDocument/2006/relationships/image" Target="../media/image59.png"/><Relationship Id="rId7" Type="http://schemas.openxmlformats.org/officeDocument/2006/relationships/tags" Target="../tags/tag25.xml"/><Relationship Id="rId12" Type="http://schemas.openxmlformats.org/officeDocument/2006/relationships/tags" Target="../tags/tag30.xml"/><Relationship Id="rId17" Type="http://schemas.openxmlformats.org/officeDocument/2006/relationships/image" Target="../media/image55.png"/><Relationship Id="rId25" Type="http://schemas.openxmlformats.org/officeDocument/2006/relationships/image" Target="../media/image41.png"/><Relationship Id="rId2" Type="http://schemas.openxmlformats.org/officeDocument/2006/relationships/tags" Target="../tags/tag20.xml"/><Relationship Id="rId16" Type="http://schemas.openxmlformats.org/officeDocument/2006/relationships/notesSlide" Target="../notesSlides/notesSlide14.xml"/><Relationship Id="rId20" Type="http://schemas.openxmlformats.org/officeDocument/2006/relationships/image" Target="../media/image58.png"/><Relationship Id="rId29" Type="http://schemas.openxmlformats.org/officeDocument/2006/relationships/image" Target="../media/image63.png"/><Relationship Id="rId1" Type="http://schemas.openxmlformats.org/officeDocument/2006/relationships/tags" Target="../tags/tag19.xml"/><Relationship Id="rId6" Type="http://schemas.openxmlformats.org/officeDocument/2006/relationships/tags" Target="../tags/tag24.xml"/><Relationship Id="rId11" Type="http://schemas.openxmlformats.org/officeDocument/2006/relationships/tags" Target="../tags/tag29.xml"/><Relationship Id="rId24" Type="http://schemas.openxmlformats.org/officeDocument/2006/relationships/image" Target="../media/image40.png"/><Relationship Id="rId32" Type="http://schemas.openxmlformats.org/officeDocument/2006/relationships/image" Target="../media/image66.png"/><Relationship Id="rId5" Type="http://schemas.openxmlformats.org/officeDocument/2006/relationships/tags" Target="../tags/tag23.xml"/><Relationship Id="rId15" Type="http://schemas.openxmlformats.org/officeDocument/2006/relationships/slideLayout" Target="../slideLayouts/slideLayout5.xml"/><Relationship Id="rId23" Type="http://schemas.openxmlformats.org/officeDocument/2006/relationships/image" Target="../media/image61.png"/><Relationship Id="rId28" Type="http://schemas.openxmlformats.org/officeDocument/2006/relationships/image" Target="../media/image62.png"/><Relationship Id="rId10" Type="http://schemas.openxmlformats.org/officeDocument/2006/relationships/tags" Target="../tags/tag28.xml"/><Relationship Id="rId19" Type="http://schemas.openxmlformats.org/officeDocument/2006/relationships/image" Target="../media/image57.png"/><Relationship Id="rId31" Type="http://schemas.openxmlformats.org/officeDocument/2006/relationships/image" Target="../media/image65.png"/><Relationship Id="rId4" Type="http://schemas.openxmlformats.org/officeDocument/2006/relationships/tags" Target="../tags/tag22.xml"/><Relationship Id="rId9" Type="http://schemas.openxmlformats.org/officeDocument/2006/relationships/tags" Target="../tags/tag27.xml"/><Relationship Id="rId14" Type="http://schemas.openxmlformats.org/officeDocument/2006/relationships/tags" Target="../tags/tag32.xml"/><Relationship Id="rId22" Type="http://schemas.openxmlformats.org/officeDocument/2006/relationships/image" Target="../media/image60.png"/><Relationship Id="rId27" Type="http://schemas.openxmlformats.org/officeDocument/2006/relationships/image" Target="../media/image43.png"/><Relationship Id="rId30" Type="http://schemas.openxmlformats.org/officeDocument/2006/relationships/image" Target="../media/image64.png"/></Relationships>
</file>

<file path=ppt/slides/_rels/slide16.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tags" Target="../tags/tag35.xml"/><Relationship Id="rId7" Type="http://schemas.openxmlformats.org/officeDocument/2006/relationships/image" Target="../media/image68.png"/><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image" Target="../media/image67.PNG"/><Relationship Id="rId5" Type="http://schemas.openxmlformats.org/officeDocument/2006/relationships/notesSlide" Target="../notesSlides/notesSlide15.xml"/><Relationship Id="rId10" Type="http://schemas.openxmlformats.org/officeDocument/2006/relationships/image" Target="../media/image71.PNG"/><Relationship Id="rId4" Type="http://schemas.openxmlformats.org/officeDocument/2006/relationships/slideLayout" Target="../slideLayouts/slideLayout5.xml"/><Relationship Id="rId9" Type="http://schemas.openxmlformats.org/officeDocument/2006/relationships/image" Target="../media/image70.png"/></Relationships>
</file>

<file path=ppt/slides/_rels/slide17.xml.rels><?xml version="1.0" encoding="UTF-8" standalone="yes"?>
<Relationships xmlns="http://schemas.openxmlformats.org/package/2006/relationships"><Relationship Id="rId8" Type="http://schemas.openxmlformats.org/officeDocument/2006/relationships/image" Target="../media/image72.PNG"/><Relationship Id="rId13" Type="http://schemas.openxmlformats.org/officeDocument/2006/relationships/image" Target="../media/image75.png"/><Relationship Id="rId3" Type="http://schemas.openxmlformats.org/officeDocument/2006/relationships/tags" Target="../tags/tag38.xml"/><Relationship Id="rId7" Type="http://schemas.openxmlformats.org/officeDocument/2006/relationships/notesSlide" Target="../notesSlides/notesSlide16.xml"/><Relationship Id="rId12" Type="http://schemas.openxmlformats.org/officeDocument/2006/relationships/image" Target="../media/image74.png"/><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slideLayout" Target="../slideLayouts/slideLayout5.xml"/><Relationship Id="rId11" Type="http://schemas.openxmlformats.org/officeDocument/2006/relationships/image" Target="../media/image73.png"/><Relationship Id="rId5" Type="http://schemas.openxmlformats.org/officeDocument/2006/relationships/tags" Target="../tags/tag40.xml"/><Relationship Id="rId10" Type="http://schemas.openxmlformats.org/officeDocument/2006/relationships/image" Target="../media/image69.png"/><Relationship Id="rId4" Type="http://schemas.openxmlformats.org/officeDocument/2006/relationships/tags" Target="../tags/tag39.xml"/><Relationship Id="rId9" Type="http://schemas.openxmlformats.org/officeDocument/2006/relationships/image" Target="../media/image68.png"/><Relationship Id="rId14" Type="http://schemas.openxmlformats.org/officeDocument/2006/relationships/image" Target="../media/image76.PNG"/></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emf"/><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7.emf"/><Relationship Id="rId7"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90.png"/><Relationship Id="rId9" Type="http://schemas.openxmlformats.org/officeDocument/2006/relationships/image" Target="../media/image17.png"/></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8.emf"/><Relationship Id="rId7"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13.png"/><Relationship Id="rId5" Type="http://schemas.openxmlformats.org/officeDocument/2006/relationships/image" Target="../media/image14.png"/><Relationship Id="rId4" Type="http://schemas.openxmlformats.org/officeDocument/2006/relationships/image" Target="../media/image110.png"/></Relationships>
</file>

<file path=ppt/slides/_rels/slide6.xml.rels><?xml version="1.0" encoding="UTF-8" standalone="yes"?>
<Relationships xmlns="http://schemas.openxmlformats.org/package/2006/relationships"><Relationship Id="rId3" Type="http://schemas.openxmlformats.org/officeDocument/2006/relationships/image" Target="../media/image170.pn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20.png"/><Relationship Id="rId4" Type="http://schemas.openxmlformats.org/officeDocument/2006/relationships/image" Target="../media/image150.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21.emf"/></Relationships>
</file>

<file path=ppt/slides/_rels/slide8.xml.rels><?xml version="1.0" encoding="UTF-8" standalone="yes"?>
<Relationships xmlns="http://schemas.openxmlformats.org/package/2006/relationships"><Relationship Id="rId8" Type="http://schemas.openxmlformats.org/officeDocument/2006/relationships/image" Target="../media/image24.emf"/><Relationship Id="rId7" Type="http://schemas.openxmlformats.org/officeDocument/2006/relationships/image" Target="../media/image220.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23.png"/><Relationship Id="rId11" Type="http://schemas.openxmlformats.org/officeDocument/2006/relationships/image" Target="../media/image230.png"/><Relationship Id="rId5" Type="http://schemas.openxmlformats.org/officeDocument/2006/relationships/image" Target="../media/image22.png"/><Relationship Id="rId10" Type="http://schemas.openxmlformats.org/officeDocument/2006/relationships/image" Target="../media/image25.png"/><Relationship Id="rId4" Type="http://schemas.openxmlformats.org/officeDocument/2006/relationships/image" Target="../media/image190.png"/><Relationship Id="rId9" Type="http://schemas.openxmlformats.org/officeDocument/2006/relationships/image" Target="../media/image240.png"/></Relationships>
</file>

<file path=ppt/slides/_rels/slide9.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28.png"/><Relationship Id="rId5" Type="http://schemas.openxmlformats.org/officeDocument/2006/relationships/image" Target="../media/image27.emf"/><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Untertitel 18"/>
          <p:cNvSpPr>
            <a:spLocks noGrp="1"/>
          </p:cNvSpPr>
          <p:nvPr>
            <p:ph type="subTitle" idx="1"/>
          </p:nvPr>
        </p:nvSpPr>
        <p:spPr/>
        <p:txBody>
          <a:bodyPr/>
          <a:lstStyle/>
          <a:p>
            <a:r>
              <a:rPr lang="en-GB" dirty="0" smtClean="0"/>
              <a:t>Katharina Schneider, Robin Oswald </a:t>
            </a:r>
            <a:endParaRPr lang="en-GB" dirty="0"/>
          </a:p>
        </p:txBody>
      </p:sp>
      <p:sp>
        <p:nvSpPr>
          <p:cNvPr id="3" name="Datumsplatzhalter 2"/>
          <p:cNvSpPr>
            <a:spLocks noGrp="1"/>
          </p:cNvSpPr>
          <p:nvPr>
            <p:ph type="dt" sz="half" idx="10"/>
          </p:nvPr>
        </p:nvSpPr>
        <p:spPr/>
        <p:txBody>
          <a:bodyPr/>
          <a:lstStyle/>
          <a:p>
            <a:r>
              <a:rPr lang="en-US" dirty="0" smtClean="0"/>
              <a:t>4/4/2016</a:t>
            </a:r>
            <a:endParaRPr lang="en-GB" dirty="0"/>
          </a:p>
        </p:txBody>
      </p:sp>
      <p:sp>
        <p:nvSpPr>
          <p:cNvPr id="4" name="Fußzeilenplatzhalter 3"/>
          <p:cNvSpPr>
            <a:spLocks noGrp="1"/>
          </p:cNvSpPr>
          <p:nvPr>
            <p:ph type="ftr" sz="quarter" idx="11"/>
          </p:nvPr>
        </p:nvSpPr>
        <p:spPr/>
        <p:txBody>
          <a:bodyPr/>
          <a:lstStyle/>
          <a:p>
            <a:r>
              <a:rPr lang="en-GB" dirty="0" smtClean="0"/>
              <a:t>Katharina Schneider, Robin Oswald</a:t>
            </a:r>
            <a:endParaRPr lang="en-GB" dirty="0"/>
          </a:p>
        </p:txBody>
      </p:sp>
      <p:sp>
        <p:nvSpPr>
          <p:cNvPr id="5" name="Foliennummernplatzhalter 4"/>
          <p:cNvSpPr>
            <a:spLocks noGrp="1"/>
          </p:cNvSpPr>
          <p:nvPr>
            <p:ph type="sldNum" sz="quarter" idx="12"/>
          </p:nvPr>
        </p:nvSpPr>
        <p:spPr/>
        <p:txBody>
          <a:bodyPr/>
          <a:lstStyle/>
          <a:p>
            <a:fld id="{6C6AE60A-B69C-4790-82F7-3882EDF23186}" type="slidenum">
              <a:rPr lang="en-GB" smtClean="0"/>
              <a:pPr/>
              <a:t>1</a:t>
            </a:fld>
            <a:endParaRPr lang="en-GB" dirty="0"/>
          </a:p>
        </p:txBody>
      </p:sp>
      <p:sp>
        <p:nvSpPr>
          <p:cNvPr id="18" name="Titel 17"/>
          <p:cNvSpPr>
            <a:spLocks noGrp="1"/>
          </p:cNvSpPr>
          <p:nvPr>
            <p:ph type="ctrTitle"/>
          </p:nvPr>
        </p:nvSpPr>
        <p:spPr/>
        <p:txBody>
          <a:bodyPr/>
          <a:lstStyle/>
          <a:p>
            <a:r>
              <a:rPr lang="en-GB" dirty="0" smtClean="0"/>
              <a:t>The </a:t>
            </a:r>
            <a:r>
              <a:rPr lang="en-GB" dirty="0" err="1" smtClean="0"/>
              <a:t>Transmon</a:t>
            </a:r>
            <a:r>
              <a:rPr lang="en-GB" dirty="0" smtClean="0"/>
              <a:t> qubit</a:t>
            </a:r>
            <a:endParaRPr lang="en-GB" dirty="0"/>
          </a:p>
        </p:txBody>
      </p:sp>
      <p:pic>
        <p:nvPicPr>
          <p:cNvPr id="6" name="Bildplatzhalt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34" b="34"/>
          <a:stretch>
            <a:fillRect/>
          </a:stretch>
        </p:blipFill>
        <p:spPr/>
      </p:pic>
    </p:spTree>
    <p:extLst>
      <p:ext uri="{BB962C8B-B14F-4D97-AF65-F5344CB8AC3E}">
        <p14:creationId xmlns:p14="http://schemas.microsoft.com/office/powerpoint/2010/main" val="925331975"/>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8"/>
          <p:cNvSpPr>
            <a:spLocks noGrp="1"/>
          </p:cNvSpPr>
          <p:nvPr>
            <p:ph type="subTitle" idx="1"/>
          </p:nvPr>
        </p:nvSpPr>
        <p:spPr/>
        <p:txBody>
          <a:bodyPr/>
          <a:lstStyle/>
          <a:p>
            <a:r>
              <a:rPr lang="en-GB" dirty="0" smtClean="0"/>
              <a:t>with the </a:t>
            </a:r>
            <a:r>
              <a:rPr lang="en-GB" dirty="0" err="1" smtClean="0"/>
              <a:t>Transmon</a:t>
            </a:r>
            <a:r>
              <a:rPr lang="en-GB" dirty="0" smtClean="0"/>
              <a:t> Qubit</a:t>
            </a:r>
            <a:endParaRPr lang="de-CH" dirty="0"/>
          </a:p>
        </p:txBody>
      </p:sp>
      <p:sp>
        <p:nvSpPr>
          <p:cNvPr id="3" name="Date Placeholder 2"/>
          <p:cNvSpPr>
            <a:spLocks noGrp="1"/>
          </p:cNvSpPr>
          <p:nvPr>
            <p:ph type="dt" sz="half" idx="10"/>
          </p:nvPr>
        </p:nvSpPr>
        <p:spPr/>
        <p:txBody>
          <a:bodyPr/>
          <a:lstStyle/>
          <a:p>
            <a:r>
              <a:rPr lang="en-GB" smtClean="0"/>
              <a:t>08.04.2016</a:t>
            </a:r>
            <a:endParaRPr lang="en-GB" dirty="0"/>
          </a:p>
        </p:txBody>
      </p:sp>
      <p:sp>
        <p:nvSpPr>
          <p:cNvPr id="4" name="Footer Placeholder 3"/>
          <p:cNvSpPr>
            <a:spLocks noGrp="1"/>
          </p:cNvSpPr>
          <p:nvPr>
            <p:ph type="ftr" sz="quarter" idx="11"/>
          </p:nvPr>
        </p:nvSpPr>
        <p:spPr/>
        <p:txBody>
          <a:bodyPr/>
          <a:lstStyle/>
          <a:p>
            <a:r>
              <a:rPr lang="en-GB" smtClean="0"/>
              <a:t>Katharina Schneider &amp; Robin Oswald</a:t>
            </a:r>
            <a:endParaRPr lang="en-GB" dirty="0"/>
          </a:p>
        </p:txBody>
      </p:sp>
      <p:sp>
        <p:nvSpPr>
          <p:cNvPr id="5" name="Slide Number Placeholder 4"/>
          <p:cNvSpPr>
            <a:spLocks noGrp="1"/>
          </p:cNvSpPr>
          <p:nvPr>
            <p:ph type="sldNum" sz="quarter" idx="12"/>
          </p:nvPr>
        </p:nvSpPr>
        <p:spPr/>
        <p:txBody>
          <a:bodyPr/>
          <a:lstStyle/>
          <a:p>
            <a:fld id="{6C6AE60A-B69C-4790-82F7-3882EDF23186}" type="slidenum">
              <a:rPr lang="en-GB" smtClean="0"/>
              <a:t>10</a:t>
            </a:fld>
            <a:endParaRPr lang="en-GB" dirty="0"/>
          </a:p>
        </p:txBody>
      </p:sp>
      <p:sp>
        <p:nvSpPr>
          <p:cNvPr id="8" name="Title 7"/>
          <p:cNvSpPr>
            <a:spLocks noGrp="1"/>
          </p:cNvSpPr>
          <p:nvPr>
            <p:ph type="ctrTitle"/>
          </p:nvPr>
        </p:nvSpPr>
        <p:spPr/>
        <p:txBody>
          <a:bodyPr/>
          <a:lstStyle/>
          <a:p>
            <a:r>
              <a:rPr lang="en-GB" dirty="0" smtClean="0"/>
              <a:t>Circuit QED</a:t>
            </a:r>
            <a:endParaRPr lang="de-CH" dirty="0"/>
          </a:p>
        </p:txBody>
      </p:sp>
      <p:pic>
        <p:nvPicPr>
          <p:cNvPr id="2" name="Picture Placeholder 1"/>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4886" b="14886"/>
          <a:stretch>
            <a:fillRect/>
          </a:stretch>
        </p:blipFill>
        <p:spPr/>
      </p:pic>
    </p:spTree>
    <p:extLst>
      <p:ext uri="{BB962C8B-B14F-4D97-AF65-F5344CB8AC3E}">
        <p14:creationId xmlns:p14="http://schemas.microsoft.com/office/powerpoint/2010/main" val="297315954"/>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GB" smtClean="0"/>
              <a:t>08.04.2016</a:t>
            </a:r>
            <a:endParaRPr lang="en-GB" dirty="0"/>
          </a:p>
        </p:txBody>
      </p:sp>
      <p:sp>
        <p:nvSpPr>
          <p:cNvPr id="4" name="Footer Placeholder 3"/>
          <p:cNvSpPr>
            <a:spLocks noGrp="1"/>
          </p:cNvSpPr>
          <p:nvPr>
            <p:ph type="ftr" sz="quarter" idx="11"/>
          </p:nvPr>
        </p:nvSpPr>
        <p:spPr/>
        <p:txBody>
          <a:bodyPr/>
          <a:lstStyle/>
          <a:p>
            <a:r>
              <a:rPr lang="en-GB" smtClean="0"/>
              <a:t>Katharina Schneider &amp; Robin Oswald</a:t>
            </a:r>
            <a:endParaRPr lang="en-GB" dirty="0"/>
          </a:p>
        </p:txBody>
      </p:sp>
      <p:sp>
        <p:nvSpPr>
          <p:cNvPr id="5" name="Slide Number Placeholder 4"/>
          <p:cNvSpPr>
            <a:spLocks noGrp="1"/>
          </p:cNvSpPr>
          <p:nvPr>
            <p:ph type="sldNum" sz="quarter" idx="12"/>
          </p:nvPr>
        </p:nvSpPr>
        <p:spPr/>
        <p:txBody>
          <a:bodyPr/>
          <a:lstStyle/>
          <a:p>
            <a:fld id="{6C6AE60A-B69C-4790-82F7-3882EDF23186}" type="slidenum">
              <a:rPr lang="en-GB" smtClean="0"/>
              <a:t>11</a:t>
            </a:fld>
            <a:endParaRPr lang="en-GB" dirty="0"/>
          </a:p>
        </p:txBody>
      </p:sp>
      <p:sp>
        <p:nvSpPr>
          <p:cNvPr id="6" name="Title 5"/>
          <p:cNvSpPr>
            <a:spLocks noGrp="1"/>
          </p:cNvSpPr>
          <p:nvPr>
            <p:ph type="title"/>
          </p:nvPr>
        </p:nvSpPr>
        <p:spPr/>
        <p:txBody>
          <a:bodyPr/>
          <a:lstStyle/>
          <a:p>
            <a:r>
              <a:rPr lang="en-GB" dirty="0" smtClean="0"/>
              <a:t>Outline</a:t>
            </a:r>
            <a:endParaRPr lang="de-CH" dirty="0"/>
          </a:p>
        </p:txBody>
      </p:sp>
      <p:pic>
        <p:nvPicPr>
          <p:cNvPr id="9" name="Content Placeholder 8"/>
          <p:cNvPicPr>
            <a:picLocks noGrp="1" noChangeAspect="1"/>
          </p:cNvPicPr>
          <p:nvPr>
            <p:ph idx="1"/>
          </p:nvPr>
        </p:nvPicPr>
        <p:blipFill rotWithShape="1">
          <a:blip r:embed="rId3">
            <a:extLst>
              <a:ext uri="{28A0092B-C50C-407E-A947-70E740481C1C}">
                <a14:useLocalDpi xmlns:a14="http://schemas.microsoft.com/office/drawing/2010/main" val="0"/>
              </a:ext>
            </a:extLst>
          </a:blip>
          <a:srcRect t="8553" b="6902"/>
          <a:stretch/>
        </p:blipFill>
        <p:spPr>
          <a:xfrm>
            <a:off x="323850" y="1268760"/>
            <a:ext cx="8496300" cy="3528392"/>
          </a:xfrm>
        </p:spPr>
      </p:pic>
      <p:sp>
        <p:nvSpPr>
          <p:cNvPr id="7" name="TextBox 6"/>
          <p:cNvSpPr txBox="1"/>
          <p:nvPr/>
        </p:nvSpPr>
        <p:spPr>
          <a:xfrm>
            <a:off x="6804248" y="4448145"/>
            <a:ext cx="2088803" cy="276999"/>
          </a:xfrm>
          <a:prstGeom prst="rect">
            <a:avLst/>
          </a:prstGeom>
          <a:noFill/>
        </p:spPr>
        <p:txBody>
          <a:bodyPr wrap="square" rtlCol="0">
            <a:spAutoFit/>
          </a:bodyPr>
          <a:lstStyle/>
          <a:p>
            <a:r>
              <a:rPr lang="en-GB" sz="1200" dirty="0">
                <a:latin typeface="+mj-lt"/>
              </a:rPr>
              <a:t>[</a:t>
            </a:r>
            <a:r>
              <a:rPr lang="en-GB" sz="1200" dirty="0" err="1" smtClean="0">
                <a:latin typeface="+mj-lt"/>
              </a:rPr>
              <a:t>Schoelkopf</a:t>
            </a:r>
            <a:r>
              <a:rPr lang="en-GB" sz="1200" dirty="0" smtClean="0">
                <a:latin typeface="+mj-lt"/>
              </a:rPr>
              <a:t> &amp; </a:t>
            </a:r>
            <a:r>
              <a:rPr lang="en-GB" sz="1200" dirty="0" err="1" smtClean="0">
                <a:latin typeface="+mj-lt"/>
              </a:rPr>
              <a:t>Girvin</a:t>
            </a:r>
            <a:r>
              <a:rPr lang="en-GB" sz="1200" dirty="0" smtClean="0">
                <a:latin typeface="+mj-lt"/>
              </a:rPr>
              <a:t>, 2008]</a:t>
            </a:r>
            <a:endParaRPr lang="de-CH" sz="1200" dirty="0">
              <a:latin typeface="+mj-lt"/>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3528" y="5054365"/>
            <a:ext cx="4932040" cy="1398971"/>
          </a:xfrm>
          <a:prstGeom prst="rect">
            <a:avLst/>
          </a:prstGeom>
        </p:spPr>
      </p:pic>
    </p:spTree>
    <p:extLst>
      <p:ext uri="{BB962C8B-B14F-4D97-AF65-F5344CB8AC3E}">
        <p14:creationId xmlns:p14="http://schemas.microsoft.com/office/powerpoint/2010/main" val="368497045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GB" smtClean="0"/>
              <a:t>08.04.2016</a:t>
            </a:r>
            <a:endParaRPr lang="en-GB" dirty="0"/>
          </a:p>
        </p:txBody>
      </p:sp>
      <p:sp>
        <p:nvSpPr>
          <p:cNvPr id="4" name="Footer Placeholder 3"/>
          <p:cNvSpPr>
            <a:spLocks noGrp="1"/>
          </p:cNvSpPr>
          <p:nvPr>
            <p:ph type="ftr" sz="quarter" idx="11"/>
          </p:nvPr>
        </p:nvSpPr>
        <p:spPr/>
        <p:txBody>
          <a:bodyPr/>
          <a:lstStyle/>
          <a:p>
            <a:r>
              <a:rPr lang="en-GB" smtClean="0"/>
              <a:t>Katharina Schneider &amp; Robin Oswald</a:t>
            </a:r>
            <a:endParaRPr lang="en-GB" dirty="0"/>
          </a:p>
        </p:txBody>
      </p:sp>
      <p:sp>
        <p:nvSpPr>
          <p:cNvPr id="5" name="Slide Number Placeholder 4"/>
          <p:cNvSpPr>
            <a:spLocks noGrp="1"/>
          </p:cNvSpPr>
          <p:nvPr>
            <p:ph type="sldNum" sz="quarter" idx="12"/>
          </p:nvPr>
        </p:nvSpPr>
        <p:spPr/>
        <p:txBody>
          <a:bodyPr/>
          <a:lstStyle/>
          <a:p>
            <a:fld id="{6C6AE60A-B69C-4790-82F7-3882EDF23186}" type="slidenum">
              <a:rPr lang="en-GB" smtClean="0"/>
              <a:t>12</a:t>
            </a:fld>
            <a:endParaRPr lang="en-GB" dirty="0"/>
          </a:p>
        </p:txBody>
      </p:sp>
      <p:sp>
        <p:nvSpPr>
          <p:cNvPr id="6" name="Title 5"/>
          <p:cNvSpPr>
            <a:spLocks noGrp="1"/>
          </p:cNvSpPr>
          <p:nvPr>
            <p:ph type="title"/>
          </p:nvPr>
        </p:nvSpPr>
        <p:spPr/>
        <p:txBody>
          <a:bodyPr/>
          <a:lstStyle/>
          <a:p>
            <a:r>
              <a:rPr lang="en-GB" dirty="0" smtClean="0"/>
              <a:t>Cavity: Quantum LC Oscillator</a:t>
            </a:r>
            <a:endParaRPr lang="de-CH" dirty="0"/>
          </a:p>
        </p:txBody>
      </p:sp>
      <p:pic>
        <p:nvPicPr>
          <p:cNvPr id="8" name="Picture 7"/>
          <p:cNvPicPr>
            <a:picLocks noChangeAspect="1"/>
          </p:cNvPicPr>
          <p:nvPr/>
        </p:nvPicPr>
        <p:blipFill rotWithShape="1">
          <a:blip r:embed="rId7"/>
          <a:srcRect t="6744"/>
          <a:stretch/>
        </p:blipFill>
        <p:spPr>
          <a:xfrm>
            <a:off x="6300193" y="2204864"/>
            <a:ext cx="2519958" cy="2500006"/>
          </a:xfrm>
          <a:prstGeom prst="rect">
            <a:avLst/>
          </a:prstGeom>
        </p:spPr>
      </p:pic>
      <p:pic>
        <p:nvPicPr>
          <p:cNvPr id="28" name="Picture 27"/>
          <p:cNvPicPr>
            <a:picLocks noChangeAspect="1"/>
          </p:cNvPicPr>
          <p:nvPr>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a:xfrm>
            <a:off x="467544" y="3988946"/>
            <a:ext cx="2805631" cy="615265"/>
          </a:xfrm>
          <a:prstGeom prst="rect">
            <a:avLst/>
          </a:prstGeom>
        </p:spPr>
      </p:pic>
      <p:pic>
        <p:nvPicPr>
          <p:cNvPr id="27" name="Picture 26"/>
          <p:cNvPicPr>
            <a:picLocks noChangeAspect="1"/>
          </p:cNvPicPr>
          <p:nvPr>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a:xfrm>
            <a:off x="467544" y="2922298"/>
            <a:ext cx="4325742" cy="727998"/>
          </a:xfrm>
          <a:prstGeom prst="rect">
            <a:avLst/>
          </a:prstGeom>
        </p:spPr>
      </p:pic>
      <p:pic>
        <p:nvPicPr>
          <p:cNvPr id="20" name="Picture 19"/>
          <p:cNvPicPr>
            <a:picLocks noChangeAspect="1"/>
          </p:cNvPicPr>
          <p:nvPr>
            <p:custDataLst>
              <p:tags r:id="rId3"/>
            </p:custDataLst>
          </p:nvPr>
        </p:nvPicPr>
        <p:blipFill>
          <a:blip r:embed="rId10" cstate="print">
            <a:extLst>
              <a:ext uri="{28A0092B-C50C-407E-A947-70E740481C1C}">
                <a14:useLocalDpi xmlns:a14="http://schemas.microsoft.com/office/drawing/2010/main" val="0"/>
              </a:ext>
            </a:extLst>
          </a:blip>
          <a:stretch>
            <a:fillRect/>
          </a:stretch>
        </p:blipFill>
        <p:spPr>
          <a:xfrm>
            <a:off x="467544" y="1950472"/>
            <a:ext cx="2181706" cy="592679"/>
          </a:xfrm>
          <a:prstGeom prst="rect">
            <a:avLst/>
          </a:prstGeom>
        </p:spPr>
      </p:pic>
      <p:pic>
        <p:nvPicPr>
          <p:cNvPr id="25" name="Picture 24"/>
          <p:cNvPicPr>
            <a:picLocks noChangeAspect="1"/>
          </p:cNvPicPr>
          <p:nvPr>
            <p:custDataLst>
              <p:tags r:id="rId4"/>
            </p:custDataLst>
          </p:nvPr>
        </p:nvPicPr>
        <p:blipFill>
          <a:blip r:embed="rId11" cstate="print">
            <a:extLst>
              <a:ext uri="{28A0092B-C50C-407E-A947-70E740481C1C}">
                <a14:useLocalDpi xmlns:a14="http://schemas.microsoft.com/office/drawing/2010/main" val="0"/>
              </a:ext>
            </a:extLst>
          </a:blip>
          <a:stretch>
            <a:fillRect/>
          </a:stretch>
        </p:blipFill>
        <p:spPr>
          <a:xfrm>
            <a:off x="6300193" y="4891018"/>
            <a:ext cx="1500388" cy="615779"/>
          </a:xfrm>
          <a:prstGeom prst="rect">
            <a:avLst/>
          </a:prstGeom>
        </p:spPr>
      </p:pic>
    </p:spTree>
    <p:extLst>
      <p:ext uri="{BB962C8B-B14F-4D97-AF65-F5344CB8AC3E}">
        <p14:creationId xmlns:p14="http://schemas.microsoft.com/office/powerpoint/2010/main" val="427548480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GB" smtClean="0"/>
              <a:t>08.04.2016</a:t>
            </a:r>
            <a:endParaRPr lang="en-GB" dirty="0"/>
          </a:p>
        </p:txBody>
      </p:sp>
      <p:sp>
        <p:nvSpPr>
          <p:cNvPr id="4" name="Footer Placeholder 3"/>
          <p:cNvSpPr>
            <a:spLocks noGrp="1"/>
          </p:cNvSpPr>
          <p:nvPr>
            <p:ph type="ftr" sz="quarter" idx="11"/>
          </p:nvPr>
        </p:nvSpPr>
        <p:spPr/>
        <p:txBody>
          <a:bodyPr/>
          <a:lstStyle/>
          <a:p>
            <a:r>
              <a:rPr lang="en-GB" smtClean="0"/>
              <a:t>Katharina Schneider &amp; Robin Oswald</a:t>
            </a:r>
            <a:endParaRPr lang="en-GB" dirty="0"/>
          </a:p>
        </p:txBody>
      </p:sp>
      <p:sp>
        <p:nvSpPr>
          <p:cNvPr id="5" name="Slide Number Placeholder 4"/>
          <p:cNvSpPr>
            <a:spLocks noGrp="1"/>
          </p:cNvSpPr>
          <p:nvPr>
            <p:ph type="sldNum" sz="quarter" idx="12"/>
          </p:nvPr>
        </p:nvSpPr>
        <p:spPr/>
        <p:txBody>
          <a:bodyPr/>
          <a:lstStyle/>
          <a:p>
            <a:fld id="{6C6AE60A-B69C-4790-82F7-3882EDF23186}" type="slidenum">
              <a:rPr lang="en-GB" smtClean="0"/>
              <a:t>13</a:t>
            </a:fld>
            <a:endParaRPr lang="en-GB" dirty="0"/>
          </a:p>
        </p:txBody>
      </p:sp>
      <p:sp>
        <p:nvSpPr>
          <p:cNvPr id="6" name="Title 5"/>
          <p:cNvSpPr>
            <a:spLocks noGrp="1"/>
          </p:cNvSpPr>
          <p:nvPr>
            <p:ph type="title"/>
          </p:nvPr>
        </p:nvSpPr>
        <p:spPr/>
        <p:txBody>
          <a:bodyPr/>
          <a:lstStyle/>
          <a:p>
            <a:r>
              <a:rPr lang="en-GB" dirty="0" smtClean="0"/>
              <a:t>Experimental Setup</a:t>
            </a:r>
            <a:endParaRPr lang="de-CH" dirty="0"/>
          </a:p>
        </p:txBody>
      </p:sp>
      <p:sp>
        <p:nvSpPr>
          <p:cNvPr id="9" name="TextBox 8"/>
          <p:cNvSpPr txBox="1"/>
          <p:nvPr/>
        </p:nvSpPr>
        <p:spPr>
          <a:xfrm>
            <a:off x="5323435" y="1628800"/>
            <a:ext cx="3281013" cy="369332"/>
          </a:xfrm>
          <a:prstGeom prst="rect">
            <a:avLst/>
          </a:prstGeom>
          <a:noFill/>
        </p:spPr>
        <p:txBody>
          <a:bodyPr wrap="square" rtlCol="0">
            <a:spAutoFit/>
          </a:bodyPr>
          <a:lstStyle/>
          <a:p>
            <a:r>
              <a:rPr lang="en-GB" dirty="0" smtClean="0"/>
              <a:t>Physical realization:</a:t>
            </a:r>
            <a:endParaRPr lang="de-CH" dirty="0"/>
          </a:p>
        </p:txBody>
      </p:sp>
      <p:sp>
        <p:nvSpPr>
          <p:cNvPr id="11" name="TextBox 10"/>
          <p:cNvSpPr txBox="1"/>
          <p:nvPr/>
        </p:nvSpPr>
        <p:spPr>
          <a:xfrm>
            <a:off x="3779341" y="5780375"/>
            <a:ext cx="1944787" cy="276999"/>
          </a:xfrm>
          <a:prstGeom prst="rect">
            <a:avLst/>
          </a:prstGeom>
          <a:noFill/>
        </p:spPr>
        <p:txBody>
          <a:bodyPr wrap="square" rtlCol="0">
            <a:spAutoFit/>
          </a:bodyPr>
          <a:lstStyle/>
          <a:p>
            <a:r>
              <a:rPr lang="en-GB" sz="1200" dirty="0" smtClean="0">
                <a:latin typeface="+mj-lt"/>
              </a:rPr>
              <a:t>[Koch et al., 2007]</a:t>
            </a:r>
            <a:endParaRPr lang="de-CH" sz="1200" dirty="0">
              <a:latin typeface="+mj-lt"/>
            </a:endParaRPr>
          </a:p>
        </p:txBody>
      </p:sp>
      <p:grpSp>
        <p:nvGrpSpPr>
          <p:cNvPr id="7" name="Group 6"/>
          <p:cNvGrpSpPr/>
          <p:nvPr/>
        </p:nvGrpSpPr>
        <p:grpSpPr>
          <a:xfrm>
            <a:off x="5345338" y="2096171"/>
            <a:ext cx="3403126" cy="2041876"/>
            <a:chOff x="5345338" y="2096171"/>
            <a:chExt cx="3403126" cy="2041876"/>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45338" y="2096171"/>
              <a:ext cx="3281013" cy="2007535"/>
            </a:xfrm>
            <a:prstGeom prst="rect">
              <a:avLst/>
            </a:prstGeom>
          </p:spPr>
        </p:pic>
        <p:sp>
          <p:nvSpPr>
            <p:cNvPr id="13" name="TextBox 12"/>
            <p:cNvSpPr txBox="1"/>
            <p:nvPr/>
          </p:nvSpPr>
          <p:spPr>
            <a:xfrm>
              <a:off x="6803677" y="3861048"/>
              <a:ext cx="1944787" cy="276999"/>
            </a:xfrm>
            <a:prstGeom prst="rect">
              <a:avLst/>
            </a:prstGeom>
            <a:noFill/>
          </p:spPr>
          <p:txBody>
            <a:bodyPr wrap="square" rtlCol="0">
              <a:spAutoFit/>
            </a:bodyPr>
            <a:lstStyle/>
            <a:p>
              <a:r>
                <a:rPr lang="en-GB" sz="1200" dirty="0">
                  <a:latin typeface="+mj-lt"/>
                </a:rPr>
                <a:t>[</a:t>
              </a:r>
              <a:r>
                <a:rPr lang="en-GB" sz="1200" dirty="0" err="1" smtClean="0">
                  <a:latin typeface="+mj-lt"/>
                </a:rPr>
                <a:t>Schoelkopf</a:t>
              </a:r>
              <a:r>
                <a:rPr lang="en-GB" sz="1200" dirty="0" smtClean="0">
                  <a:latin typeface="+mj-lt"/>
                </a:rPr>
                <a:t>, </a:t>
              </a:r>
              <a:r>
                <a:rPr lang="en-GB" sz="1200" dirty="0" err="1" smtClean="0">
                  <a:latin typeface="+mj-lt"/>
                </a:rPr>
                <a:t>Girvin</a:t>
              </a:r>
              <a:r>
                <a:rPr lang="en-GB" sz="1200" dirty="0" smtClean="0">
                  <a:latin typeface="+mj-lt"/>
                </a:rPr>
                <a:t>, 2008]</a:t>
              </a:r>
              <a:endParaRPr lang="de-CH" sz="1200" dirty="0">
                <a:latin typeface="+mj-lt"/>
              </a:endParaRPr>
            </a:p>
          </p:txBody>
        </p:sp>
      </p:gr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3008" y="1360636"/>
            <a:ext cx="4572001" cy="1995227"/>
          </a:xfrm>
          <a:prstGeom prst="rect">
            <a:avLst/>
          </a:prstGeom>
        </p:spPr>
      </p:pic>
      <p:sp>
        <p:nvSpPr>
          <p:cNvPr id="14" name="Rectangle 13"/>
          <p:cNvSpPr/>
          <p:nvPr/>
        </p:nvSpPr>
        <p:spPr>
          <a:xfrm>
            <a:off x="3993789" y="1916832"/>
            <a:ext cx="819667" cy="12500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0" name="Rectangle 9"/>
          <p:cNvSpPr/>
          <p:nvPr/>
        </p:nvSpPr>
        <p:spPr>
          <a:xfrm>
            <a:off x="272540" y="1412776"/>
            <a:ext cx="1957104" cy="18722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2303" y="3683586"/>
            <a:ext cx="4750335" cy="2108264"/>
          </a:xfrm>
          <a:prstGeom prst="rect">
            <a:avLst/>
          </a:prstGeom>
        </p:spPr>
      </p:pic>
    </p:spTree>
    <p:extLst>
      <p:ext uri="{BB962C8B-B14F-4D97-AF65-F5344CB8AC3E}">
        <p14:creationId xmlns:p14="http://schemas.microsoft.com/office/powerpoint/2010/main" val="1604249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4"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t>Cavity QED Hamiltonian</a:t>
            </a:r>
            <a:endParaRPr lang="de-CH" dirty="0"/>
          </a:p>
        </p:txBody>
      </p:sp>
      <p:grpSp>
        <p:nvGrpSpPr>
          <p:cNvPr id="9" name="Group 8"/>
          <p:cNvGrpSpPr/>
          <p:nvPr/>
        </p:nvGrpSpPr>
        <p:grpSpPr>
          <a:xfrm>
            <a:off x="5253955" y="767886"/>
            <a:ext cx="3408915" cy="4380343"/>
            <a:chOff x="5253955" y="767886"/>
            <a:chExt cx="3408915" cy="4380343"/>
          </a:xfrm>
        </p:grpSpPr>
        <p:grpSp>
          <p:nvGrpSpPr>
            <p:cNvPr id="40" name="Group 39"/>
            <p:cNvGrpSpPr/>
            <p:nvPr/>
          </p:nvGrpSpPr>
          <p:grpSpPr>
            <a:xfrm>
              <a:off x="5253955" y="767886"/>
              <a:ext cx="3408915" cy="4376302"/>
              <a:chOff x="5007008" y="1228690"/>
              <a:chExt cx="3818866" cy="4902590"/>
            </a:xfrm>
          </p:grpSpPr>
          <p:pic>
            <p:nvPicPr>
              <p:cNvPr id="41" name="Picture 40"/>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5007008" y="1228690"/>
                <a:ext cx="3818866" cy="4725144"/>
              </a:xfrm>
              <a:prstGeom prst="rect">
                <a:avLst/>
              </a:prstGeom>
            </p:spPr>
          </p:pic>
          <p:pic>
            <p:nvPicPr>
              <p:cNvPr id="42" name="Picture 41"/>
              <p:cNvPicPr>
                <a:picLocks noChangeAspect="1"/>
              </p:cNvPicPr>
              <p:nvPr>
                <p:custDataLst>
                  <p:tags r:id="rId12"/>
                </p:custDataLst>
              </p:nvPr>
            </p:nvPicPr>
            <p:blipFill>
              <a:blip r:embed="rId18" cstate="print">
                <a:extLst>
                  <a:ext uri="{28A0092B-C50C-407E-A947-70E740481C1C}">
                    <a14:useLocalDpi xmlns:a14="http://schemas.microsoft.com/office/drawing/2010/main" val="0"/>
                  </a:ext>
                </a:extLst>
              </a:blip>
              <a:stretch>
                <a:fillRect/>
              </a:stretch>
            </p:blipFill>
            <p:spPr>
              <a:xfrm>
                <a:off x="5319564" y="5874968"/>
                <a:ext cx="422680" cy="256312"/>
              </a:xfrm>
              <a:prstGeom prst="rect">
                <a:avLst/>
              </a:prstGeom>
            </p:spPr>
          </p:pic>
          <p:pic>
            <p:nvPicPr>
              <p:cNvPr id="43" name="Picture 42"/>
              <p:cNvPicPr>
                <a:picLocks noChangeAspect="1"/>
              </p:cNvPicPr>
              <p:nvPr>
                <p:custDataLst>
                  <p:tags r:id="rId13"/>
                </p:custDataLst>
              </p:nvPr>
            </p:nvPicPr>
            <p:blipFill>
              <a:blip r:embed="rId19" cstate="print">
                <a:extLst>
                  <a:ext uri="{28A0092B-C50C-407E-A947-70E740481C1C}">
                    <a14:useLocalDpi xmlns:a14="http://schemas.microsoft.com/office/drawing/2010/main" val="0"/>
                  </a:ext>
                </a:extLst>
              </a:blip>
              <a:stretch>
                <a:fillRect/>
              </a:stretch>
            </p:blipFill>
            <p:spPr>
              <a:xfrm>
                <a:off x="6656782" y="5870559"/>
                <a:ext cx="424211" cy="256825"/>
              </a:xfrm>
              <a:prstGeom prst="rect">
                <a:avLst/>
              </a:prstGeom>
            </p:spPr>
          </p:pic>
          <p:pic>
            <p:nvPicPr>
              <p:cNvPr id="44" name="Picture 43"/>
              <p:cNvPicPr>
                <a:picLocks noChangeAspect="1"/>
              </p:cNvPicPr>
              <p:nvPr>
                <p:custDataLst>
                  <p:tags r:id="rId14"/>
                </p:custDataLst>
              </p:nvPr>
            </p:nvPicPr>
            <p:blipFill>
              <a:blip r:embed="rId20" cstate="print">
                <a:extLst>
                  <a:ext uri="{28A0092B-C50C-407E-A947-70E740481C1C}">
                    <a14:useLocalDpi xmlns:a14="http://schemas.microsoft.com/office/drawing/2010/main" val="0"/>
                  </a:ext>
                </a:extLst>
              </a:blip>
              <a:stretch>
                <a:fillRect/>
              </a:stretch>
            </p:blipFill>
            <p:spPr>
              <a:xfrm>
                <a:off x="7879764" y="5870558"/>
                <a:ext cx="424211" cy="256825"/>
              </a:xfrm>
              <a:prstGeom prst="rect">
                <a:avLst/>
              </a:prstGeom>
            </p:spPr>
          </p:pic>
        </p:grpSp>
        <p:pic>
          <p:nvPicPr>
            <p:cNvPr id="2" name="Picture 1"/>
            <p:cNvPicPr>
              <a:picLocks noChangeAspect="1"/>
            </p:cNvPicPr>
            <p:nvPr>
              <p:custDataLst>
                <p:tags r:id="rId9"/>
              </p:custDataLst>
            </p:nvPr>
          </p:nvPicPr>
          <p:blipFill>
            <a:blip r:embed="rId21" cstate="print">
              <a:extLst>
                <a:ext uri="{28A0092B-C50C-407E-A947-70E740481C1C}">
                  <a14:useLocalDpi xmlns:a14="http://schemas.microsoft.com/office/drawing/2010/main" val="0"/>
                </a:ext>
              </a:extLst>
            </a:blip>
            <a:stretch>
              <a:fillRect/>
            </a:stretch>
          </p:blipFill>
          <p:spPr>
            <a:xfrm>
              <a:off x="5537117" y="4918974"/>
              <a:ext cx="378673" cy="229255"/>
            </a:xfrm>
            <a:prstGeom prst="rect">
              <a:avLst/>
            </a:prstGeom>
          </p:spPr>
        </p:pic>
        <p:pic>
          <p:nvPicPr>
            <p:cNvPr id="7" name="Picture 6"/>
            <p:cNvPicPr>
              <a:picLocks noChangeAspect="1"/>
            </p:cNvPicPr>
            <p:nvPr>
              <p:custDataLst>
                <p:tags r:id="rId10"/>
              </p:custDataLst>
            </p:nvPr>
          </p:nvPicPr>
          <p:blipFill>
            <a:blip r:embed="rId22" cstate="print">
              <a:extLst>
                <a:ext uri="{28A0092B-C50C-407E-A947-70E740481C1C}">
                  <a14:useLocalDpi xmlns:a14="http://schemas.microsoft.com/office/drawing/2010/main" val="0"/>
                </a:ext>
              </a:extLst>
            </a:blip>
            <a:stretch>
              <a:fillRect/>
            </a:stretch>
          </p:blipFill>
          <p:spPr>
            <a:xfrm>
              <a:off x="6730786" y="4915038"/>
              <a:ext cx="380044" cy="229713"/>
            </a:xfrm>
            <a:prstGeom prst="rect">
              <a:avLst/>
            </a:prstGeom>
          </p:spPr>
        </p:pic>
        <p:pic>
          <p:nvPicPr>
            <p:cNvPr id="8" name="Picture 7"/>
            <p:cNvPicPr>
              <a:picLocks noChangeAspect="1"/>
            </p:cNvPicPr>
            <p:nvPr>
              <p:custDataLst>
                <p:tags r:id="rId11"/>
              </p:custDataLst>
            </p:nvPr>
          </p:nvPicPr>
          <p:blipFill>
            <a:blip r:embed="rId23" cstate="print">
              <a:extLst>
                <a:ext uri="{28A0092B-C50C-407E-A947-70E740481C1C}">
                  <a14:useLocalDpi xmlns:a14="http://schemas.microsoft.com/office/drawing/2010/main" val="0"/>
                </a:ext>
              </a:extLst>
            </a:blip>
            <a:stretch>
              <a:fillRect/>
            </a:stretch>
          </p:blipFill>
          <p:spPr>
            <a:xfrm>
              <a:off x="7822483" y="4915037"/>
              <a:ext cx="380044" cy="229713"/>
            </a:xfrm>
            <a:prstGeom prst="rect">
              <a:avLst/>
            </a:prstGeom>
          </p:spPr>
        </p:pic>
      </p:grpSp>
      <p:sp>
        <p:nvSpPr>
          <p:cNvPr id="3" name="Date Placeholder 2"/>
          <p:cNvSpPr>
            <a:spLocks noGrp="1"/>
          </p:cNvSpPr>
          <p:nvPr>
            <p:ph type="dt" sz="half" idx="10"/>
          </p:nvPr>
        </p:nvSpPr>
        <p:spPr/>
        <p:txBody>
          <a:bodyPr/>
          <a:lstStyle/>
          <a:p>
            <a:r>
              <a:rPr lang="en-GB" smtClean="0"/>
              <a:t>08.04.2016</a:t>
            </a:r>
            <a:endParaRPr lang="en-GB" dirty="0"/>
          </a:p>
        </p:txBody>
      </p:sp>
      <p:sp>
        <p:nvSpPr>
          <p:cNvPr id="4" name="Footer Placeholder 3"/>
          <p:cNvSpPr>
            <a:spLocks noGrp="1"/>
          </p:cNvSpPr>
          <p:nvPr>
            <p:ph type="ftr" sz="quarter" idx="11"/>
          </p:nvPr>
        </p:nvSpPr>
        <p:spPr/>
        <p:txBody>
          <a:bodyPr/>
          <a:lstStyle/>
          <a:p>
            <a:r>
              <a:rPr lang="en-GB" smtClean="0"/>
              <a:t>Katharina Schneider &amp; Robin Oswald</a:t>
            </a:r>
            <a:endParaRPr lang="en-GB" dirty="0"/>
          </a:p>
        </p:txBody>
      </p:sp>
      <p:sp>
        <p:nvSpPr>
          <p:cNvPr id="5" name="Slide Number Placeholder 4"/>
          <p:cNvSpPr>
            <a:spLocks noGrp="1"/>
          </p:cNvSpPr>
          <p:nvPr>
            <p:ph type="sldNum" sz="quarter" idx="12"/>
          </p:nvPr>
        </p:nvSpPr>
        <p:spPr/>
        <p:txBody>
          <a:bodyPr/>
          <a:lstStyle/>
          <a:p>
            <a:fld id="{6C6AE60A-B69C-4790-82F7-3882EDF23186}" type="slidenum">
              <a:rPr lang="en-GB" smtClean="0"/>
              <a:t>14</a:t>
            </a:fld>
            <a:endParaRPr lang="en-GB" dirty="0"/>
          </a:p>
        </p:txBody>
      </p:sp>
      <p:pic>
        <p:nvPicPr>
          <p:cNvPr id="56" name="Picture 55"/>
          <p:cNvPicPr>
            <a:picLocks noChangeAspect="1"/>
          </p:cNvPicPr>
          <p:nvPr>
            <p:custDataLst>
              <p:tags r:id="rId1"/>
            </p:custDataLst>
          </p:nvPr>
        </p:nvPicPr>
        <p:blipFill>
          <a:blip r:embed="rId24" cstate="print">
            <a:extLst>
              <a:ext uri="{28A0092B-C50C-407E-A947-70E740481C1C}">
                <a14:useLocalDpi xmlns:a14="http://schemas.microsoft.com/office/drawing/2010/main" val="0"/>
              </a:ext>
            </a:extLst>
          </a:blip>
          <a:stretch>
            <a:fillRect/>
          </a:stretch>
        </p:blipFill>
        <p:spPr>
          <a:xfrm>
            <a:off x="323852" y="1228691"/>
            <a:ext cx="3438144" cy="317012"/>
          </a:xfrm>
          <a:prstGeom prst="rect">
            <a:avLst/>
          </a:prstGeom>
        </p:spPr>
      </p:pic>
      <p:pic>
        <p:nvPicPr>
          <p:cNvPr id="58" name="Picture 57"/>
          <p:cNvPicPr>
            <a:picLocks noChangeAspect="1"/>
          </p:cNvPicPr>
          <p:nvPr>
            <p:custDataLst>
              <p:tags r:id="rId2"/>
            </p:custDataLst>
          </p:nvPr>
        </p:nvPicPr>
        <p:blipFill>
          <a:blip r:embed="rId25" cstate="print">
            <a:extLst>
              <a:ext uri="{28A0092B-C50C-407E-A947-70E740481C1C}">
                <a14:useLocalDpi xmlns:a14="http://schemas.microsoft.com/office/drawing/2010/main" val="0"/>
              </a:ext>
            </a:extLst>
          </a:blip>
          <a:stretch>
            <a:fillRect/>
          </a:stretch>
        </p:blipFill>
        <p:spPr>
          <a:xfrm>
            <a:off x="755577" y="1696605"/>
            <a:ext cx="2116964" cy="582206"/>
          </a:xfrm>
          <a:prstGeom prst="rect">
            <a:avLst/>
          </a:prstGeom>
        </p:spPr>
      </p:pic>
      <p:pic>
        <p:nvPicPr>
          <p:cNvPr id="51" name="Picture 50"/>
          <p:cNvPicPr>
            <a:picLocks noChangeAspect="1"/>
          </p:cNvPicPr>
          <p:nvPr>
            <p:custDataLst>
              <p:tags r:id="rId3"/>
            </p:custDataLst>
          </p:nvPr>
        </p:nvPicPr>
        <p:blipFill>
          <a:blip r:embed="rId26" cstate="print">
            <a:extLst>
              <a:ext uri="{28A0092B-C50C-407E-A947-70E740481C1C}">
                <a14:useLocalDpi xmlns:a14="http://schemas.microsoft.com/office/drawing/2010/main" val="0"/>
              </a:ext>
            </a:extLst>
          </a:blip>
          <a:stretch>
            <a:fillRect/>
          </a:stretch>
        </p:blipFill>
        <p:spPr>
          <a:xfrm>
            <a:off x="323851" y="2907918"/>
            <a:ext cx="1479297" cy="280416"/>
          </a:xfrm>
          <a:prstGeom prst="rect">
            <a:avLst/>
          </a:prstGeom>
        </p:spPr>
      </p:pic>
      <p:pic>
        <p:nvPicPr>
          <p:cNvPr id="13" name="Picture 12"/>
          <p:cNvPicPr>
            <a:picLocks noChangeAspect="1"/>
          </p:cNvPicPr>
          <p:nvPr>
            <p:custDataLst>
              <p:tags r:id="rId4"/>
            </p:custDataLst>
          </p:nvPr>
        </p:nvPicPr>
        <p:blipFill>
          <a:blip r:embed="rId27" cstate="print">
            <a:extLst>
              <a:ext uri="{28A0092B-C50C-407E-A947-70E740481C1C}">
                <a14:useLocalDpi xmlns:a14="http://schemas.microsoft.com/office/drawing/2010/main" val="0"/>
              </a:ext>
            </a:extLst>
          </a:blip>
          <a:stretch>
            <a:fillRect/>
          </a:stretch>
        </p:blipFill>
        <p:spPr>
          <a:xfrm>
            <a:off x="323850" y="3332349"/>
            <a:ext cx="2696978" cy="308960"/>
          </a:xfrm>
          <a:prstGeom prst="rect">
            <a:avLst/>
          </a:prstGeom>
        </p:spPr>
      </p:pic>
      <p:pic>
        <p:nvPicPr>
          <p:cNvPr id="61" name="Picture 60"/>
          <p:cNvPicPr>
            <a:picLocks noChangeAspect="1"/>
          </p:cNvPicPr>
          <p:nvPr>
            <p:custDataLst>
              <p:tags r:id="rId5"/>
            </p:custDataLst>
          </p:nvPr>
        </p:nvPicPr>
        <p:blipFill>
          <a:blip r:embed="rId28" cstate="print">
            <a:extLst>
              <a:ext uri="{28A0092B-C50C-407E-A947-70E740481C1C}">
                <a14:useLocalDpi xmlns:a14="http://schemas.microsoft.com/office/drawing/2010/main" val="0"/>
              </a:ext>
            </a:extLst>
          </a:blip>
          <a:stretch>
            <a:fillRect/>
          </a:stretch>
        </p:blipFill>
        <p:spPr>
          <a:xfrm>
            <a:off x="1610106" y="3777810"/>
            <a:ext cx="3053277" cy="583049"/>
          </a:xfrm>
          <a:prstGeom prst="rect">
            <a:avLst/>
          </a:prstGeom>
        </p:spPr>
      </p:pic>
      <p:pic>
        <p:nvPicPr>
          <p:cNvPr id="65" name="Picture 64"/>
          <p:cNvPicPr>
            <a:picLocks noChangeAspect="1"/>
          </p:cNvPicPr>
          <p:nvPr>
            <p:custDataLst>
              <p:tags r:id="rId6"/>
            </p:custDataLst>
          </p:nvPr>
        </p:nvPicPr>
        <p:blipFill>
          <a:blip r:embed="rId29" cstate="print">
            <a:extLst>
              <a:ext uri="{28A0092B-C50C-407E-A947-70E740481C1C}">
                <a14:useLocalDpi xmlns:a14="http://schemas.microsoft.com/office/drawing/2010/main" val="0"/>
              </a:ext>
            </a:extLst>
          </a:blip>
          <a:stretch>
            <a:fillRect/>
          </a:stretch>
        </p:blipFill>
        <p:spPr>
          <a:xfrm>
            <a:off x="1538057" y="4438264"/>
            <a:ext cx="2668969" cy="271017"/>
          </a:xfrm>
          <a:prstGeom prst="rect">
            <a:avLst/>
          </a:prstGeom>
        </p:spPr>
      </p:pic>
      <p:pic>
        <p:nvPicPr>
          <p:cNvPr id="12" name="Picture 11"/>
          <p:cNvPicPr>
            <a:picLocks noChangeAspect="1"/>
          </p:cNvPicPr>
          <p:nvPr>
            <p:custDataLst>
              <p:tags r:id="rId7"/>
            </p:custDataLst>
          </p:nvPr>
        </p:nvPicPr>
        <p:blipFill>
          <a:blip r:embed="rId30" cstate="print">
            <a:extLst>
              <a:ext uri="{28A0092B-C50C-407E-A947-70E740481C1C}">
                <a14:useLocalDpi xmlns:a14="http://schemas.microsoft.com/office/drawing/2010/main" val="0"/>
              </a:ext>
            </a:extLst>
          </a:blip>
          <a:stretch>
            <a:fillRect/>
          </a:stretch>
        </p:blipFill>
        <p:spPr>
          <a:xfrm>
            <a:off x="319108" y="5055628"/>
            <a:ext cx="4763173" cy="319653"/>
          </a:xfrm>
          <a:prstGeom prst="rect">
            <a:avLst/>
          </a:prstGeom>
        </p:spPr>
      </p:pic>
      <p:pic>
        <p:nvPicPr>
          <p:cNvPr id="68" name="Picture 67"/>
          <p:cNvPicPr>
            <a:picLocks noChangeAspect="1"/>
          </p:cNvPicPr>
          <p:nvPr>
            <p:custDataLst>
              <p:tags r:id="rId8"/>
            </p:custDataLst>
          </p:nvPr>
        </p:nvPicPr>
        <p:blipFill>
          <a:blip r:embed="rId31" cstate="print">
            <a:extLst>
              <a:ext uri="{28A0092B-C50C-407E-A947-70E740481C1C}">
                <a14:useLocalDpi xmlns:a14="http://schemas.microsoft.com/office/drawing/2010/main" val="0"/>
              </a:ext>
            </a:extLst>
          </a:blip>
          <a:stretch>
            <a:fillRect/>
          </a:stretch>
        </p:blipFill>
        <p:spPr>
          <a:xfrm>
            <a:off x="323852" y="2315779"/>
            <a:ext cx="3976321" cy="273105"/>
          </a:xfrm>
          <a:prstGeom prst="rect">
            <a:avLst/>
          </a:prstGeom>
        </p:spPr>
      </p:pic>
      <p:grpSp>
        <p:nvGrpSpPr>
          <p:cNvPr id="10" name="Group 9"/>
          <p:cNvGrpSpPr/>
          <p:nvPr/>
        </p:nvGrpSpPr>
        <p:grpSpPr>
          <a:xfrm>
            <a:off x="5074881" y="692695"/>
            <a:ext cx="3551360" cy="3673393"/>
            <a:chOff x="5074881" y="692695"/>
            <a:chExt cx="3551360" cy="3673393"/>
          </a:xfrm>
        </p:grpSpPr>
        <p:sp>
          <p:nvSpPr>
            <p:cNvPr id="26" name="Parallelogram 25"/>
            <p:cNvSpPr/>
            <p:nvPr/>
          </p:nvSpPr>
          <p:spPr>
            <a:xfrm rot="16200000" flipV="1">
              <a:off x="5024761" y="764608"/>
              <a:ext cx="3673393" cy="3529567"/>
            </a:xfrm>
            <a:prstGeom prst="parallelogram">
              <a:avLst>
                <a:gd name="adj" fmla="val 2527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38" name="Parallelogram 37"/>
            <p:cNvSpPr/>
            <p:nvPr/>
          </p:nvSpPr>
          <p:spPr>
            <a:xfrm rot="16200000" flipV="1">
              <a:off x="5727732" y="39846"/>
              <a:ext cx="2223865" cy="3529567"/>
            </a:xfrm>
            <a:prstGeom prst="parallelogram">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spTree>
    <p:extLst>
      <p:ext uri="{BB962C8B-B14F-4D97-AF65-F5344CB8AC3E}">
        <p14:creationId xmlns:p14="http://schemas.microsoft.com/office/powerpoint/2010/main" val="169385052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nodeType="clickEffect">
                                  <p:stCondLst>
                                    <p:cond delay="0"/>
                                  </p:stCondLst>
                                  <p:childTnLst>
                                    <p:set>
                                      <p:cBhvr>
                                        <p:cTn id="20" dur="1" fill="hold">
                                          <p:stCondLst>
                                            <p:cond delay="0"/>
                                          </p:stCondLst>
                                        </p:cTn>
                                        <p:tgtEl>
                                          <p:spTgt spid="10"/>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GB" smtClean="0"/>
              <a:t>08.04.2016</a:t>
            </a:r>
            <a:endParaRPr lang="en-GB" dirty="0"/>
          </a:p>
        </p:txBody>
      </p:sp>
      <p:sp>
        <p:nvSpPr>
          <p:cNvPr id="4" name="Footer Placeholder 3"/>
          <p:cNvSpPr>
            <a:spLocks noGrp="1"/>
          </p:cNvSpPr>
          <p:nvPr>
            <p:ph type="ftr" sz="quarter" idx="11"/>
          </p:nvPr>
        </p:nvSpPr>
        <p:spPr/>
        <p:txBody>
          <a:bodyPr/>
          <a:lstStyle/>
          <a:p>
            <a:r>
              <a:rPr lang="en-GB" smtClean="0"/>
              <a:t>Katharina Schneider &amp; Robin Oswald</a:t>
            </a:r>
            <a:endParaRPr lang="en-GB" dirty="0"/>
          </a:p>
        </p:txBody>
      </p:sp>
      <p:sp>
        <p:nvSpPr>
          <p:cNvPr id="5" name="Slide Number Placeholder 4"/>
          <p:cNvSpPr>
            <a:spLocks noGrp="1"/>
          </p:cNvSpPr>
          <p:nvPr>
            <p:ph type="sldNum" sz="quarter" idx="12"/>
          </p:nvPr>
        </p:nvSpPr>
        <p:spPr/>
        <p:txBody>
          <a:bodyPr/>
          <a:lstStyle/>
          <a:p>
            <a:fld id="{6C6AE60A-B69C-4790-82F7-3882EDF23186}" type="slidenum">
              <a:rPr lang="en-GB" smtClean="0"/>
              <a:t>15</a:t>
            </a:fld>
            <a:endParaRPr lang="en-GB" dirty="0"/>
          </a:p>
        </p:txBody>
      </p:sp>
      <p:sp>
        <p:nvSpPr>
          <p:cNvPr id="6" name="Title 5"/>
          <p:cNvSpPr>
            <a:spLocks noGrp="1"/>
          </p:cNvSpPr>
          <p:nvPr>
            <p:ph type="title"/>
          </p:nvPr>
        </p:nvSpPr>
        <p:spPr/>
        <p:txBody>
          <a:bodyPr/>
          <a:lstStyle/>
          <a:p>
            <a:r>
              <a:rPr lang="en-GB" dirty="0" smtClean="0"/>
              <a:t>Cavity QED Hamiltonian</a:t>
            </a:r>
            <a:endParaRPr lang="de-CH" dirty="0"/>
          </a:p>
        </p:txBody>
      </p:sp>
      <p:pic>
        <p:nvPicPr>
          <p:cNvPr id="13" name="Picture 12"/>
          <p:cNvPicPr>
            <a:picLocks noChangeAspect="1"/>
          </p:cNvPicPr>
          <p:nvPr>
            <p:custDataLst>
              <p:tags r:id="rId1"/>
            </p:custDataLst>
          </p:nvPr>
        </p:nvPicPr>
        <p:blipFill>
          <a:blip r:embed="rId17" cstate="print">
            <a:extLst>
              <a:ext uri="{28A0092B-C50C-407E-A947-70E740481C1C}">
                <a14:useLocalDpi xmlns:a14="http://schemas.microsoft.com/office/drawing/2010/main" val="0"/>
              </a:ext>
            </a:extLst>
          </a:blip>
          <a:stretch>
            <a:fillRect/>
          </a:stretch>
        </p:blipFill>
        <p:spPr>
          <a:xfrm>
            <a:off x="352053" y="1232221"/>
            <a:ext cx="1767098" cy="268945"/>
          </a:xfrm>
          <a:prstGeom prst="rect">
            <a:avLst/>
          </a:prstGeom>
        </p:spPr>
      </p:pic>
      <p:pic>
        <p:nvPicPr>
          <p:cNvPr id="40" name="Picture 39"/>
          <p:cNvPicPr>
            <a:picLocks noChangeAspect="1"/>
          </p:cNvPicPr>
          <p:nvPr>
            <p:custDataLst>
              <p:tags r:id="rId2"/>
            </p:custDataLst>
          </p:nvPr>
        </p:nvPicPr>
        <p:blipFill>
          <a:blip r:embed="rId18" cstate="print">
            <a:extLst>
              <a:ext uri="{28A0092B-C50C-407E-A947-70E740481C1C}">
                <a14:useLocalDpi xmlns:a14="http://schemas.microsoft.com/office/drawing/2010/main" val="0"/>
              </a:ext>
            </a:extLst>
          </a:blip>
          <a:stretch>
            <a:fillRect/>
          </a:stretch>
        </p:blipFill>
        <p:spPr>
          <a:xfrm>
            <a:off x="352053" y="2165972"/>
            <a:ext cx="2413146" cy="474094"/>
          </a:xfrm>
          <a:prstGeom prst="rect">
            <a:avLst/>
          </a:prstGeom>
        </p:spPr>
      </p:pic>
      <p:pic>
        <p:nvPicPr>
          <p:cNvPr id="7" name="Picture 6"/>
          <p:cNvPicPr>
            <a:picLocks noChangeAspect="1"/>
          </p:cNvPicPr>
          <p:nvPr>
            <p:custDataLst>
              <p:tags r:id="rId3"/>
            </p:custDataLst>
          </p:nvPr>
        </p:nvPicPr>
        <p:blipFill>
          <a:blip r:embed="rId19" cstate="print">
            <a:extLst>
              <a:ext uri="{28A0092B-C50C-407E-A947-70E740481C1C}">
                <a14:useLocalDpi xmlns:a14="http://schemas.microsoft.com/office/drawing/2010/main" val="0"/>
              </a:ext>
            </a:extLst>
          </a:blip>
          <a:stretch>
            <a:fillRect/>
          </a:stretch>
        </p:blipFill>
        <p:spPr>
          <a:xfrm>
            <a:off x="2476708" y="1188905"/>
            <a:ext cx="1289882" cy="312261"/>
          </a:xfrm>
          <a:prstGeom prst="rect">
            <a:avLst/>
          </a:prstGeom>
        </p:spPr>
      </p:pic>
      <p:pic>
        <p:nvPicPr>
          <p:cNvPr id="8" name="Picture 7"/>
          <p:cNvPicPr>
            <a:picLocks noChangeAspect="1"/>
          </p:cNvPicPr>
          <p:nvPr>
            <p:custDataLst>
              <p:tags r:id="rId4"/>
            </p:custDataLst>
          </p:nvPr>
        </p:nvPicPr>
        <p:blipFill>
          <a:blip r:embed="rId20" cstate="print">
            <a:extLst>
              <a:ext uri="{28A0092B-C50C-407E-A947-70E740481C1C}">
                <a14:useLocalDpi xmlns:a14="http://schemas.microsoft.com/office/drawing/2010/main" val="0"/>
              </a:ext>
            </a:extLst>
          </a:blip>
          <a:stretch>
            <a:fillRect/>
          </a:stretch>
        </p:blipFill>
        <p:spPr>
          <a:xfrm>
            <a:off x="323850" y="6125632"/>
            <a:ext cx="5019502" cy="528922"/>
          </a:xfrm>
          <a:prstGeom prst="rect">
            <a:avLst/>
          </a:prstGeom>
        </p:spPr>
      </p:pic>
      <p:pic>
        <p:nvPicPr>
          <p:cNvPr id="46" name="Picture 45"/>
          <p:cNvPicPr>
            <a:picLocks noChangeAspect="1"/>
          </p:cNvPicPr>
          <p:nvPr>
            <p:custDataLst>
              <p:tags r:id="rId5"/>
            </p:custDataLst>
          </p:nvPr>
        </p:nvPicPr>
        <p:blipFill>
          <a:blip r:embed="rId21" cstate="print">
            <a:extLst>
              <a:ext uri="{28A0092B-C50C-407E-A947-70E740481C1C}">
                <a14:useLocalDpi xmlns:a14="http://schemas.microsoft.com/office/drawing/2010/main" val="0"/>
              </a:ext>
            </a:extLst>
          </a:blip>
          <a:stretch>
            <a:fillRect/>
          </a:stretch>
        </p:blipFill>
        <p:spPr>
          <a:xfrm>
            <a:off x="352053" y="1631899"/>
            <a:ext cx="4640871" cy="316548"/>
          </a:xfrm>
          <a:prstGeom prst="rect">
            <a:avLst/>
          </a:prstGeom>
        </p:spPr>
      </p:pic>
      <p:pic>
        <p:nvPicPr>
          <p:cNvPr id="69" name="Picture 68"/>
          <p:cNvPicPr>
            <a:picLocks noChangeAspect="1"/>
          </p:cNvPicPr>
          <p:nvPr>
            <p:custDataLst>
              <p:tags r:id="rId6"/>
            </p:custDataLst>
          </p:nvPr>
        </p:nvPicPr>
        <p:blipFill>
          <a:blip r:embed="rId22" cstate="print">
            <a:extLst>
              <a:ext uri="{28A0092B-C50C-407E-A947-70E740481C1C}">
                <a14:useLocalDpi xmlns:a14="http://schemas.microsoft.com/office/drawing/2010/main" val="0"/>
              </a:ext>
            </a:extLst>
          </a:blip>
          <a:stretch>
            <a:fillRect/>
          </a:stretch>
        </p:blipFill>
        <p:spPr>
          <a:xfrm>
            <a:off x="260150" y="4354203"/>
            <a:ext cx="2645664" cy="486156"/>
          </a:xfrm>
          <a:prstGeom prst="rect">
            <a:avLst/>
          </a:prstGeom>
        </p:spPr>
      </p:pic>
      <p:pic>
        <p:nvPicPr>
          <p:cNvPr id="73" name="Picture 72"/>
          <p:cNvPicPr>
            <a:picLocks noChangeAspect="1"/>
          </p:cNvPicPr>
          <p:nvPr>
            <p:custDataLst>
              <p:tags r:id="rId7"/>
            </p:custDataLst>
          </p:nvPr>
        </p:nvPicPr>
        <p:blipFill>
          <a:blip r:embed="rId23" cstate="print">
            <a:extLst>
              <a:ext uri="{28A0092B-C50C-407E-A947-70E740481C1C}">
                <a14:useLocalDpi xmlns:a14="http://schemas.microsoft.com/office/drawing/2010/main" val="0"/>
              </a:ext>
            </a:extLst>
          </a:blip>
          <a:stretch>
            <a:fillRect/>
          </a:stretch>
        </p:blipFill>
        <p:spPr>
          <a:xfrm>
            <a:off x="352053" y="5473332"/>
            <a:ext cx="7520816" cy="587367"/>
          </a:xfrm>
          <a:prstGeom prst="rect">
            <a:avLst/>
          </a:prstGeom>
        </p:spPr>
      </p:pic>
      <p:grpSp>
        <p:nvGrpSpPr>
          <p:cNvPr id="55" name="Group 54"/>
          <p:cNvGrpSpPr/>
          <p:nvPr/>
        </p:nvGrpSpPr>
        <p:grpSpPr>
          <a:xfrm>
            <a:off x="5253955" y="767886"/>
            <a:ext cx="3408915" cy="4376302"/>
            <a:chOff x="5007008" y="1228690"/>
            <a:chExt cx="3818866" cy="4902590"/>
          </a:xfrm>
        </p:grpSpPr>
        <p:pic>
          <p:nvPicPr>
            <p:cNvPr id="56" name="Picture 55"/>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5007008" y="1228690"/>
              <a:ext cx="3818866" cy="4725144"/>
            </a:xfrm>
            <a:prstGeom prst="rect">
              <a:avLst/>
            </a:prstGeom>
          </p:spPr>
        </p:pic>
        <p:pic>
          <p:nvPicPr>
            <p:cNvPr id="57" name="Picture 56"/>
            <p:cNvPicPr>
              <a:picLocks noChangeAspect="1"/>
            </p:cNvPicPr>
            <p:nvPr>
              <p:custDataLst>
                <p:tags r:id="rId12"/>
              </p:custDataLst>
            </p:nvPr>
          </p:nvPicPr>
          <p:blipFill>
            <a:blip r:embed="rId25" cstate="print">
              <a:extLst>
                <a:ext uri="{28A0092B-C50C-407E-A947-70E740481C1C}">
                  <a14:useLocalDpi xmlns:a14="http://schemas.microsoft.com/office/drawing/2010/main" val="0"/>
                </a:ext>
              </a:extLst>
            </a:blip>
            <a:stretch>
              <a:fillRect/>
            </a:stretch>
          </p:blipFill>
          <p:spPr>
            <a:xfrm>
              <a:off x="5319564" y="5874968"/>
              <a:ext cx="422680" cy="256312"/>
            </a:xfrm>
            <a:prstGeom prst="rect">
              <a:avLst/>
            </a:prstGeom>
          </p:spPr>
        </p:pic>
        <p:pic>
          <p:nvPicPr>
            <p:cNvPr id="58" name="Picture 57"/>
            <p:cNvPicPr>
              <a:picLocks noChangeAspect="1"/>
            </p:cNvPicPr>
            <p:nvPr>
              <p:custDataLst>
                <p:tags r:id="rId13"/>
              </p:custDataLst>
            </p:nvPr>
          </p:nvPicPr>
          <p:blipFill>
            <a:blip r:embed="rId26" cstate="print">
              <a:extLst>
                <a:ext uri="{28A0092B-C50C-407E-A947-70E740481C1C}">
                  <a14:useLocalDpi xmlns:a14="http://schemas.microsoft.com/office/drawing/2010/main" val="0"/>
                </a:ext>
              </a:extLst>
            </a:blip>
            <a:stretch>
              <a:fillRect/>
            </a:stretch>
          </p:blipFill>
          <p:spPr>
            <a:xfrm>
              <a:off x="6656782" y="5870559"/>
              <a:ext cx="424211" cy="256825"/>
            </a:xfrm>
            <a:prstGeom prst="rect">
              <a:avLst/>
            </a:prstGeom>
          </p:spPr>
        </p:pic>
        <p:pic>
          <p:nvPicPr>
            <p:cNvPr id="59" name="Picture 58"/>
            <p:cNvPicPr>
              <a:picLocks noChangeAspect="1"/>
            </p:cNvPicPr>
            <p:nvPr>
              <p:custDataLst>
                <p:tags r:id="rId14"/>
              </p:custDataLst>
            </p:nvPr>
          </p:nvPicPr>
          <p:blipFill>
            <a:blip r:embed="rId27" cstate="print">
              <a:extLst>
                <a:ext uri="{28A0092B-C50C-407E-A947-70E740481C1C}">
                  <a14:useLocalDpi xmlns:a14="http://schemas.microsoft.com/office/drawing/2010/main" val="0"/>
                </a:ext>
              </a:extLst>
            </a:blip>
            <a:stretch>
              <a:fillRect/>
            </a:stretch>
          </p:blipFill>
          <p:spPr>
            <a:xfrm>
              <a:off x="7879764" y="5870558"/>
              <a:ext cx="424211" cy="256825"/>
            </a:xfrm>
            <a:prstGeom prst="rect">
              <a:avLst/>
            </a:prstGeom>
          </p:spPr>
        </p:pic>
      </p:grpSp>
      <p:sp>
        <p:nvSpPr>
          <p:cNvPr id="66" name="Rectangle 65"/>
          <p:cNvSpPr/>
          <p:nvPr/>
        </p:nvSpPr>
        <p:spPr>
          <a:xfrm>
            <a:off x="7452320" y="908720"/>
            <a:ext cx="1210550" cy="4320480"/>
          </a:xfrm>
          <a:prstGeom prst="rect">
            <a:avLst/>
          </a:prstGeom>
          <a:solidFill>
            <a:schemeClr val="bg2">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2" name="Group 1"/>
          <p:cNvGrpSpPr/>
          <p:nvPr/>
        </p:nvGrpSpPr>
        <p:grpSpPr>
          <a:xfrm>
            <a:off x="2924864" y="2013380"/>
            <a:ext cx="2375194" cy="3270325"/>
            <a:chOff x="111998" y="1986589"/>
            <a:chExt cx="2375194" cy="3270325"/>
          </a:xfrm>
        </p:grpSpPr>
        <p:grpSp>
          <p:nvGrpSpPr>
            <p:cNvPr id="37" name="Group 36"/>
            <p:cNvGrpSpPr/>
            <p:nvPr/>
          </p:nvGrpSpPr>
          <p:grpSpPr>
            <a:xfrm>
              <a:off x="111998" y="1986589"/>
              <a:ext cx="2337877" cy="3270325"/>
              <a:chOff x="111998" y="2425130"/>
              <a:chExt cx="2510844" cy="3512279"/>
            </a:xfrm>
          </p:grpSpPr>
          <p:pic>
            <p:nvPicPr>
              <p:cNvPr id="22" name="Picture 21"/>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a:off x="111998" y="2425130"/>
                <a:ext cx="2510844" cy="3512279"/>
              </a:xfrm>
              <a:prstGeom prst="rect">
                <a:avLst/>
              </a:prstGeom>
            </p:spPr>
          </p:pic>
          <p:pic>
            <p:nvPicPr>
              <p:cNvPr id="23" name="Picture 22"/>
              <p:cNvPicPr>
                <a:picLocks noChangeAspect="1"/>
              </p:cNvPicPr>
              <p:nvPr>
                <p:custDataLst>
                  <p:tags r:id="rId8"/>
                </p:custDataLst>
              </p:nvPr>
            </p:nvPicPr>
            <p:blipFill>
              <a:blip r:embed="rId29" cstate="print">
                <a:extLst>
                  <a:ext uri="{28A0092B-C50C-407E-A947-70E740481C1C}">
                    <a14:useLocalDpi xmlns:a14="http://schemas.microsoft.com/office/drawing/2010/main" val="0"/>
                  </a:ext>
                </a:extLst>
              </a:blip>
              <a:stretch>
                <a:fillRect/>
              </a:stretch>
            </p:blipFill>
            <p:spPr>
              <a:xfrm>
                <a:off x="674465" y="2783292"/>
                <a:ext cx="892912" cy="178156"/>
              </a:xfrm>
              <a:prstGeom prst="rect">
                <a:avLst/>
              </a:prstGeom>
            </p:spPr>
          </p:pic>
          <p:pic>
            <p:nvPicPr>
              <p:cNvPr id="27" name="Picture 26"/>
              <p:cNvPicPr>
                <a:picLocks noChangeAspect="1"/>
              </p:cNvPicPr>
              <p:nvPr>
                <p:custDataLst>
                  <p:tags r:id="rId9"/>
                </p:custDataLst>
              </p:nvPr>
            </p:nvPicPr>
            <p:blipFill>
              <a:blip r:embed="rId30" cstate="print">
                <a:extLst>
                  <a:ext uri="{28A0092B-C50C-407E-A947-70E740481C1C}">
                    <a14:useLocalDpi xmlns:a14="http://schemas.microsoft.com/office/drawing/2010/main" val="0"/>
                  </a:ext>
                </a:extLst>
              </a:blip>
              <a:stretch>
                <a:fillRect/>
              </a:stretch>
            </p:blipFill>
            <p:spPr>
              <a:xfrm>
                <a:off x="1567377" y="3791075"/>
                <a:ext cx="893980" cy="178512"/>
              </a:xfrm>
              <a:prstGeom prst="rect">
                <a:avLst/>
              </a:prstGeom>
            </p:spPr>
          </p:pic>
          <p:pic>
            <p:nvPicPr>
              <p:cNvPr id="34" name="Picture 33"/>
              <p:cNvPicPr>
                <a:picLocks noChangeAspect="1"/>
              </p:cNvPicPr>
              <p:nvPr>
                <p:custDataLst>
                  <p:tags r:id="rId10"/>
                </p:custDataLst>
              </p:nvPr>
            </p:nvPicPr>
            <p:blipFill>
              <a:blip r:embed="rId31" cstate="print">
                <a:extLst>
                  <a:ext uri="{28A0092B-C50C-407E-A947-70E740481C1C}">
                    <a14:useLocalDpi xmlns:a14="http://schemas.microsoft.com/office/drawing/2010/main" val="0"/>
                  </a:ext>
                </a:extLst>
              </a:blip>
              <a:stretch>
                <a:fillRect/>
              </a:stretch>
            </p:blipFill>
            <p:spPr>
              <a:xfrm>
                <a:off x="528280" y="5084552"/>
                <a:ext cx="895049" cy="178869"/>
              </a:xfrm>
              <a:prstGeom prst="rect">
                <a:avLst/>
              </a:prstGeom>
            </p:spPr>
          </p:pic>
          <p:pic>
            <p:nvPicPr>
              <p:cNvPr id="36" name="Picture 35"/>
              <p:cNvPicPr>
                <a:picLocks noChangeAspect="1"/>
              </p:cNvPicPr>
              <p:nvPr>
                <p:custDataLst>
                  <p:tags r:id="rId11"/>
                </p:custDataLst>
              </p:nvPr>
            </p:nvPicPr>
            <p:blipFill>
              <a:blip r:embed="rId32" cstate="print">
                <a:extLst>
                  <a:ext uri="{28A0092B-C50C-407E-A947-70E740481C1C}">
                    <a14:useLocalDpi xmlns:a14="http://schemas.microsoft.com/office/drawing/2010/main" val="0"/>
                  </a:ext>
                </a:extLst>
              </a:blip>
              <a:stretch>
                <a:fillRect/>
              </a:stretch>
            </p:blipFill>
            <p:spPr>
              <a:xfrm>
                <a:off x="1580588" y="5282036"/>
                <a:ext cx="896120" cy="179227"/>
              </a:xfrm>
              <a:prstGeom prst="rect">
                <a:avLst/>
              </a:prstGeom>
            </p:spPr>
          </p:pic>
        </p:grpSp>
        <p:sp>
          <p:nvSpPr>
            <p:cNvPr id="71" name="TextBox 70"/>
            <p:cNvSpPr txBox="1"/>
            <p:nvPr/>
          </p:nvSpPr>
          <p:spPr>
            <a:xfrm>
              <a:off x="1012578" y="2053094"/>
              <a:ext cx="1474614" cy="276999"/>
            </a:xfrm>
            <a:prstGeom prst="rect">
              <a:avLst/>
            </a:prstGeom>
            <a:noFill/>
          </p:spPr>
          <p:txBody>
            <a:bodyPr wrap="square" rtlCol="0">
              <a:spAutoFit/>
            </a:bodyPr>
            <a:lstStyle/>
            <a:p>
              <a:r>
                <a:rPr lang="en-GB" sz="1200" dirty="0" smtClean="0">
                  <a:latin typeface="+mj-lt"/>
                </a:rPr>
                <a:t>[Koch et al., 2007]</a:t>
              </a:r>
              <a:endParaRPr lang="de-CH" sz="1200" dirty="0">
                <a:latin typeface="+mj-lt"/>
              </a:endParaRPr>
            </a:p>
          </p:txBody>
        </p:sp>
      </p:grpSp>
    </p:spTree>
    <p:extLst>
      <p:ext uri="{BB962C8B-B14F-4D97-AF65-F5344CB8AC3E}">
        <p14:creationId xmlns:p14="http://schemas.microsoft.com/office/powerpoint/2010/main" val="14599363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p:cNvGrpSpPr/>
          <p:nvPr/>
        </p:nvGrpSpPr>
        <p:grpSpPr>
          <a:xfrm>
            <a:off x="296296" y="1763631"/>
            <a:ext cx="3781660" cy="3501008"/>
            <a:chOff x="314661" y="2060848"/>
            <a:chExt cx="3781660" cy="3501008"/>
          </a:xfrm>
        </p:grpSpPr>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4661" y="2060848"/>
              <a:ext cx="3781660" cy="3501008"/>
            </a:xfrm>
            <a:prstGeom prst="rect">
              <a:avLst/>
            </a:prstGeom>
          </p:spPr>
        </p:pic>
        <p:pic>
          <p:nvPicPr>
            <p:cNvPr id="21" name="Picture 20"/>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1175921" y="4771077"/>
              <a:ext cx="248508" cy="154128"/>
            </a:xfrm>
            <a:prstGeom prst="rect">
              <a:avLst/>
            </a:prstGeom>
          </p:spPr>
        </p:pic>
        <p:pic>
          <p:nvPicPr>
            <p:cNvPr id="29" name="Picture 28"/>
            <p:cNvPicPr>
              <a:picLocks noChangeAspect="1"/>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a:off x="3023143" y="4771077"/>
              <a:ext cx="343496" cy="156211"/>
            </a:xfrm>
            <a:prstGeom prst="rect">
              <a:avLst/>
            </a:prstGeom>
          </p:spPr>
        </p:pic>
      </p:grpSp>
      <p:sp>
        <p:nvSpPr>
          <p:cNvPr id="3" name="Date Placeholder 2"/>
          <p:cNvSpPr>
            <a:spLocks noGrp="1"/>
          </p:cNvSpPr>
          <p:nvPr>
            <p:ph type="dt" sz="half" idx="10"/>
          </p:nvPr>
        </p:nvSpPr>
        <p:spPr/>
        <p:txBody>
          <a:bodyPr/>
          <a:lstStyle/>
          <a:p>
            <a:r>
              <a:rPr lang="en-GB" smtClean="0"/>
              <a:t>08.04.2016</a:t>
            </a:r>
            <a:endParaRPr lang="en-GB" dirty="0"/>
          </a:p>
        </p:txBody>
      </p:sp>
      <p:sp>
        <p:nvSpPr>
          <p:cNvPr id="4" name="Footer Placeholder 3"/>
          <p:cNvSpPr>
            <a:spLocks noGrp="1"/>
          </p:cNvSpPr>
          <p:nvPr>
            <p:ph type="ftr" sz="quarter" idx="11"/>
          </p:nvPr>
        </p:nvSpPr>
        <p:spPr>
          <a:xfrm>
            <a:off x="4572000" y="6277395"/>
            <a:ext cx="3208613" cy="468312"/>
          </a:xfrm>
        </p:spPr>
        <p:txBody>
          <a:bodyPr/>
          <a:lstStyle/>
          <a:p>
            <a:r>
              <a:rPr lang="en-GB" smtClean="0"/>
              <a:t>Katharina Schneider &amp; Robin Oswald</a:t>
            </a:r>
            <a:endParaRPr lang="en-GB" dirty="0"/>
          </a:p>
        </p:txBody>
      </p:sp>
      <p:sp>
        <p:nvSpPr>
          <p:cNvPr id="5" name="Slide Number Placeholder 4"/>
          <p:cNvSpPr>
            <a:spLocks noGrp="1"/>
          </p:cNvSpPr>
          <p:nvPr>
            <p:ph type="sldNum" sz="quarter" idx="12"/>
          </p:nvPr>
        </p:nvSpPr>
        <p:spPr/>
        <p:txBody>
          <a:bodyPr/>
          <a:lstStyle/>
          <a:p>
            <a:fld id="{6C6AE60A-B69C-4790-82F7-3882EDF23186}" type="slidenum">
              <a:rPr lang="en-GB" smtClean="0"/>
              <a:t>16</a:t>
            </a:fld>
            <a:endParaRPr lang="en-GB" dirty="0"/>
          </a:p>
        </p:txBody>
      </p:sp>
      <p:sp>
        <p:nvSpPr>
          <p:cNvPr id="6" name="Title 5"/>
          <p:cNvSpPr>
            <a:spLocks noGrp="1"/>
          </p:cNvSpPr>
          <p:nvPr>
            <p:ph type="title"/>
          </p:nvPr>
        </p:nvSpPr>
        <p:spPr/>
        <p:txBody>
          <a:bodyPr/>
          <a:lstStyle/>
          <a:p>
            <a:r>
              <a:rPr lang="en-GB" dirty="0" smtClean="0"/>
              <a:t>Resonant limit</a:t>
            </a:r>
            <a:endParaRPr lang="de-CH" dirty="0"/>
          </a:p>
        </p:txBody>
      </p:sp>
      <p:pic>
        <p:nvPicPr>
          <p:cNvPr id="11" name="Picture 10"/>
          <p:cNvPicPr>
            <a:picLocks noChangeAspect="1"/>
          </p:cNvPicPr>
          <p:nvPr>
            <p:custDataLst>
              <p:tags r:id="rId1"/>
            </p:custDataLst>
          </p:nvPr>
        </p:nvPicPr>
        <p:blipFill>
          <a:blip r:embed="rId9" cstate="print">
            <a:extLst>
              <a:ext uri="{28A0092B-C50C-407E-A947-70E740481C1C}">
                <a14:useLocalDpi xmlns:a14="http://schemas.microsoft.com/office/drawing/2010/main" val="0"/>
              </a:ext>
            </a:extLst>
          </a:blip>
          <a:stretch>
            <a:fillRect/>
          </a:stretch>
        </p:blipFill>
        <p:spPr>
          <a:xfrm>
            <a:off x="3176526" y="854426"/>
            <a:ext cx="957348" cy="155161"/>
          </a:xfrm>
          <a:prstGeom prst="rect">
            <a:avLst/>
          </a:prstGeom>
        </p:spPr>
      </p:pic>
      <p:sp>
        <p:nvSpPr>
          <p:cNvPr id="18" name="Rectangle 17"/>
          <p:cNvSpPr/>
          <p:nvPr/>
        </p:nvSpPr>
        <p:spPr>
          <a:xfrm>
            <a:off x="1690625" y="1916832"/>
            <a:ext cx="1210550" cy="34773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9" name="Picture 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442510" y="1508964"/>
            <a:ext cx="4192341" cy="4728348"/>
          </a:xfrm>
          <a:prstGeom prst="rect">
            <a:avLst/>
          </a:prstGeom>
        </p:spPr>
      </p:pic>
      <p:sp>
        <p:nvSpPr>
          <p:cNvPr id="33" name="TextBox 32"/>
          <p:cNvSpPr txBox="1"/>
          <p:nvPr/>
        </p:nvSpPr>
        <p:spPr>
          <a:xfrm>
            <a:off x="4442510" y="1223382"/>
            <a:ext cx="4024064" cy="369332"/>
          </a:xfrm>
          <a:prstGeom prst="rect">
            <a:avLst/>
          </a:prstGeom>
          <a:noFill/>
        </p:spPr>
        <p:txBody>
          <a:bodyPr wrap="square" rtlCol="0">
            <a:spAutoFit/>
          </a:bodyPr>
          <a:lstStyle/>
          <a:p>
            <a:r>
              <a:rPr lang="en-GB" dirty="0" smtClean="0"/>
              <a:t>Example: Vacuum Rabi splitting</a:t>
            </a:r>
            <a:endParaRPr lang="de-CH" dirty="0"/>
          </a:p>
        </p:txBody>
      </p:sp>
      <p:sp>
        <p:nvSpPr>
          <p:cNvPr id="34" name="TextBox 33"/>
          <p:cNvSpPr txBox="1"/>
          <p:nvPr/>
        </p:nvSpPr>
        <p:spPr>
          <a:xfrm>
            <a:off x="7131968" y="3573016"/>
            <a:ext cx="1688182" cy="276999"/>
          </a:xfrm>
          <a:prstGeom prst="rect">
            <a:avLst/>
          </a:prstGeom>
          <a:noFill/>
        </p:spPr>
        <p:txBody>
          <a:bodyPr wrap="square" rtlCol="0">
            <a:spAutoFit/>
          </a:bodyPr>
          <a:lstStyle/>
          <a:p>
            <a:r>
              <a:rPr lang="en-GB" sz="1200" dirty="0" smtClean="0">
                <a:latin typeface="+mj-lt"/>
              </a:rPr>
              <a:t>[</a:t>
            </a:r>
            <a:r>
              <a:rPr lang="en-GB" sz="1200" dirty="0" err="1" smtClean="0">
                <a:latin typeface="+mj-lt"/>
              </a:rPr>
              <a:t>Wallraff</a:t>
            </a:r>
            <a:r>
              <a:rPr lang="en-GB" sz="1200" dirty="0" smtClean="0">
                <a:latin typeface="+mj-lt"/>
              </a:rPr>
              <a:t> et al., 2004]</a:t>
            </a:r>
            <a:endParaRPr lang="de-CH" sz="1200" dirty="0">
              <a:latin typeface="+mj-lt"/>
            </a:endParaRPr>
          </a:p>
        </p:txBody>
      </p:sp>
      <p:sp>
        <p:nvSpPr>
          <p:cNvPr id="16" name="TextBox 15"/>
          <p:cNvSpPr txBox="1"/>
          <p:nvPr/>
        </p:nvSpPr>
        <p:spPr>
          <a:xfrm>
            <a:off x="6660232" y="6176337"/>
            <a:ext cx="2088803" cy="276999"/>
          </a:xfrm>
          <a:prstGeom prst="rect">
            <a:avLst/>
          </a:prstGeom>
          <a:noFill/>
        </p:spPr>
        <p:txBody>
          <a:bodyPr wrap="square" rtlCol="0">
            <a:spAutoFit/>
          </a:bodyPr>
          <a:lstStyle/>
          <a:p>
            <a:r>
              <a:rPr lang="en-GB" sz="1200" dirty="0">
                <a:latin typeface="+mj-lt"/>
              </a:rPr>
              <a:t>[</a:t>
            </a:r>
            <a:r>
              <a:rPr lang="en-GB" sz="1200" dirty="0" err="1" smtClean="0">
                <a:latin typeface="+mj-lt"/>
              </a:rPr>
              <a:t>Schoelkopf</a:t>
            </a:r>
            <a:r>
              <a:rPr lang="en-GB" sz="1200" dirty="0" smtClean="0">
                <a:latin typeface="+mj-lt"/>
              </a:rPr>
              <a:t> &amp; </a:t>
            </a:r>
            <a:r>
              <a:rPr lang="en-GB" sz="1200" dirty="0" err="1" smtClean="0">
                <a:latin typeface="+mj-lt"/>
              </a:rPr>
              <a:t>Girvin</a:t>
            </a:r>
            <a:r>
              <a:rPr lang="en-GB" sz="1200" dirty="0" smtClean="0">
                <a:latin typeface="+mj-lt"/>
              </a:rPr>
              <a:t>, 2008]</a:t>
            </a:r>
            <a:endParaRPr lang="de-CH" sz="1200" dirty="0">
              <a:latin typeface="+mj-lt"/>
            </a:endParaRPr>
          </a:p>
        </p:txBody>
      </p:sp>
    </p:spTree>
    <p:extLst>
      <p:ext uri="{BB962C8B-B14F-4D97-AF65-F5344CB8AC3E}">
        <p14:creationId xmlns:p14="http://schemas.microsoft.com/office/powerpoint/2010/main" val="39494354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33" grpId="0"/>
      <p:bldP spid="34" grpId="0"/>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p:cNvGrpSpPr/>
          <p:nvPr/>
        </p:nvGrpSpPr>
        <p:grpSpPr>
          <a:xfrm>
            <a:off x="481686" y="1412776"/>
            <a:ext cx="3781105" cy="3645024"/>
            <a:chOff x="4572000" y="1822512"/>
            <a:chExt cx="3781105" cy="3645024"/>
          </a:xfrm>
        </p:grpSpPr>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72000" y="1822512"/>
              <a:ext cx="3781105" cy="3645024"/>
            </a:xfrm>
            <a:prstGeom prst="rect">
              <a:avLst/>
            </a:prstGeom>
          </p:spPr>
        </p:pic>
        <p:pic>
          <p:nvPicPr>
            <p:cNvPr id="22" name="Picture 21"/>
            <p:cNvPicPr>
              <a:picLocks noChangeAspect="1"/>
            </p:cNvPicPr>
            <p:nvPr>
              <p:custDataLst>
                <p:tags r:id="rId4"/>
              </p:custDataLst>
            </p:nvPr>
          </p:nvPicPr>
          <p:blipFill>
            <a:blip r:embed="rId9" cstate="print">
              <a:extLst>
                <a:ext uri="{28A0092B-C50C-407E-A947-70E740481C1C}">
                  <a14:useLocalDpi xmlns:a14="http://schemas.microsoft.com/office/drawing/2010/main" val="0"/>
                </a:ext>
              </a:extLst>
            </a:blip>
            <a:stretch>
              <a:fillRect/>
            </a:stretch>
          </p:blipFill>
          <p:spPr>
            <a:xfrm>
              <a:off x="5455691" y="4616949"/>
              <a:ext cx="248508" cy="154128"/>
            </a:xfrm>
            <a:prstGeom prst="rect">
              <a:avLst/>
            </a:prstGeom>
          </p:spPr>
        </p:pic>
        <p:pic>
          <p:nvPicPr>
            <p:cNvPr id="30" name="Picture 29"/>
            <p:cNvPicPr>
              <a:picLocks noChangeAspect="1"/>
            </p:cNvPicPr>
            <p:nvPr>
              <p:custDataLst>
                <p:tags r:id="rId5"/>
              </p:custDataLst>
            </p:nvPr>
          </p:nvPicPr>
          <p:blipFill>
            <a:blip r:embed="rId10" cstate="print">
              <a:extLst>
                <a:ext uri="{28A0092B-C50C-407E-A947-70E740481C1C}">
                  <a14:useLocalDpi xmlns:a14="http://schemas.microsoft.com/office/drawing/2010/main" val="0"/>
                </a:ext>
              </a:extLst>
            </a:blip>
            <a:stretch>
              <a:fillRect/>
            </a:stretch>
          </p:blipFill>
          <p:spPr>
            <a:xfrm>
              <a:off x="7070720" y="4626652"/>
              <a:ext cx="343496" cy="156211"/>
            </a:xfrm>
            <a:prstGeom prst="rect">
              <a:avLst/>
            </a:prstGeom>
          </p:spPr>
        </p:pic>
      </p:grpSp>
      <p:sp>
        <p:nvSpPr>
          <p:cNvPr id="3" name="Date Placeholder 2"/>
          <p:cNvSpPr>
            <a:spLocks noGrp="1"/>
          </p:cNvSpPr>
          <p:nvPr>
            <p:ph type="dt" sz="half" idx="10"/>
          </p:nvPr>
        </p:nvSpPr>
        <p:spPr/>
        <p:txBody>
          <a:bodyPr/>
          <a:lstStyle/>
          <a:p>
            <a:r>
              <a:rPr lang="en-GB" smtClean="0"/>
              <a:t>08.04.2016</a:t>
            </a:r>
            <a:endParaRPr lang="en-GB" dirty="0"/>
          </a:p>
        </p:txBody>
      </p:sp>
      <p:sp>
        <p:nvSpPr>
          <p:cNvPr id="4" name="Footer Placeholder 3"/>
          <p:cNvSpPr>
            <a:spLocks noGrp="1"/>
          </p:cNvSpPr>
          <p:nvPr>
            <p:ph type="ftr" sz="quarter" idx="11"/>
          </p:nvPr>
        </p:nvSpPr>
        <p:spPr>
          <a:xfrm>
            <a:off x="4572000" y="6277395"/>
            <a:ext cx="3208613" cy="468312"/>
          </a:xfrm>
        </p:spPr>
        <p:txBody>
          <a:bodyPr/>
          <a:lstStyle/>
          <a:p>
            <a:r>
              <a:rPr lang="en-GB" smtClean="0"/>
              <a:t>Katharina Schneider &amp; Robin Oswald</a:t>
            </a:r>
            <a:endParaRPr lang="en-GB" dirty="0"/>
          </a:p>
        </p:txBody>
      </p:sp>
      <p:sp>
        <p:nvSpPr>
          <p:cNvPr id="5" name="Slide Number Placeholder 4"/>
          <p:cNvSpPr>
            <a:spLocks noGrp="1"/>
          </p:cNvSpPr>
          <p:nvPr>
            <p:ph type="sldNum" sz="quarter" idx="12"/>
          </p:nvPr>
        </p:nvSpPr>
        <p:spPr/>
        <p:txBody>
          <a:bodyPr/>
          <a:lstStyle/>
          <a:p>
            <a:fld id="{6C6AE60A-B69C-4790-82F7-3882EDF23186}" type="slidenum">
              <a:rPr lang="en-GB" smtClean="0"/>
              <a:t>17</a:t>
            </a:fld>
            <a:endParaRPr lang="en-GB" dirty="0"/>
          </a:p>
        </p:txBody>
      </p:sp>
      <p:sp>
        <p:nvSpPr>
          <p:cNvPr id="6" name="Title 5"/>
          <p:cNvSpPr>
            <a:spLocks noGrp="1"/>
          </p:cNvSpPr>
          <p:nvPr>
            <p:ph type="title"/>
          </p:nvPr>
        </p:nvSpPr>
        <p:spPr/>
        <p:txBody>
          <a:bodyPr/>
          <a:lstStyle/>
          <a:p>
            <a:r>
              <a:rPr lang="en-GB" dirty="0" smtClean="0"/>
              <a:t>Dispersive limit</a:t>
            </a:r>
            <a:endParaRPr lang="de-CH" dirty="0"/>
          </a:p>
        </p:txBody>
      </p:sp>
      <p:pic>
        <p:nvPicPr>
          <p:cNvPr id="26" name="Picture 25"/>
          <p:cNvPicPr>
            <a:picLocks noChangeAspect="1"/>
          </p:cNvPicPr>
          <p:nvPr>
            <p:custDataLst>
              <p:tags r:id="rId1"/>
            </p:custDataLst>
          </p:nvPr>
        </p:nvPicPr>
        <p:blipFill>
          <a:blip r:embed="rId11" cstate="print">
            <a:extLst>
              <a:ext uri="{28A0092B-C50C-407E-A947-70E740481C1C}">
                <a14:useLocalDpi xmlns:a14="http://schemas.microsoft.com/office/drawing/2010/main" val="0"/>
              </a:ext>
            </a:extLst>
          </a:blip>
          <a:stretch>
            <a:fillRect/>
          </a:stretch>
        </p:blipFill>
        <p:spPr>
          <a:xfrm>
            <a:off x="3290306" y="769279"/>
            <a:ext cx="2273624" cy="256324"/>
          </a:xfrm>
          <a:prstGeom prst="rect">
            <a:avLst/>
          </a:prstGeom>
        </p:spPr>
      </p:pic>
      <p:sp>
        <p:nvSpPr>
          <p:cNvPr id="27" name="Rectangle 26"/>
          <p:cNvSpPr/>
          <p:nvPr/>
        </p:nvSpPr>
        <p:spPr>
          <a:xfrm>
            <a:off x="1988767" y="1667202"/>
            <a:ext cx="797840" cy="34773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7" name="Picture 6"/>
          <p:cNvPicPr>
            <a:picLocks noChangeAspect="1"/>
          </p:cNvPicPr>
          <p:nvPr>
            <p:custDataLst>
              <p:tags r:id="rId2"/>
            </p:custDataLst>
          </p:nvPr>
        </p:nvPicPr>
        <p:blipFill>
          <a:blip r:embed="rId12" cstate="print">
            <a:extLst>
              <a:ext uri="{28A0092B-C50C-407E-A947-70E740481C1C}">
                <a14:useLocalDpi xmlns:a14="http://schemas.microsoft.com/office/drawing/2010/main" val="0"/>
              </a:ext>
            </a:extLst>
          </a:blip>
          <a:stretch>
            <a:fillRect/>
          </a:stretch>
        </p:blipFill>
        <p:spPr>
          <a:xfrm>
            <a:off x="537871" y="5075769"/>
            <a:ext cx="3890061" cy="499875"/>
          </a:xfrm>
          <a:prstGeom prst="rect">
            <a:avLst/>
          </a:prstGeom>
        </p:spPr>
      </p:pic>
      <p:pic>
        <p:nvPicPr>
          <p:cNvPr id="10" name="Picture 9"/>
          <p:cNvPicPr>
            <a:picLocks noChangeAspect="1"/>
          </p:cNvPicPr>
          <p:nvPr>
            <p:custDataLst>
              <p:tags r:id="rId3"/>
            </p:custDataLst>
          </p:nvPr>
        </p:nvPicPr>
        <p:blipFill>
          <a:blip r:embed="rId13" cstate="print">
            <a:extLst>
              <a:ext uri="{28A0092B-C50C-407E-A947-70E740481C1C}">
                <a14:useLocalDpi xmlns:a14="http://schemas.microsoft.com/office/drawing/2010/main" val="0"/>
              </a:ext>
            </a:extLst>
          </a:blip>
          <a:stretch>
            <a:fillRect/>
          </a:stretch>
        </p:blipFill>
        <p:spPr>
          <a:xfrm>
            <a:off x="481686" y="5856662"/>
            <a:ext cx="3734817" cy="499875"/>
          </a:xfrm>
          <a:prstGeom prst="rect">
            <a:avLst/>
          </a:prstGeom>
        </p:spPr>
      </p:pic>
      <p:pic>
        <p:nvPicPr>
          <p:cNvPr id="25" name="Picture 24"/>
          <p:cNvPicPr>
            <a:picLocks noChangeAspect="1"/>
          </p:cNvPicPr>
          <p:nvPr/>
        </p:nvPicPr>
        <p:blipFill rotWithShape="1">
          <a:blip r:embed="rId14">
            <a:extLst>
              <a:ext uri="{28A0092B-C50C-407E-A947-70E740481C1C}">
                <a14:useLocalDpi xmlns:a14="http://schemas.microsoft.com/office/drawing/2010/main" val="0"/>
              </a:ext>
            </a:extLst>
          </a:blip>
          <a:srcRect l="49908" t="11391" b="20262"/>
          <a:stretch/>
        </p:blipFill>
        <p:spPr>
          <a:xfrm>
            <a:off x="4932039" y="4149080"/>
            <a:ext cx="3807821" cy="2106469"/>
          </a:xfrm>
          <a:prstGeom prst="rect">
            <a:avLst/>
          </a:prstGeom>
        </p:spPr>
      </p:pic>
      <p:pic>
        <p:nvPicPr>
          <p:cNvPr id="28" name="Picture 27"/>
          <p:cNvPicPr>
            <a:picLocks noChangeAspect="1"/>
          </p:cNvPicPr>
          <p:nvPr/>
        </p:nvPicPr>
        <p:blipFill rotWithShape="1">
          <a:blip r:embed="rId14">
            <a:extLst>
              <a:ext uri="{28A0092B-C50C-407E-A947-70E740481C1C}">
                <a14:useLocalDpi xmlns:a14="http://schemas.microsoft.com/office/drawing/2010/main" val="0"/>
              </a:ext>
            </a:extLst>
          </a:blip>
          <a:srcRect l="1876" r="56388" b="15369"/>
          <a:stretch/>
        </p:blipFill>
        <p:spPr>
          <a:xfrm>
            <a:off x="5423038" y="1484784"/>
            <a:ext cx="3203313" cy="2633535"/>
          </a:xfrm>
          <a:prstGeom prst="rect">
            <a:avLst/>
          </a:prstGeom>
        </p:spPr>
      </p:pic>
      <p:sp>
        <p:nvSpPr>
          <p:cNvPr id="33" name="TextBox 32"/>
          <p:cNvSpPr txBox="1"/>
          <p:nvPr/>
        </p:nvSpPr>
        <p:spPr>
          <a:xfrm>
            <a:off x="5364474" y="1106714"/>
            <a:ext cx="3375386" cy="369332"/>
          </a:xfrm>
          <a:prstGeom prst="rect">
            <a:avLst/>
          </a:prstGeom>
          <a:noFill/>
        </p:spPr>
        <p:txBody>
          <a:bodyPr wrap="square" rtlCol="0">
            <a:spAutoFit/>
          </a:bodyPr>
          <a:lstStyle/>
          <a:p>
            <a:r>
              <a:rPr lang="en-GB" dirty="0" smtClean="0"/>
              <a:t>Application: Qubit readout</a:t>
            </a:r>
            <a:endParaRPr lang="de-CH" dirty="0"/>
          </a:p>
        </p:txBody>
      </p:sp>
    </p:spTree>
    <p:extLst>
      <p:ext uri="{BB962C8B-B14F-4D97-AF65-F5344CB8AC3E}">
        <p14:creationId xmlns:p14="http://schemas.microsoft.com/office/powerpoint/2010/main" val="21127752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GB" smtClean="0"/>
              <a:t>08.04.2016</a:t>
            </a:r>
            <a:endParaRPr lang="en-GB" dirty="0"/>
          </a:p>
        </p:txBody>
      </p:sp>
      <p:sp>
        <p:nvSpPr>
          <p:cNvPr id="4" name="Footer Placeholder 3"/>
          <p:cNvSpPr>
            <a:spLocks noGrp="1"/>
          </p:cNvSpPr>
          <p:nvPr>
            <p:ph type="ftr" sz="quarter" idx="11"/>
          </p:nvPr>
        </p:nvSpPr>
        <p:spPr/>
        <p:txBody>
          <a:bodyPr/>
          <a:lstStyle/>
          <a:p>
            <a:r>
              <a:rPr lang="en-GB" smtClean="0"/>
              <a:t>Katharina Schneider &amp; Robin Oswald</a:t>
            </a:r>
            <a:endParaRPr lang="en-GB" dirty="0"/>
          </a:p>
        </p:txBody>
      </p:sp>
      <p:sp>
        <p:nvSpPr>
          <p:cNvPr id="5" name="Slide Number Placeholder 4"/>
          <p:cNvSpPr>
            <a:spLocks noGrp="1"/>
          </p:cNvSpPr>
          <p:nvPr>
            <p:ph type="sldNum" sz="quarter" idx="12"/>
          </p:nvPr>
        </p:nvSpPr>
        <p:spPr/>
        <p:txBody>
          <a:bodyPr/>
          <a:lstStyle/>
          <a:p>
            <a:fld id="{6C6AE60A-B69C-4790-82F7-3882EDF23186}" type="slidenum">
              <a:rPr lang="en-GB" smtClean="0"/>
              <a:t>18</a:t>
            </a:fld>
            <a:endParaRPr lang="en-GB" dirty="0"/>
          </a:p>
        </p:txBody>
      </p:sp>
      <p:sp>
        <p:nvSpPr>
          <p:cNvPr id="6" name="Title 5"/>
          <p:cNvSpPr>
            <a:spLocks noGrp="1"/>
          </p:cNvSpPr>
          <p:nvPr>
            <p:ph type="title"/>
          </p:nvPr>
        </p:nvSpPr>
        <p:spPr/>
        <p:txBody>
          <a:bodyPr/>
          <a:lstStyle/>
          <a:p>
            <a:r>
              <a:rPr lang="en-GB" dirty="0" smtClean="0"/>
              <a:t>Summary</a:t>
            </a:r>
            <a:endParaRPr lang="de-CH" dirty="0"/>
          </a:p>
        </p:txBody>
      </p:sp>
      <p:pic>
        <p:nvPicPr>
          <p:cNvPr id="9" name="Content Placeholder 8"/>
          <p:cNvPicPr>
            <a:picLocks noGrp="1" noChangeAspect="1"/>
          </p:cNvPicPr>
          <p:nvPr>
            <p:ph idx="1"/>
          </p:nvPr>
        </p:nvPicPr>
        <p:blipFill rotWithShape="1">
          <a:blip r:embed="rId3">
            <a:extLst>
              <a:ext uri="{28A0092B-C50C-407E-A947-70E740481C1C}">
                <a14:useLocalDpi xmlns:a14="http://schemas.microsoft.com/office/drawing/2010/main" val="0"/>
              </a:ext>
            </a:extLst>
          </a:blip>
          <a:srcRect t="8553" b="6902"/>
          <a:stretch/>
        </p:blipFill>
        <p:spPr>
          <a:xfrm>
            <a:off x="323850" y="1268760"/>
            <a:ext cx="8496300" cy="3528392"/>
          </a:xfrm>
        </p:spPr>
      </p:pic>
      <p:sp>
        <p:nvSpPr>
          <p:cNvPr id="7" name="TextBox 6"/>
          <p:cNvSpPr txBox="1"/>
          <p:nvPr/>
        </p:nvSpPr>
        <p:spPr>
          <a:xfrm>
            <a:off x="6804248" y="4448145"/>
            <a:ext cx="2088803" cy="276999"/>
          </a:xfrm>
          <a:prstGeom prst="rect">
            <a:avLst/>
          </a:prstGeom>
          <a:noFill/>
        </p:spPr>
        <p:txBody>
          <a:bodyPr wrap="square" rtlCol="0">
            <a:spAutoFit/>
          </a:bodyPr>
          <a:lstStyle/>
          <a:p>
            <a:r>
              <a:rPr lang="en-GB" sz="1200" dirty="0">
                <a:latin typeface="+mj-lt"/>
              </a:rPr>
              <a:t>[</a:t>
            </a:r>
            <a:r>
              <a:rPr lang="en-GB" sz="1200" dirty="0" err="1" smtClean="0">
                <a:latin typeface="+mj-lt"/>
              </a:rPr>
              <a:t>Schoelkopf</a:t>
            </a:r>
            <a:r>
              <a:rPr lang="en-GB" sz="1200" dirty="0" smtClean="0">
                <a:latin typeface="+mj-lt"/>
              </a:rPr>
              <a:t> &amp; </a:t>
            </a:r>
            <a:r>
              <a:rPr lang="en-GB" sz="1200" dirty="0" err="1" smtClean="0">
                <a:latin typeface="+mj-lt"/>
              </a:rPr>
              <a:t>Girvin</a:t>
            </a:r>
            <a:r>
              <a:rPr lang="en-GB" sz="1200" dirty="0" smtClean="0">
                <a:latin typeface="+mj-lt"/>
              </a:rPr>
              <a:t>, 2008]</a:t>
            </a:r>
            <a:endParaRPr lang="de-CH" sz="1200" dirty="0">
              <a:latin typeface="+mj-lt"/>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3528" y="5054365"/>
            <a:ext cx="4932040" cy="1398971"/>
          </a:xfrm>
          <a:prstGeom prst="rect">
            <a:avLst/>
          </a:prstGeom>
        </p:spPr>
      </p:pic>
    </p:spTree>
    <p:extLst>
      <p:ext uri="{BB962C8B-B14F-4D97-AF65-F5344CB8AC3E}">
        <p14:creationId xmlns:p14="http://schemas.microsoft.com/office/powerpoint/2010/main" val="1635430179"/>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850" y="1595218"/>
            <a:ext cx="8496300" cy="4210046"/>
          </a:xfrm>
        </p:spPr>
        <p:txBody>
          <a:bodyPr/>
          <a:lstStyle/>
          <a:p>
            <a:r>
              <a:rPr lang="en-GB" dirty="0" smtClean="0"/>
              <a:t>Koch et al., </a:t>
            </a:r>
            <a:r>
              <a:rPr lang="en-US" i="1" dirty="0"/>
              <a:t>Charge-insensitive qubit design derived from the Cooper pair box</a:t>
            </a:r>
            <a:r>
              <a:rPr lang="en-US" dirty="0"/>
              <a:t>, </a:t>
            </a:r>
            <a:r>
              <a:rPr lang="en-US" dirty="0" smtClean="0"/>
              <a:t>Phys. Rev. A </a:t>
            </a:r>
            <a:r>
              <a:rPr lang="en-US" dirty="0"/>
              <a:t>76, 042319 </a:t>
            </a:r>
            <a:r>
              <a:rPr lang="en-US" dirty="0" smtClean="0"/>
              <a:t>(2007)</a:t>
            </a:r>
          </a:p>
          <a:p>
            <a:r>
              <a:rPr lang="en-US" dirty="0" err="1" smtClean="0"/>
              <a:t>Wallraff</a:t>
            </a:r>
            <a:r>
              <a:rPr lang="en-US" dirty="0"/>
              <a:t> et al., </a:t>
            </a:r>
            <a:r>
              <a:rPr lang="en-US" i="1" dirty="0"/>
              <a:t>Strong coupling of a single photon to a superconducting qubit using circuit quantum </a:t>
            </a:r>
            <a:r>
              <a:rPr lang="en-US" i="1" dirty="0" smtClean="0"/>
              <a:t>electrodynamics</a:t>
            </a:r>
            <a:r>
              <a:rPr lang="en-US" dirty="0" smtClean="0"/>
              <a:t>, Nature 431, 162-167 (2004)</a:t>
            </a:r>
          </a:p>
          <a:p>
            <a:r>
              <a:rPr lang="en-US" dirty="0" err="1" smtClean="0"/>
              <a:t>Schoelkopf</a:t>
            </a:r>
            <a:r>
              <a:rPr lang="en-US" dirty="0" smtClean="0"/>
              <a:t> &amp; </a:t>
            </a:r>
            <a:r>
              <a:rPr lang="en-US" dirty="0" err="1" smtClean="0"/>
              <a:t>Girvin</a:t>
            </a:r>
            <a:r>
              <a:rPr lang="en-US" dirty="0"/>
              <a:t>, </a:t>
            </a:r>
            <a:r>
              <a:rPr lang="en-US" i="1" dirty="0"/>
              <a:t>Wiring up quantum </a:t>
            </a:r>
            <a:r>
              <a:rPr lang="en-US" i="1" dirty="0" smtClean="0"/>
              <a:t>systems</a:t>
            </a:r>
            <a:r>
              <a:rPr lang="en-US" dirty="0" smtClean="0"/>
              <a:t>, Nature 451, 664-669 (2008)</a:t>
            </a:r>
          </a:p>
          <a:p>
            <a:r>
              <a:rPr lang="en-US" dirty="0" err="1" smtClean="0"/>
              <a:t>Girvin</a:t>
            </a:r>
            <a:r>
              <a:rPr lang="en-US" dirty="0"/>
              <a:t>, </a:t>
            </a:r>
            <a:r>
              <a:rPr lang="en-US" i="1" dirty="0"/>
              <a:t>Circuit QED: superconducting </a:t>
            </a:r>
            <a:r>
              <a:rPr lang="en-US" i="1" dirty="0" smtClean="0"/>
              <a:t>qubits coupled </a:t>
            </a:r>
            <a:r>
              <a:rPr lang="en-US" i="1" dirty="0"/>
              <a:t>to microwave </a:t>
            </a:r>
            <a:r>
              <a:rPr lang="en-US" i="1" dirty="0" smtClean="0"/>
              <a:t>photons</a:t>
            </a:r>
            <a:r>
              <a:rPr lang="en-US" dirty="0" smtClean="0"/>
              <a:t>, </a:t>
            </a:r>
            <a:r>
              <a:rPr lang="en-US" dirty="0"/>
              <a:t>Oxford University Press </a:t>
            </a:r>
            <a:r>
              <a:rPr lang="en-US" dirty="0" smtClean="0"/>
              <a:t>(2014)</a:t>
            </a:r>
            <a:endParaRPr lang="de-CH" dirty="0"/>
          </a:p>
        </p:txBody>
      </p:sp>
      <p:sp>
        <p:nvSpPr>
          <p:cNvPr id="3" name="Date Placeholder 2"/>
          <p:cNvSpPr>
            <a:spLocks noGrp="1"/>
          </p:cNvSpPr>
          <p:nvPr>
            <p:ph type="dt" sz="half" idx="10"/>
          </p:nvPr>
        </p:nvSpPr>
        <p:spPr/>
        <p:txBody>
          <a:bodyPr/>
          <a:lstStyle/>
          <a:p>
            <a:r>
              <a:rPr lang="en-GB" smtClean="0"/>
              <a:t>08.04.2016</a:t>
            </a:r>
            <a:endParaRPr lang="en-GB" dirty="0"/>
          </a:p>
        </p:txBody>
      </p:sp>
      <p:sp>
        <p:nvSpPr>
          <p:cNvPr id="4" name="Footer Placeholder 3"/>
          <p:cNvSpPr>
            <a:spLocks noGrp="1"/>
          </p:cNvSpPr>
          <p:nvPr>
            <p:ph type="ftr" sz="quarter" idx="11"/>
          </p:nvPr>
        </p:nvSpPr>
        <p:spPr/>
        <p:txBody>
          <a:bodyPr/>
          <a:lstStyle/>
          <a:p>
            <a:r>
              <a:rPr lang="en-GB" smtClean="0"/>
              <a:t>Katharina Schneider &amp; Robin Oswald</a:t>
            </a:r>
            <a:endParaRPr lang="en-GB" dirty="0"/>
          </a:p>
        </p:txBody>
      </p:sp>
      <p:sp>
        <p:nvSpPr>
          <p:cNvPr id="5" name="Slide Number Placeholder 4"/>
          <p:cNvSpPr>
            <a:spLocks noGrp="1"/>
          </p:cNvSpPr>
          <p:nvPr>
            <p:ph type="sldNum" sz="quarter" idx="12"/>
          </p:nvPr>
        </p:nvSpPr>
        <p:spPr/>
        <p:txBody>
          <a:bodyPr/>
          <a:lstStyle/>
          <a:p>
            <a:fld id="{6C6AE60A-B69C-4790-82F7-3882EDF23186}" type="slidenum">
              <a:rPr lang="en-GB" smtClean="0"/>
              <a:t>19</a:t>
            </a:fld>
            <a:endParaRPr lang="en-GB" dirty="0"/>
          </a:p>
        </p:txBody>
      </p:sp>
      <p:sp>
        <p:nvSpPr>
          <p:cNvPr id="6" name="Title 5"/>
          <p:cNvSpPr>
            <a:spLocks noGrp="1"/>
          </p:cNvSpPr>
          <p:nvPr>
            <p:ph type="title"/>
          </p:nvPr>
        </p:nvSpPr>
        <p:spPr/>
        <p:txBody>
          <a:bodyPr/>
          <a:lstStyle/>
          <a:p>
            <a:r>
              <a:rPr lang="en-GB" dirty="0" smtClean="0"/>
              <a:t>References</a:t>
            </a:r>
            <a:endParaRPr lang="de-CH" dirty="0"/>
          </a:p>
        </p:txBody>
      </p:sp>
      <p:sp>
        <p:nvSpPr>
          <p:cNvPr id="7" name="Title 5"/>
          <p:cNvSpPr txBox="1">
            <a:spLocks/>
          </p:cNvSpPr>
          <p:nvPr/>
        </p:nvSpPr>
        <p:spPr bwMode="gray">
          <a:xfrm>
            <a:off x="340461" y="5445224"/>
            <a:ext cx="8496300" cy="576064"/>
          </a:xfrm>
          <a:prstGeom prst="rect">
            <a:avLst/>
          </a:prstGeom>
          <a:solidFill>
            <a:schemeClr val="bg1"/>
          </a:solidFill>
        </p:spPr>
        <p:txBody>
          <a:bodyPr vert="horz" lIns="144000" tIns="54000" rIns="144000" bIns="0" rtlCol="0" anchor="t" anchorCtr="0">
            <a:noAutofit/>
          </a:bodyPr>
          <a:lstStyle>
            <a:lvl1pPr algn="l" defTabSz="914400" rtl="0" eaLnBrk="1" latinLnBrk="0" hangingPunct="1">
              <a:lnSpc>
                <a:spcPct val="100000"/>
              </a:lnSpc>
              <a:spcBef>
                <a:spcPct val="0"/>
              </a:spcBef>
              <a:buNone/>
              <a:defRPr sz="2800" b="1" kern="1200">
                <a:solidFill>
                  <a:schemeClr val="tx1"/>
                </a:solidFill>
                <a:latin typeface="+mj-lt"/>
                <a:ea typeface="+mj-ea"/>
                <a:cs typeface="+mj-cs"/>
              </a:defRPr>
            </a:lvl1pPr>
          </a:lstStyle>
          <a:p>
            <a:pPr algn="ctr"/>
            <a:r>
              <a:rPr lang="en-GB" dirty="0" smtClean="0"/>
              <a:t>Any questions?</a:t>
            </a:r>
            <a:endParaRPr lang="de-CH" dirty="0"/>
          </a:p>
        </p:txBody>
      </p:sp>
    </p:spTree>
    <p:extLst>
      <p:ext uri="{BB962C8B-B14F-4D97-AF65-F5344CB8AC3E}">
        <p14:creationId xmlns:p14="http://schemas.microsoft.com/office/powerpoint/2010/main" val="108353804"/>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Inhaltsplatzhalter 10"/>
          <p:cNvSpPr>
            <a:spLocks noGrp="1"/>
          </p:cNvSpPr>
          <p:nvPr>
            <p:ph idx="1"/>
          </p:nvPr>
        </p:nvSpPr>
        <p:spPr>
          <a:xfrm>
            <a:off x="1457325" y="1581154"/>
            <a:ext cx="6229350" cy="4210046"/>
          </a:xfrm>
        </p:spPr>
        <p:txBody>
          <a:bodyPr/>
          <a:lstStyle/>
          <a:p>
            <a:pPr>
              <a:lnSpc>
                <a:spcPct val="150000"/>
              </a:lnSpc>
            </a:pPr>
            <a:r>
              <a:rPr lang="en-US" dirty="0"/>
              <a:t>The Cooper pair </a:t>
            </a:r>
            <a:r>
              <a:rPr lang="en-US" dirty="0" smtClean="0"/>
              <a:t>box</a:t>
            </a:r>
          </a:p>
          <a:p>
            <a:pPr lvl="1">
              <a:lnSpc>
                <a:spcPct val="150000"/>
              </a:lnSpc>
              <a:spcBef>
                <a:spcPts val="0"/>
              </a:spcBef>
            </a:pPr>
            <a:r>
              <a:rPr lang="en-US" sz="2400" dirty="0"/>
              <a:t>revision</a:t>
            </a:r>
          </a:p>
          <a:p>
            <a:pPr lvl="1">
              <a:lnSpc>
                <a:spcPct val="150000"/>
              </a:lnSpc>
              <a:spcBef>
                <a:spcPts val="0"/>
              </a:spcBef>
            </a:pPr>
            <a:r>
              <a:rPr lang="en-US" sz="2400" dirty="0"/>
              <a:t>working regimes</a:t>
            </a:r>
          </a:p>
          <a:p>
            <a:pPr>
              <a:lnSpc>
                <a:spcPct val="150000"/>
              </a:lnSpc>
            </a:pPr>
            <a:r>
              <a:rPr lang="en-US" dirty="0"/>
              <a:t>The </a:t>
            </a:r>
            <a:r>
              <a:rPr lang="en-US" dirty="0" err="1"/>
              <a:t>transmon</a:t>
            </a:r>
            <a:r>
              <a:rPr lang="en-US" dirty="0"/>
              <a:t> </a:t>
            </a:r>
            <a:r>
              <a:rPr lang="en-US" dirty="0" smtClean="0"/>
              <a:t>qubit</a:t>
            </a:r>
            <a:endParaRPr lang="en-US" sz="2400" dirty="0" smtClean="0"/>
          </a:p>
          <a:p>
            <a:pPr lvl="1">
              <a:lnSpc>
                <a:spcPct val="150000"/>
              </a:lnSpc>
              <a:spcBef>
                <a:spcPts val="0"/>
              </a:spcBef>
            </a:pPr>
            <a:r>
              <a:rPr lang="en-US" sz="2400" dirty="0" smtClean="0"/>
              <a:t>charge </a:t>
            </a:r>
            <a:r>
              <a:rPr lang="en-US" sz="2400" dirty="0"/>
              <a:t>dispersion </a:t>
            </a:r>
            <a:r>
              <a:rPr lang="en-US" sz="2400" dirty="0" smtClean="0"/>
              <a:t>and </a:t>
            </a:r>
            <a:r>
              <a:rPr lang="en-US" sz="2400" dirty="0" err="1" smtClean="0"/>
              <a:t>anharmonicity</a:t>
            </a:r>
            <a:endParaRPr lang="en-US" sz="2400" dirty="0" smtClean="0"/>
          </a:p>
          <a:p>
            <a:pPr lvl="1">
              <a:lnSpc>
                <a:spcPct val="150000"/>
              </a:lnSpc>
              <a:spcBef>
                <a:spcPts val="0"/>
              </a:spcBef>
            </a:pPr>
            <a:r>
              <a:rPr lang="en-US" sz="2400" dirty="0" err="1" smtClean="0"/>
              <a:t>tunability</a:t>
            </a:r>
            <a:endParaRPr lang="en-US" sz="2400" dirty="0"/>
          </a:p>
          <a:p>
            <a:endParaRPr lang="en-GB" dirty="0"/>
          </a:p>
        </p:txBody>
      </p:sp>
      <p:sp>
        <p:nvSpPr>
          <p:cNvPr id="3" name="Datumsplatzhalter 2"/>
          <p:cNvSpPr>
            <a:spLocks noGrp="1"/>
          </p:cNvSpPr>
          <p:nvPr>
            <p:ph type="dt" sz="half" idx="10"/>
          </p:nvPr>
        </p:nvSpPr>
        <p:spPr/>
        <p:txBody>
          <a:bodyPr/>
          <a:lstStyle/>
          <a:p>
            <a:r>
              <a:rPr lang="en-US" smtClean="0"/>
              <a:t>4/4/2016</a:t>
            </a:r>
            <a:endParaRPr lang="en-GB" dirty="0"/>
          </a:p>
        </p:txBody>
      </p:sp>
      <p:sp>
        <p:nvSpPr>
          <p:cNvPr id="4" name="Fußzeilenplatzhalter 3"/>
          <p:cNvSpPr>
            <a:spLocks noGrp="1"/>
          </p:cNvSpPr>
          <p:nvPr>
            <p:ph type="ftr" sz="quarter" idx="11"/>
          </p:nvPr>
        </p:nvSpPr>
        <p:spPr/>
        <p:txBody>
          <a:bodyPr/>
          <a:lstStyle/>
          <a:p>
            <a:r>
              <a:rPr lang="en-GB" smtClean="0"/>
              <a:t>Katharina Schneider, Robin Oswald</a:t>
            </a:r>
            <a:endParaRPr lang="en-GB" dirty="0"/>
          </a:p>
        </p:txBody>
      </p:sp>
      <p:sp>
        <p:nvSpPr>
          <p:cNvPr id="5" name="Foliennummernplatzhalter 4"/>
          <p:cNvSpPr>
            <a:spLocks noGrp="1"/>
          </p:cNvSpPr>
          <p:nvPr>
            <p:ph type="sldNum" sz="quarter" idx="12"/>
          </p:nvPr>
        </p:nvSpPr>
        <p:spPr/>
        <p:txBody>
          <a:bodyPr/>
          <a:lstStyle/>
          <a:p>
            <a:fld id="{6C6AE60A-B69C-4790-82F7-3882EDF23186}" type="slidenum">
              <a:rPr lang="en-GB" smtClean="0"/>
              <a:pPr/>
              <a:t>2</a:t>
            </a:fld>
            <a:endParaRPr lang="en-GB" dirty="0"/>
          </a:p>
        </p:txBody>
      </p:sp>
      <p:sp>
        <p:nvSpPr>
          <p:cNvPr id="10" name="Titel 9"/>
          <p:cNvSpPr>
            <a:spLocks noGrp="1"/>
          </p:cNvSpPr>
          <p:nvPr>
            <p:ph type="title"/>
          </p:nvPr>
        </p:nvSpPr>
        <p:spPr/>
        <p:txBody>
          <a:bodyPr/>
          <a:lstStyle/>
          <a:p>
            <a:r>
              <a:rPr lang="en-GB" dirty="0" smtClean="0"/>
              <a:t>Outline</a:t>
            </a:r>
            <a:endParaRPr lang="en-GB" dirty="0"/>
          </a:p>
        </p:txBody>
      </p:sp>
    </p:spTree>
    <p:extLst>
      <p:ext uri="{BB962C8B-B14F-4D97-AF65-F5344CB8AC3E}">
        <p14:creationId xmlns:p14="http://schemas.microsoft.com/office/powerpoint/2010/main" val="2470698625"/>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a:blip r:embed="rId3">
            <a:lum bright="-20000" contrast="40000"/>
          </a:blip>
          <a:stretch>
            <a:fillRect/>
          </a:stretch>
        </p:blipFill>
        <p:spPr>
          <a:xfrm>
            <a:off x="4867080" y="3614606"/>
            <a:ext cx="4276920" cy="2481394"/>
          </a:xfrm>
          <a:prstGeom prst="rect">
            <a:avLst/>
          </a:prstGeom>
        </p:spPr>
      </p:pic>
      <mc:AlternateContent xmlns:mc="http://schemas.openxmlformats.org/markup-compatibility/2006" xmlns:a14="http://schemas.microsoft.com/office/drawing/2010/main">
        <mc:Choice Requires="a14">
          <p:sp>
            <p:nvSpPr>
              <p:cNvPr id="2" name="Content Placeholder 1"/>
              <p:cNvSpPr>
                <a:spLocks noGrp="1"/>
              </p:cNvSpPr>
              <p:nvPr>
                <p:ph sz="half" idx="1"/>
              </p:nvPr>
            </p:nvSpPr>
            <p:spPr>
              <a:xfrm>
                <a:off x="323850" y="1490663"/>
                <a:ext cx="5772150" cy="5214937"/>
              </a:xfrm>
            </p:spPr>
            <p:txBody>
              <a:bodyPr/>
              <a:lstStyle/>
              <a:p>
                <a:r>
                  <a:rPr lang="en-US" dirty="0" smtClean="0"/>
                  <a:t>“Island” isolated from the outside world via a capacitance</a:t>
                </a:r>
              </a:p>
              <a:p>
                <a:r>
                  <a:rPr lang="en-US" dirty="0" smtClean="0"/>
                  <a:t>Josephson-junction builds a bridge to the island: Cooper pairs can tunnel</a:t>
                </a:r>
              </a:p>
              <a:p>
                <a:r>
                  <a:rPr lang="en-US" dirty="0" smtClean="0"/>
                  <a:t>Hamiltonian is the sum of </a:t>
                </a:r>
                <a14:m>
                  <m:oMath xmlns:m="http://schemas.openxmlformats.org/officeDocument/2006/math">
                    <m:sSub>
                      <m:sSubPr>
                        <m:ctrlPr>
                          <a:rPr lang="en-US" i="1" smtClean="0">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𝐻</m:t>
                            </m:r>
                          </m:e>
                        </m:acc>
                      </m:e>
                      <m:sub>
                        <m:r>
                          <a:rPr lang="en-US" b="0" i="1" smtClean="0">
                            <a:latin typeface="Cambria Math" panose="02040503050406030204" pitchFamily="18" charset="0"/>
                          </a:rPr>
                          <m:t>𝑒𝑙</m:t>
                        </m:r>
                      </m:sub>
                    </m:sSub>
                  </m:oMath>
                </a14:m>
                <a:r>
                  <a:rPr lang="en-US" dirty="0" smtClean="0"/>
                  <a:t> and </a:t>
                </a:r>
                <a14:m>
                  <m:oMath xmlns:m="http://schemas.openxmlformats.org/officeDocument/2006/math">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𝐻</m:t>
                            </m:r>
                          </m:e>
                        </m:acc>
                      </m:e>
                      <m:sub>
                        <m:r>
                          <a:rPr lang="en-US" b="0" i="1" smtClean="0">
                            <a:latin typeface="Cambria Math" panose="02040503050406030204" pitchFamily="18" charset="0"/>
                          </a:rPr>
                          <m:t>𝑚𝑎𝑔</m:t>
                        </m:r>
                      </m:sub>
                    </m:sSub>
                  </m:oMath>
                </a14:m>
                <a:endParaRPr lang="en-US" dirty="0" smtClean="0"/>
              </a:p>
              <a:p>
                <a:r>
                  <a:rPr lang="en-US" dirty="0"/>
                  <a:t>effective </a:t>
                </a:r>
                <a:r>
                  <a:rPr lang="en-US" dirty="0" smtClean="0"/>
                  <a:t>Hamiltonian</a:t>
                </a:r>
              </a:p>
              <a:p>
                <a:pPr marL="344488" indent="-344488">
                  <a:buNone/>
                </a:pPr>
                <a14:m>
                  <m:oMathPara xmlns:m="http://schemas.openxmlformats.org/officeDocument/2006/math">
                    <m:oMathParaPr>
                      <m:jc m:val="left"/>
                    </m:oMathParaPr>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𝐻</m:t>
                          </m:r>
                        </m:e>
                      </m:acc>
                      <m:r>
                        <a:rPr lang="en-US" i="1">
                          <a:latin typeface="Cambria Math" panose="02040503050406030204" pitchFamily="18" charset="0"/>
                        </a:rPr>
                        <m:t>=4</m:t>
                      </m:r>
                      <m:sSub>
                        <m:sSubPr>
                          <m:ctrlPr>
                            <a:rPr lang="en-US" i="1">
                              <a:latin typeface="Cambria Math" panose="02040503050406030204" pitchFamily="18" charset="0"/>
                            </a:rPr>
                          </m:ctrlPr>
                        </m:sSubPr>
                        <m:e>
                          <m:r>
                            <a:rPr lang="en-US" i="1">
                              <a:latin typeface="Cambria Math" panose="02040503050406030204" pitchFamily="18" charset="0"/>
                            </a:rPr>
                            <m:t>𝐸</m:t>
                          </m:r>
                        </m:e>
                        <m:sub>
                          <m:r>
                            <a:rPr lang="en-US" i="1">
                              <a:latin typeface="Cambria Math" panose="02040503050406030204" pitchFamily="18" charset="0"/>
                            </a:rPr>
                            <m:t>𝐶</m:t>
                          </m:r>
                        </m:sub>
                      </m:sSub>
                      <m:sSup>
                        <m:sSupPr>
                          <m:ctrlPr>
                            <a:rPr lang="en-US" i="1">
                              <a:latin typeface="Cambria Math" panose="02040503050406030204" pitchFamily="18" charset="0"/>
                            </a:rPr>
                          </m:ctrlPr>
                        </m:sSupPr>
                        <m:e>
                          <m:r>
                            <a:rPr lang="en-US" i="1">
                              <a:latin typeface="Cambria Math" panose="02040503050406030204" pitchFamily="18" charset="0"/>
                            </a:rPr>
                            <m:t>(</m:t>
                          </m:r>
                          <m:acc>
                            <m:accPr>
                              <m:chr m:val="̂"/>
                              <m:ctrlPr>
                                <a:rPr lang="en-US" i="1">
                                  <a:latin typeface="Cambria Math" panose="02040503050406030204" pitchFamily="18" charset="0"/>
                                </a:rPr>
                              </m:ctrlPr>
                            </m:accPr>
                            <m:e>
                              <m:r>
                                <a:rPr lang="en-US" b="0" i="1" smtClean="0">
                                  <a:latin typeface="Cambria Math" panose="02040503050406030204" pitchFamily="18" charset="0"/>
                                </a:rPr>
                                <m:t>𝑁</m:t>
                              </m:r>
                            </m:e>
                          </m:acc>
                          <m:r>
                            <a:rPr lang="en-US" i="1">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𝑁</m:t>
                              </m:r>
                            </m:e>
                            <m:sub>
                              <m:r>
                                <a:rPr lang="en-US" i="1">
                                  <a:latin typeface="Cambria Math" panose="02040503050406030204" pitchFamily="18" charset="0"/>
                                </a:rPr>
                                <m:t>𝑔</m:t>
                              </m:r>
                            </m:sub>
                          </m:sSub>
                          <m:r>
                            <a:rPr lang="en-US" i="1">
                              <a:latin typeface="Cambria Math" panose="02040503050406030204" pitchFamily="18" charset="0"/>
                            </a:rPr>
                            <m:t>)</m:t>
                          </m:r>
                        </m:e>
                        <m:sup>
                          <m:r>
                            <a:rPr lang="en-US" i="1">
                              <a:latin typeface="Cambria Math" panose="02040503050406030204" pitchFamily="18" charset="0"/>
                            </a:rPr>
                            <m:t>2</m:t>
                          </m:r>
                        </m:sup>
                      </m:sSup>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𝐸</m:t>
                          </m:r>
                        </m:e>
                        <m:sub>
                          <m:r>
                            <a:rPr lang="en-US" i="1">
                              <a:latin typeface="Cambria Math" panose="02040503050406030204" pitchFamily="18" charset="0"/>
                            </a:rPr>
                            <m:t>𝐽</m:t>
                          </m:r>
                        </m:sub>
                      </m:sSub>
                      <m:func>
                        <m:funcPr>
                          <m:ctrlPr>
                            <a:rPr lang="en-US" i="1">
                              <a:latin typeface="Cambria Math" panose="02040503050406030204" pitchFamily="18" charset="0"/>
                            </a:rPr>
                          </m:ctrlPr>
                        </m:funcPr>
                        <m:fName>
                          <m:r>
                            <m:rPr>
                              <m:sty m:val="p"/>
                            </m:rPr>
                            <a:rPr lang="en-US">
                              <a:latin typeface="Cambria Math" panose="02040503050406030204" pitchFamily="18" charset="0"/>
                            </a:rPr>
                            <m:t>cos</m:t>
                          </m:r>
                        </m:fName>
                        <m:e>
                          <m:acc>
                            <m:accPr>
                              <m:chr m:val="̂"/>
                              <m:ctrlPr>
                                <a:rPr lang="en-US" i="1">
                                  <a:latin typeface="Cambria Math" panose="02040503050406030204" pitchFamily="18" charset="0"/>
                                </a:rPr>
                              </m:ctrlPr>
                            </m:accPr>
                            <m:e>
                              <m:r>
                                <a:rPr lang="en-US" i="1">
                                  <a:latin typeface="Cambria Math" panose="02040503050406030204" pitchFamily="18" charset="0"/>
                                  <a:ea typeface="Cambria Math" panose="02040503050406030204" pitchFamily="18" charset="0"/>
                                </a:rPr>
                                <m:t>𝜑</m:t>
                              </m:r>
                            </m:e>
                          </m:acc>
                        </m:e>
                      </m:func>
                    </m:oMath>
                  </m:oMathPara>
                </a14:m>
                <a:endParaRPr lang="en-US" dirty="0" smtClean="0">
                  <a:ea typeface="Cambria Math" panose="02040503050406030204" pitchFamily="18" charset="0"/>
                </a:endParaRPr>
              </a:p>
              <a:p>
                <a:pPr marL="0" indent="0">
                  <a:buNone/>
                </a:pPr>
                <a:endParaRPr lang="en-US" dirty="0" smtClean="0"/>
              </a:p>
              <a:p>
                <a:pPr marL="265113" lvl="1" indent="0">
                  <a:buNone/>
                </a:pPr>
                <a:endParaRPr lang="en-US" dirty="0" smtClean="0"/>
              </a:p>
              <a:p>
                <a:pPr marL="265113" lvl="1" indent="0">
                  <a:buNone/>
                </a:pPr>
                <a:endParaRPr lang="en-US" dirty="0"/>
              </a:p>
              <a:p>
                <a:pPr marL="265113" lvl="1" indent="0">
                  <a:buNone/>
                </a:pPr>
                <a:endParaRPr lang="en-US" dirty="0" smtClean="0"/>
              </a:p>
              <a:p>
                <a:pPr marL="265113" lvl="1" indent="0">
                  <a:buNone/>
                </a:pPr>
                <a:endParaRPr lang="en-US" dirty="0" smtClean="0"/>
              </a:p>
              <a:p>
                <a:pPr marL="285750" indent="-285750"/>
                <a14:m>
                  <m:oMath xmlns:m="http://schemas.openxmlformats.org/officeDocument/2006/math">
                    <m:d>
                      <m:dPr>
                        <m:begChr m:val="["/>
                        <m:endChr m:val="]"/>
                        <m:ctrlPr>
                          <a:rPr lang="en-US" i="1" smtClean="0">
                            <a:latin typeface="Cambria Math" panose="02040503050406030204" pitchFamily="18" charset="0"/>
                          </a:rPr>
                        </m:ctrlPr>
                      </m:dPr>
                      <m:e>
                        <m:acc>
                          <m:accPr>
                            <m:chr m:val="̂"/>
                            <m:ctrlPr>
                              <a:rPr lang="en-US" i="1">
                                <a:latin typeface="Cambria Math" panose="02040503050406030204" pitchFamily="18" charset="0"/>
                              </a:rPr>
                            </m:ctrlPr>
                          </m:accPr>
                          <m:e>
                            <m:r>
                              <a:rPr lang="en-US" i="1">
                                <a:latin typeface="Cambria Math" panose="02040503050406030204" pitchFamily="18" charset="0"/>
                                <a:ea typeface="Cambria Math" panose="02040503050406030204" pitchFamily="18" charset="0"/>
                              </a:rPr>
                              <m:t>𝜑</m:t>
                            </m:r>
                          </m:e>
                        </m:acc>
                        <m:r>
                          <a:rPr lang="en-US" b="0" i="1" smtClean="0">
                            <a:latin typeface="Cambria Math" panose="02040503050406030204" pitchFamily="18" charset="0"/>
                            <a:ea typeface="Cambria Math" panose="02040503050406030204" pitchFamily="18" charset="0"/>
                          </a:rPr>
                          <m:t>,</m:t>
                        </m:r>
                        <m:acc>
                          <m:accPr>
                            <m:chr m:val="̂"/>
                            <m:ctrlPr>
                              <a:rPr lang="en-US" i="1">
                                <a:latin typeface="Cambria Math" panose="02040503050406030204" pitchFamily="18" charset="0"/>
                              </a:rPr>
                            </m:ctrlPr>
                          </m:accPr>
                          <m:e>
                            <m:r>
                              <a:rPr lang="en-US" i="1">
                                <a:latin typeface="Cambria Math" panose="02040503050406030204" pitchFamily="18" charset="0"/>
                              </a:rPr>
                              <m:t>𝑁</m:t>
                            </m:r>
                          </m:e>
                        </m:acc>
                      </m:e>
                    </m:d>
                    <m:r>
                      <a:rPr lang="en-US" b="0" i="1" smtClean="0">
                        <a:latin typeface="Cambria Math" panose="02040503050406030204" pitchFamily="18" charset="0"/>
                      </a:rPr>
                      <m:t>=</m:t>
                    </m:r>
                    <m:r>
                      <a:rPr lang="en-US" b="0" i="1" smtClean="0">
                        <a:latin typeface="Cambria Math" panose="02040503050406030204" pitchFamily="18" charset="0"/>
                      </a:rPr>
                      <m:t>𝑖</m:t>
                    </m:r>
                  </m:oMath>
                </a14:m>
                <a:r>
                  <a:rPr lang="en-US" dirty="0" smtClean="0"/>
                  <a:t> </a:t>
                </a:r>
                <a:r>
                  <a:rPr lang="en-US" dirty="0" smtClean="0">
                    <a:sym typeface="Wingdings" panose="05000000000000000000" pitchFamily="2" charset="2"/>
                  </a:rPr>
                  <a:t> conjugate variables</a:t>
                </a:r>
                <a:endParaRPr lang="en-US" dirty="0" smtClean="0"/>
              </a:p>
              <a:p>
                <a:pPr marL="285750" indent="-285750"/>
                <a:r>
                  <a:rPr lang="en-US" dirty="0" err="1" smtClean="0"/>
                  <a:t>Anharmonicity</a:t>
                </a:r>
                <a:r>
                  <a:rPr lang="en-US" dirty="0" smtClean="0"/>
                  <a:t> between energy levels!</a:t>
                </a:r>
                <a:endParaRPr lang="en-US" dirty="0"/>
              </a:p>
              <a:p>
                <a:pPr marL="0" indent="0">
                  <a:buNone/>
                </a:pPr>
                <a:endParaRPr lang="en-US" dirty="0"/>
              </a:p>
            </p:txBody>
          </p:sp>
        </mc:Choice>
        <mc:Fallback xmlns="">
          <p:sp>
            <p:nvSpPr>
              <p:cNvPr id="2" name="Content Placeholder 1"/>
              <p:cNvSpPr>
                <a:spLocks noGrp="1" noRot="1" noChangeAspect="1" noMove="1" noResize="1" noEditPoints="1" noAdjustHandles="1" noChangeArrowheads="1" noChangeShapeType="1" noTextEdit="1"/>
              </p:cNvSpPr>
              <p:nvPr>
                <p:ph sz="half" idx="1"/>
              </p:nvPr>
            </p:nvSpPr>
            <p:spPr>
              <a:xfrm>
                <a:off x="323850" y="1490663"/>
                <a:ext cx="5772150" cy="5214937"/>
              </a:xfrm>
              <a:blipFill rotWithShape="0">
                <a:blip r:embed="rId4"/>
                <a:stretch>
                  <a:fillRect l="-106" t="-1404"/>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r>
              <a:rPr lang="en-US" smtClean="0"/>
              <a:t>4/4/2016</a:t>
            </a:r>
            <a:endParaRPr lang="en-GB" dirty="0"/>
          </a:p>
        </p:txBody>
      </p:sp>
      <p:sp>
        <p:nvSpPr>
          <p:cNvPr id="5" name="Footer Placeholder 4"/>
          <p:cNvSpPr>
            <a:spLocks noGrp="1"/>
          </p:cNvSpPr>
          <p:nvPr>
            <p:ph type="ftr" sz="quarter" idx="11"/>
          </p:nvPr>
        </p:nvSpPr>
        <p:spPr/>
        <p:txBody>
          <a:bodyPr/>
          <a:lstStyle/>
          <a:p>
            <a:r>
              <a:rPr lang="en-GB" smtClean="0"/>
              <a:t>Katharina Schneider, Robin Oswald</a:t>
            </a:r>
            <a:endParaRPr lang="en-GB" dirty="0"/>
          </a:p>
        </p:txBody>
      </p:sp>
      <p:sp>
        <p:nvSpPr>
          <p:cNvPr id="6" name="Slide Number Placeholder 5"/>
          <p:cNvSpPr>
            <a:spLocks noGrp="1"/>
          </p:cNvSpPr>
          <p:nvPr>
            <p:ph type="sldNum" sz="quarter" idx="12"/>
          </p:nvPr>
        </p:nvSpPr>
        <p:spPr/>
        <p:txBody>
          <a:bodyPr/>
          <a:lstStyle/>
          <a:p>
            <a:fld id="{6C6AE60A-B69C-4790-82F7-3882EDF23186}" type="slidenum">
              <a:rPr lang="en-GB" smtClean="0"/>
              <a:t>3</a:t>
            </a:fld>
            <a:endParaRPr lang="en-GB" dirty="0"/>
          </a:p>
        </p:txBody>
      </p:sp>
      <p:sp>
        <p:nvSpPr>
          <p:cNvPr id="7" name="Title 6"/>
          <p:cNvSpPr>
            <a:spLocks noGrp="1"/>
          </p:cNvSpPr>
          <p:nvPr>
            <p:ph type="title"/>
          </p:nvPr>
        </p:nvSpPr>
        <p:spPr>
          <a:xfrm>
            <a:off x="323850" y="620714"/>
            <a:ext cx="8496300" cy="522286"/>
          </a:xfrm>
        </p:spPr>
        <p:txBody>
          <a:bodyPr/>
          <a:lstStyle/>
          <a:p>
            <a:r>
              <a:rPr lang="en-US" dirty="0" smtClean="0"/>
              <a:t>The Cooper pair box - revision</a:t>
            </a:r>
            <a:endParaRPr lang="en-US" dirty="0"/>
          </a:p>
        </p:txBody>
      </p:sp>
      <p:pic>
        <p:nvPicPr>
          <p:cNvPr id="1026" name="Picture 2" descr="https://upload.wikimedia.org/wikipedia/en/0/07/Cooper_pair_box_circuit.png"/>
          <p:cNvPicPr>
            <a:picLocks noGrp="1" noChangeAspect="1" noChangeArrowheads="1"/>
          </p:cNvPicPr>
          <p:nvPr>
            <p:ph sz="half" idx="2"/>
          </p:nvPr>
        </p:nvPicPr>
        <p:blipFill>
          <a:blip r:embed="rId5">
            <a:extLst>
              <a:ext uri="{28A0092B-C50C-407E-A947-70E740481C1C}">
                <a14:useLocalDpi xmlns:a14="http://schemas.microsoft.com/office/drawing/2010/main" val="0"/>
              </a:ext>
            </a:extLst>
          </a:blip>
          <a:srcRect/>
          <a:stretch>
            <a:fillRect/>
          </a:stretch>
        </p:blipFill>
        <p:spPr bwMode="auto">
          <a:xfrm>
            <a:off x="6069640" y="1277937"/>
            <a:ext cx="2480052" cy="216663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611940" y="4105806"/>
            <a:ext cx="1752600" cy="839391"/>
          </a:xfrm>
          <a:prstGeom prst="rect">
            <a:avLst/>
          </a:prstGeom>
          <a:noFill/>
        </p:spPr>
        <p:txBody>
          <a:bodyPr wrap="square" rtlCol="0">
            <a:spAutoFit/>
          </a:bodyPr>
          <a:lstStyle/>
          <a:p>
            <a:r>
              <a:rPr lang="en-US" dirty="0" smtClean="0"/>
              <a:t>number of cooper pairs on the island </a:t>
            </a:r>
            <a:endParaRPr lang="en-US" dirty="0"/>
          </a:p>
        </p:txBody>
      </p:sp>
      <p:sp>
        <p:nvSpPr>
          <p:cNvPr id="10" name="TextBox 9"/>
          <p:cNvSpPr txBox="1"/>
          <p:nvPr/>
        </p:nvSpPr>
        <p:spPr>
          <a:xfrm>
            <a:off x="2249549" y="4105806"/>
            <a:ext cx="1752600" cy="839391"/>
          </a:xfrm>
          <a:prstGeom prst="rect">
            <a:avLst/>
          </a:prstGeom>
          <a:noFill/>
        </p:spPr>
        <p:txBody>
          <a:bodyPr wrap="square" rtlCol="0">
            <a:spAutoFit/>
          </a:bodyPr>
          <a:lstStyle/>
          <a:p>
            <a:r>
              <a:rPr lang="en-US" dirty="0" smtClean="0"/>
              <a:t>number of capacitor charges</a:t>
            </a:r>
            <a:endParaRPr lang="en-US" dirty="0"/>
          </a:p>
        </p:txBody>
      </p:sp>
      <p:cxnSp>
        <p:nvCxnSpPr>
          <p:cNvPr id="15" name="Straight Arrow Connector 14"/>
          <p:cNvCxnSpPr/>
          <p:nvPr/>
        </p:nvCxnSpPr>
        <p:spPr>
          <a:xfrm flipH="1" flipV="1">
            <a:off x="2516940" y="3911436"/>
            <a:ext cx="209550" cy="246720"/>
          </a:xfrm>
          <a:prstGeom prst="straightConnector1">
            <a:avLst/>
          </a:prstGeom>
          <a:ln w="38100" cap="sq">
            <a:solidFill>
              <a:schemeClr val="tx1"/>
            </a:solidFill>
            <a:round/>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1621590" y="3911436"/>
            <a:ext cx="209550" cy="246720"/>
          </a:xfrm>
          <a:prstGeom prst="straightConnector1">
            <a:avLst/>
          </a:prstGeom>
          <a:ln w="38100" cap="sq">
            <a:solidFill>
              <a:schemeClr val="tx1"/>
            </a:solidFill>
            <a:round/>
            <a:headEnd type="none" w="med" len="med"/>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 name="TextBox 16"/>
              <p:cNvSpPr txBox="1"/>
              <p:nvPr/>
            </p:nvSpPr>
            <p:spPr>
              <a:xfrm>
                <a:off x="3578101" y="4207732"/>
                <a:ext cx="1374899" cy="65460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US" i="1" smtClean="0">
                              <a:latin typeface="Cambria Math" panose="02040503050406030204" pitchFamily="18" charset="0"/>
                            </a:rPr>
                          </m:ctrlPr>
                        </m:accPr>
                        <m:e>
                          <m:r>
                            <a:rPr lang="en-US" i="1">
                              <a:latin typeface="Cambria Math" panose="02040503050406030204" pitchFamily="18" charset="0"/>
                              <a:ea typeface="Cambria Math" panose="02040503050406030204" pitchFamily="18" charset="0"/>
                            </a:rPr>
                            <m:t>𝜑</m:t>
                          </m:r>
                        </m:e>
                      </m:acc>
                      <m:r>
                        <a:rPr lang="en-US" i="1">
                          <a:latin typeface="Cambria Math" panose="02040503050406030204" pitchFamily="18" charset="0"/>
                          <a:ea typeface="Cambria Math" panose="02040503050406030204" pitchFamily="18" charset="0"/>
                        </a:rPr>
                        <m:t>=</m:t>
                      </m:r>
                      <m:f>
                        <m:fPr>
                          <m:ctrlPr>
                            <a:rPr lang="en-US" i="1" smtClean="0">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2</m:t>
                          </m:r>
                          <m:r>
                            <a:rPr lang="en-US" i="1">
                              <a:latin typeface="Cambria Math" panose="02040503050406030204" pitchFamily="18" charset="0"/>
                              <a:ea typeface="Cambria Math" panose="02040503050406030204" pitchFamily="18" charset="0"/>
                            </a:rPr>
                            <m:t>𝑒</m:t>
                          </m:r>
                          <m:acc>
                            <m:accPr>
                              <m:chr m:val="̂"/>
                              <m:ctrlPr>
                                <a:rPr lang="en-US" i="1">
                                  <a:latin typeface="Cambria Math" panose="02040503050406030204" pitchFamily="18" charset="0"/>
                                  <a:ea typeface="Cambria Math" panose="02040503050406030204" pitchFamily="18" charset="0"/>
                                </a:rPr>
                              </m:ctrlPr>
                            </m:accPr>
                            <m:e>
                              <m:r>
                                <m:rPr>
                                  <m:sty m:val="p"/>
                                </m:rPr>
                                <a:rPr lang="el-GR" i="1">
                                  <a:latin typeface="Cambria Math" panose="02040503050406030204" pitchFamily="18" charset="0"/>
                                  <a:ea typeface="Cambria Math" panose="02040503050406030204" pitchFamily="18" charset="0"/>
                                </a:rPr>
                                <m:t>Φ</m:t>
                              </m:r>
                            </m:e>
                          </m:acc>
                        </m:num>
                        <m:den>
                          <m:r>
                            <a:rPr lang="en-US" i="1" smtClean="0">
                              <a:latin typeface="Cambria Math" panose="02040503050406030204" pitchFamily="18" charset="0"/>
                              <a:ea typeface="Cambria Math" panose="02040503050406030204" pitchFamily="18" charset="0"/>
                            </a:rPr>
                            <m:t>ℏ</m:t>
                          </m:r>
                        </m:den>
                      </m:f>
                    </m:oMath>
                  </m:oMathPara>
                </a14:m>
                <a:endParaRPr lang="en-US" dirty="0"/>
              </a:p>
            </p:txBody>
          </p:sp>
        </mc:Choice>
        <mc:Fallback xmlns="">
          <p:sp>
            <p:nvSpPr>
              <p:cNvPr id="17" name="TextBox 16"/>
              <p:cNvSpPr txBox="1">
                <a:spLocks noRot="1" noChangeAspect="1" noMove="1" noResize="1" noEditPoints="1" noAdjustHandles="1" noChangeArrowheads="1" noChangeShapeType="1" noTextEdit="1"/>
              </p:cNvSpPr>
              <p:nvPr/>
            </p:nvSpPr>
            <p:spPr>
              <a:xfrm>
                <a:off x="3578101" y="4207732"/>
                <a:ext cx="1374899" cy="654603"/>
              </a:xfrm>
              <a:prstGeom prst="rect">
                <a:avLst/>
              </a:prstGeom>
              <a:blipFill rotWithShape="0">
                <a:blip r:embed="rId6"/>
                <a:stretch>
                  <a:fillRect/>
                </a:stretch>
              </a:blipFill>
            </p:spPr>
            <p:txBody>
              <a:bodyPr/>
              <a:lstStyle/>
              <a:p>
                <a:r>
                  <a:rPr lang="en-US">
                    <a:noFill/>
                  </a:rPr>
                  <a:t> </a:t>
                </a:r>
              </a:p>
            </p:txBody>
          </p:sp>
        </mc:Fallback>
      </mc:AlternateContent>
      <p:cxnSp>
        <p:nvCxnSpPr>
          <p:cNvPr id="20" name="Straight Arrow Connector 19"/>
          <p:cNvCxnSpPr/>
          <p:nvPr/>
        </p:nvCxnSpPr>
        <p:spPr>
          <a:xfrm flipV="1">
            <a:off x="3773549" y="3886200"/>
            <a:ext cx="0" cy="297191"/>
          </a:xfrm>
          <a:prstGeom prst="straightConnector1">
            <a:avLst/>
          </a:prstGeom>
          <a:ln w="38100" cap="sq">
            <a:solidFill>
              <a:schemeClr val="tx1"/>
            </a:solidFill>
            <a:round/>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6248400" y="2362200"/>
            <a:ext cx="338794" cy="3815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2" name="TextBox 21"/>
              <p:cNvSpPr txBox="1"/>
              <p:nvPr/>
            </p:nvSpPr>
            <p:spPr>
              <a:xfrm>
                <a:off x="6189197" y="2321802"/>
                <a:ext cx="45720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0" smtClean="0">
                          <a:latin typeface="Cambria Math" panose="02040503050406030204" pitchFamily="18" charset="0"/>
                        </a:rPr>
                        <m:t>𝐕</m:t>
                      </m:r>
                    </m:oMath>
                  </m:oMathPara>
                </a14:m>
                <a:endParaRPr lang="en-US" sz="2000" b="1" dirty="0"/>
              </a:p>
            </p:txBody>
          </p:sp>
        </mc:Choice>
        <mc:Fallback xmlns="">
          <p:sp>
            <p:nvSpPr>
              <p:cNvPr id="22" name="TextBox 21"/>
              <p:cNvSpPr txBox="1">
                <a:spLocks noRot="1" noChangeAspect="1" noMove="1" noResize="1" noEditPoints="1" noAdjustHandles="1" noChangeArrowheads="1" noChangeShapeType="1" noTextEdit="1"/>
              </p:cNvSpPr>
              <p:nvPr/>
            </p:nvSpPr>
            <p:spPr>
              <a:xfrm>
                <a:off x="6189197" y="2321802"/>
                <a:ext cx="457200" cy="461665"/>
              </a:xfrm>
              <a:prstGeom prst="rect">
                <a:avLst/>
              </a:prstGeom>
              <a:blipFill rotWithShape="0">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p:cNvSpPr txBox="1"/>
              <p:nvPr/>
            </p:nvSpPr>
            <p:spPr>
              <a:xfrm>
                <a:off x="1854909" y="4932165"/>
                <a:ext cx="2057400" cy="67973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𝑁</m:t>
                          </m:r>
                        </m:e>
                        <m:sub>
                          <m:r>
                            <a:rPr lang="en-US" sz="2000" b="0" i="1" smtClean="0">
                              <a:latin typeface="Cambria Math" panose="02040503050406030204" pitchFamily="18" charset="0"/>
                            </a:rPr>
                            <m:t>𝑔</m:t>
                          </m:r>
                        </m:sub>
                      </m:sSub>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rPr>
                        <m:t>−</m:t>
                      </m:r>
                      <m:f>
                        <m:fPr>
                          <m:ctrlPr>
                            <a:rPr lang="en-US" sz="2000" i="1" smtClean="0">
                              <a:latin typeface="Cambria Math" panose="02040503050406030204" pitchFamily="18" charset="0"/>
                            </a:rPr>
                          </m:ctrlPr>
                        </m:fPr>
                        <m:num>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𝐶</m:t>
                              </m:r>
                            </m:e>
                            <m:sub>
                              <m:r>
                                <a:rPr lang="en-US" sz="2000" b="0" i="1" smtClean="0">
                                  <a:latin typeface="Cambria Math" panose="02040503050406030204" pitchFamily="18" charset="0"/>
                                </a:rPr>
                                <m:t>𝑔</m:t>
                              </m:r>
                            </m:sub>
                          </m:sSub>
                          <m:r>
                            <a:rPr lang="en-US" sz="2000" b="0" i="1" smtClean="0">
                              <a:latin typeface="Cambria Math" panose="02040503050406030204" pitchFamily="18" charset="0"/>
                            </a:rPr>
                            <m:t>𝑉</m:t>
                          </m:r>
                        </m:num>
                        <m:den>
                          <m:r>
                            <a:rPr lang="en-US" sz="2000" b="0" i="1" smtClean="0">
                              <a:latin typeface="Cambria Math" panose="02040503050406030204" pitchFamily="18" charset="0"/>
                            </a:rPr>
                            <m:t>2</m:t>
                          </m:r>
                          <m:r>
                            <a:rPr lang="en-US" sz="2000" b="0" i="1" smtClean="0">
                              <a:latin typeface="Cambria Math" panose="02040503050406030204" pitchFamily="18" charset="0"/>
                            </a:rPr>
                            <m:t>𝑒</m:t>
                          </m:r>
                        </m:den>
                      </m:f>
                    </m:oMath>
                  </m:oMathPara>
                </a14:m>
                <a:endParaRPr lang="en-US" sz="2000" dirty="0"/>
              </a:p>
            </p:txBody>
          </p:sp>
        </mc:Choice>
        <mc:Fallback xmlns="">
          <p:sp>
            <p:nvSpPr>
              <p:cNvPr id="3" name="TextBox 2"/>
              <p:cNvSpPr txBox="1">
                <a:spLocks noRot="1" noChangeAspect="1" noMove="1" noResize="1" noEditPoints="1" noAdjustHandles="1" noChangeArrowheads="1" noChangeShapeType="1" noTextEdit="1"/>
              </p:cNvSpPr>
              <p:nvPr/>
            </p:nvSpPr>
            <p:spPr>
              <a:xfrm>
                <a:off x="1854909" y="4932165"/>
                <a:ext cx="2057400" cy="679738"/>
              </a:xfrm>
              <a:prstGeom prst="rect">
                <a:avLst/>
              </a:prstGeom>
              <a:blipFill rotWithShape="0">
                <a:blip r:embed="rId8"/>
                <a:stretch>
                  <a:fillRect/>
                </a:stretch>
              </a:blipFill>
            </p:spPr>
            <p:txBody>
              <a:bodyPr/>
              <a:lstStyle/>
              <a:p>
                <a:r>
                  <a:rPr lang="en-US">
                    <a:noFill/>
                  </a:rPr>
                  <a:t> </a:t>
                </a:r>
              </a:p>
            </p:txBody>
          </p:sp>
        </mc:Fallback>
      </mc:AlternateContent>
      <p:sp>
        <p:nvSpPr>
          <p:cNvPr id="11" name="Rectangle 10"/>
          <p:cNvSpPr/>
          <p:nvPr/>
        </p:nvSpPr>
        <p:spPr>
          <a:xfrm>
            <a:off x="6548428" y="1091106"/>
            <a:ext cx="533400" cy="609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 name="Rectangle 8"/>
              <p:cNvSpPr/>
              <p:nvPr/>
            </p:nvSpPr>
            <p:spPr>
              <a:xfrm>
                <a:off x="6633103" y="1203535"/>
                <a:ext cx="259970" cy="496611"/>
              </a:xfrm>
              <a:prstGeom prst="rect">
                <a:avLst/>
              </a:prstGeom>
              <a:solidFill>
                <a:schemeClr val="bg1"/>
              </a:solid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400" b="1" i="1">
                              <a:latin typeface="Cambria Math" panose="02040503050406030204" pitchFamily="18" charset="0"/>
                            </a:rPr>
                          </m:ctrlPr>
                        </m:sSubPr>
                        <m:e>
                          <m:r>
                            <a:rPr lang="en-US" sz="2400" b="1" i="1">
                              <a:latin typeface="Cambria Math" panose="02040503050406030204" pitchFamily="18" charset="0"/>
                            </a:rPr>
                            <m:t>𝑪</m:t>
                          </m:r>
                        </m:e>
                        <m:sub>
                          <m:r>
                            <a:rPr lang="en-US" sz="2400" b="1" i="1">
                              <a:latin typeface="Cambria Math" panose="02040503050406030204" pitchFamily="18" charset="0"/>
                            </a:rPr>
                            <m:t>𝒈</m:t>
                          </m:r>
                        </m:sub>
                      </m:sSub>
                    </m:oMath>
                  </m:oMathPara>
                </a14:m>
                <a:endParaRPr lang="en-US" b="1" dirty="0"/>
              </a:p>
            </p:txBody>
          </p:sp>
        </mc:Choice>
        <mc:Fallback xmlns="">
          <p:sp>
            <p:nvSpPr>
              <p:cNvPr id="9" name="Rectangle 8"/>
              <p:cNvSpPr>
                <a:spLocks noRot="1" noChangeAspect="1" noMove="1" noResize="1" noEditPoints="1" noAdjustHandles="1" noChangeArrowheads="1" noChangeShapeType="1" noTextEdit="1"/>
              </p:cNvSpPr>
              <p:nvPr/>
            </p:nvSpPr>
            <p:spPr>
              <a:xfrm>
                <a:off x="6633103" y="1203535"/>
                <a:ext cx="259970" cy="496611"/>
              </a:xfrm>
              <a:prstGeom prst="rect">
                <a:avLst/>
              </a:prstGeom>
              <a:blipFill rotWithShape="0">
                <a:blip r:embed="rId9"/>
                <a:stretch>
                  <a:fillRect l="-4651" r="-97674" b="-609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Rectangle 23"/>
              <p:cNvSpPr/>
              <p:nvPr/>
            </p:nvSpPr>
            <p:spPr>
              <a:xfrm>
                <a:off x="8113672" y="2634194"/>
                <a:ext cx="588419" cy="490006"/>
              </a:xfrm>
              <a:prstGeom prst="rect">
                <a:avLst/>
              </a:prstGeom>
              <a:solidFill>
                <a:schemeClr val="bg1"/>
              </a:solid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400" b="1" i="1" smtClean="0">
                              <a:latin typeface="Cambria Math" panose="02040503050406030204" pitchFamily="18" charset="0"/>
                            </a:rPr>
                          </m:ctrlPr>
                        </m:sSubPr>
                        <m:e>
                          <m:r>
                            <a:rPr lang="en-US" sz="2400" b="1" i="1" smtClean="0">
                              <a:latin typeface="Cambria Math" panose="02040503050406030204" pitchFamily="18" charset="0"/>
                            </a:rPr>
                            <m:t>𝑬</m:t>
                          </m:r>
                        </m:e>
                        <m:sub>
                          <m:r>
                            <a:rPr lang="en-US" sz="2400" b="1" i="1" smtClean="0">
                              <a:latin typeface="Cambria Math" panose="02040503050406030204" pitchFamily="18" charset="0"/>
                            </a:rPr>
                            <m:t>𝑱</m:t>
                          </m:r>
                        </m:sub>
                      </m:sSub>
                    </m:oMath>
                  </m:oMathPara>
                </a14:m>
                <a:endParaRPr lang="en-US" b="1" dirty="0"/>
              </a:p>
            </p:txBody>
          </p:sp>
        </mc:Choice>
        <mc:Fallback xmlns="">
          <p:sp>
            <p:nvSpPr>
              <p:cNvPr id="24" name="Rectangle 23"/>
              <p:cNvSpPr>
                <a:spLocks noRot="1" noChangeAspect="1" noMove="1" noResize="1" noEditPoints="1" noAdjustHandles="1" noChangeArrowheads="1" noChangeShapeType="1" noTextEdit="1"/>
              </p:cNvSpPr>
              <p:nvPr/>
            </p:nvSpPr>
            <p:spPr>
              <a:xfrm>
                <a:off x="8113672" y="2634194"/>
                <a:ext cx="588419" cy="490006"/>
              </a:xfrm>
              <a:prstGeom prst="rect">
                <a:avLst/>
              </a:prstGeom>
              <a:blipFill rotWithShape="0">
                <a:blip r:embed="rId10"/>
                <a:stretch>
                  <a:fillRect b="-98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6899166" y="2743200"/>
                <a:ext cx="530915"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l-GR" sz="2400" b="1" i="0">
                          <a:latin typeface="Cambria Math" panose="02040503050406030204" pitchFamily="18" charset="0"/>
                          <a:ea typeface="Cambria Math" panose="02040503050406030204" pitchFamily="18" charset="0"/>
                        </a:rPr>
                        <m:t>𝚽</m:t>
                      </m:r>
                    </m:oMath>
                  </m:oMathPara>
                </a14:m>
                <a:endParaRPr lang="en-US" sz="2400" b="1" dirty="0"/>
              </a:p>
            </p:txBody>
          </p:sp>
        </mc:Choice>
        <mc:Fallback xmlns="">
          <p:sp>
            <p:nvSpPr>
              <p:cNvPr id="12" name="Rectangle 11"/>
              <p:cNvSpPr>
                <a:spLocks noRot="1" noChangeAspect="1" noMove="1" noResize="1" noEditPoints="1" noAdjustHandles="1" noChangeArrowheads="1" noChangeShapeType="1" noTextEdit="1"/>
              </p:cNvSpPr>
              <p:nvPr/>
            </p:nvSpPr>
            <p:spPr>
              <a:xfrm>
                <a:off x="6899166" y="2743200"/>
                <a:ext cx="530915" cy="461665"/>
              </a:xfrm>
              <a:prstGeom prst="rect">
                <a:avLst/>
              </a:prstGeom>
              <a:blipFill rotWithShape="0">
                <a:blip r:embed="rId11"/>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76247597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21"/>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8" grpId="0" uiExpand="1"/>
      <p:bldP spid="10" grpId="0"/>
      <p:bldP spid="17" grpId="0"/>
      <p:bldP spid="3" grpId="0" uiExpan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p:cNvPicPr>
            <a:picLocks noGrp="1" noChangeAspect="1"/>
          </p:cNvPicPr>
          <p:nvPr>
            <p:ph idx="1"/>
          </p:nvPr>
        </p:nvPicPr>
        <p:blipFill>
          <a:blip r:embed="rId3">
            <a:lum bright="-20000" contrast="40000"/>
          </a:blip>
          <a:stretch>
            <a:fillRect/>
          </a:stretch>
        </p:blipFill>
        <p:spPr>
          <a:xfrm>
            <a:off x="1264047" y="1706880"/>
            <a:ext cx="6508353" cy="4389120"/>
          </a:xfrm>
          <a:prstGeom prst="rect">
            <a:avLst/>
          </a:prstGeom>
        </p:spPr>
      </p:pic>
      <p:sp>
        <p:nvSpPr>
          <p:cNvPr id="4" name="Date Placeholder 3"/>
          <p:cNvSpPr>
            <a:spLocks noGrp="1"/>
          </p:cNvSpPr>
          <p:nvPr>
            <p:ph type="dt" sz="half" idx="10"/>
          </p:nvPr>
        </p:nvSpPr>
        <p:spPr/>
        <p:txBody>
          <a:bodyPr/>
          <a:lstStyle/>
          <a:p>
            <a:r>
              <a:rPr lang="en-US" smtClean="0"/>
              <a:t>4/4/2016</a:t>
            </a:r>
            <a:endParaRPr lang="en-GB" dirty="0"/>
          </a:p>
        </p:txBody>
      </p:sp>
      <p:sp>
        <p:nvSpPr>
          <p:cNvPr id="5" name="Footer Placeholder 4"/>
          <p:cNvSpPr>
            <a:spLocks noGrp="1"/>
          </p:cNvSpPr>
          <p:nvPr>
            <p:ph type="ftr" sz="quarter" idx="11"/>
          </p:nvPr>
        </p:nvSpPr>
        <p:spPr/>
        <p:txBody>
          <a:bodyPr/>
          <a:lstStyle/>
          <a:p>
            <a:r>
              <a:rPr lang="en-GB" smtClean="0"/>
              <a:t>Katharina Schneider, Robin Oswald</a:t>
            </a:r>
            <a:endParaRPr lang="en-GB" dirty="0"/>
          </a:p>
        </p:txBody>
      </p:sp>
      <p:sp>
        <p:nvSpPr>
          <p:cNvPr id="6" name="Slide Number Placeholder 5"/>
          <p:cNvSpPr>
            <a:spLocks noGrp="1"/>
          </p:cNvSpPr>
          <p:nvPr>
            <p:ph type="sldNum" sz="quarter" idx="12"/>
          </p:nvPr>
        </p:nvSpPr>
        <p:spPr/>
        <p:txBody>
          <a:bodyPr/>
          <a:lstStyle/>
          <a:p>
            <a:fld id="{6C6AE60A-B69C-4790-82F7-3882EDF23186}" type="slidenum">
              <a:rPr lang="en-GB" smtClean="0"/>
              <a:t>4</a:t>
            </a:fld>
            <a:endParaRPr lang="en-GB" dirty="0"/>
          </a:p>
        </p:txBody>
      </p:sp>
      <p:sp>
        <p:nvSpPr>
          <p:cNvPr id="7" name="Title 6"/>
          <p:cNvSpPr>
            <a:spLocks noGrp="1"/>
          </p:cNvSpPr>
          <p:nvPr>
            <p:ph type="title"/>
          </p:nvPr>
        </p:nvSpPr>
        <p:spPr>
          <a:xfrm>
            <a:off x="323850" y="620714"/>
            <a:ext cx="8496300" cy="598486"/>
          </a:xfrm>
        </p:spPr>
        <p:txBody>
          <a:bodyPr/>
          <a:lstStyle/>
          <a:p>
            <a:r>
              <a:rPr lang="en-US" dirty="0"/>
              <a:t>The Cooper pair box </a:t>
            </a:r>
            <a:r>
              <a:rPr lang="en-US" dirty="0" smtClean="0"/>
              <a:t>– working regimes</a:t>
            </a:r>
            <a:endParaRPr lang="en-US" dirty="0"/>
          </a:p>
        </p:txBody>
      </p:sp>
      <mc:AlternateContent xmlns:mc="http://schemas.openxmlformats.org/markup-compatibility/2006" xmlns:a14="http://schemas.microsoft.com/office/drawing/2010/main">
        <mc:Choice Requires="a14">
          <p:sp>
            <p:nvSpPr>
              <p:cNvPr id="10" name="TextBox 9"/>
              <p:cNvSpPr txBox="1"/>
              <p:nvPr/>
            </p:nvSpPr>
            <p:spPr>
              <a:xfrm>
                <a:off x="1260734" y="1242270"/>
                <a:ext cx="6877139" cy="388761"/>
              </a:xfrm>
              <a:prstGeom prst="rect">
                <a:avLst/>
              </a:prstGeom>
              <a:noFill/>
            </p:spPr>
            <p:txBody>
              <a:bodyPr wrap="none" rtlCol="0">
                <a:spAutoFit/>
              </a:bodyPr>
              <a:lstStyle/>
              <a:p>
                <a:r>
                  <a:rPr lang="en-US" dirty="0" smtClean="0"/>
                  <a:t>Energy spectrum and wave functions for a CPB with </a:t>
                </a:r>
                <a14:m>
                  <m:oMath xmlns:m="http://schemas.openxmlformats.org/officeDocument/2006/math">
                    <m:f>
                      <m:fPr>
                        <m:type m:val="lin"/>
                        <m:ctrlPr>
                          <a:rPr lang="en-US" b="1" i="1" smtClean="0">
                            <a:solidFill>
                              <a:srgbClr val="FF0000"/>
                            </a:solidFill>
                            <a:latin typeface="Cambria Math" panose="02040503050406030204" pitchFamily="18" charset="0"/>
                          </a:rPr>
                        </m:ctrlPr>
                      </m:fPr>
                      <m:num>
                        <m:sSub>
                          <m:sSubPr>
                            <m:ctrlPr>
                              <a:rPr lang="en-US" b="1" i="1">
                                <a:solidFill>
                                  <a:srgbClr val="FF0000"/>
                                </a:solidFill>
                                <a:latin typeface="Cambria Math" panose="02040503050406030204" pitchFamily="18" charset="0"/>
                              </a:rPr>
                            </m:ctrlPr>
                          </m:sSubPr>
                          <m:e>
                            <m:r>
                              <a:rPr lang="en-US" b="1" i="1" smtClean="0">
                                <a:solidFill>
                                  <a:srgbClr val="FF0000"/>
                                </a:solidFill>
                                <a:latin typeface="Cambria Math" panose="02040503050406030204" pitchFamily="18" charset="0"/>
                              </a:rPr>
                              <m:t>𝑬</m:t>
                            </m:r>
                          </m:e>
                          <m:sub>
                            <m:r>
                              <a:rPr lang="en-US" b="1" i="1">
                                <a:solidFill>
                                  <a:srgbClr val="FF0000"/>
                                </a:solidFill>
                                <a:latin typeface="Cambria Math" panose="02040503050406030204" pitchFamily="18" charset="0"/>
                              </a:rPr>
                              <m:t>𝑱</m:t>
                            </m:r>
                          </m:sub>
                        </m:sSub>
                      </m:num>
                      <m:den>
                        <m:sSub>
                          <m:sSubPr>
                            <m:ctrlPr>
                              <a:rPr lang="en-US" b="1" i="1">
                                <a:solidFill>
                                  <a:srgbClr val="FF0000"/>
                                </a:solidFill>
                                <a:latin typeface="Cambria Math" panose="02040503050406030204" pitchFamily="18" charset="0"/>
                              </a:rPr>
                            </m:ctrlPr>
                          </m:sSubPr>
                          <m:e>
                            <m:r>
                              <a:rPr lang="en-US" b="1" i="1">
                                <a:solidFill>
                                  <a:srgbClr val="FF0000"/>
                                </a:solidFill>
                                <a:latin typeface="Cambria Math" panose="02040503050406030204" pitchFamily="18" charset="0"/>
                              </a:rPr>
                              <m:t>𝑬</m:t>
                            </m:r>
                          </m:e>
                          <m:sub>
                            <m:r>
                              <a:rPr lang="en-US" b="1" i="1">
                                <a:solidFill>
                                  <a:srgbClr val="FF0000"/>
                                </a:solidFill>
                                <a:latin typeface="Cambria Math" panose="02040503050406030204" pitchFamily="18" charset="0"/>
                              </a:rPr>
                              <m:t>𝑪</m:t>
                            </m:r>
                          </m:sub>
                        </m:sSub>
                      </m:den>
                    </m:f>
                  </m:oMath>
                </a14:m>
                <a:r>
                  <a:rPr lang="en-US" b="1" dirty="0" smtClean="0">
                    <a:solidFill>
                      <a:srgbClr val="FF0000"/>
                    </a:solidFill>
                  </a:rPr>
                  <a:t> = 0.01</a:t>
                </a:r>
                <a:endParaRPr lang="en-US" b="1" dirty="0">
                  <a:solidFill>
                    <a:srgbClr val="FF0000"/>
                  </a:solidFill>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1260734" y="1242270"/>
                <a:ext cx="6877139" cy="388761"/>
              </a:xfrm>
              <a:prstGeom prst="rect">
                <a:avLst/>
              </a:prstGeom>
              <a:blipFill rotWithShape="0">
                <a:blip r:embed="rId4"/>
                <a:stretch>
                  <a:fillRect l="-798" t="-109375" r="-266" b="-164063"/>
                </a:stretch>
              </a:blipFill>
            </p:spPr>
            <p:txBody>
              <a:bodyPr/>
              <a:lstStyle/>
              <a:p>
                <a:r>
                  <a:rPr lang="en-US">
                    <a:noFill/>
                  </a:rPr>
                  <a:t> </a:t>
                </a:r>
              </a:p>
            </p:txBody>
          </p:sp>
        </mc:Fallback>
      </mc:AlternateContent>
      <p:sp>
        <p:nvSpPr>
          <p:cNvPr id="11" name="TextBox 10"/>
          <p:cNvSpPr txBox="1"/>
          <p:nvPr/>
        </p:nvSpPr>
        <p:spPr>
          <a:xfrm>
            <a:off x="1627688" y="6017697"/>
            <a:ext cx="1569660" cy="369332"/>
          </a:xfrm>
          <a:prstGeom prst="rect">
            <a:avLst/>
          </a:prstGeom>
          <a:noFill/>
        </p:spPr>
        <p:txBody>
          <a:bodyPr wrap="none" rtlCol="0">
            <a:spAutoFit/>
          </a:bodyPr>
          <a:lstStyle/>
          <a:p>
            <a:r>
              <a:rPr lang="en-US" dirty="0" smtClean="0"/>
              <a:t>charge states</a:t>
            </a:r>
            <a:endParaRPr lang="en-US" dirty="0"/>
          </a:p>
        </p:txBody>
      </p:sp>
      <p:grpSp>
        <p:nvGrpSpPr>
          <p:cNvPr id="31" name="Group 30"/>
          <p:cNvGrpSpPr/>
          <p:nvPr/>
        </p:nvGrpSpPr>
        <p:grpSpPr>
          <a:xfrm>
            <a:off x="6048689" y="5252560"/>
            <a:ext cx="275667" cy="307777"/>
            <a:chOff x="-1121430" y="3351311"/>
            <a:chExt cx="275667" cy="307777"/>
          </a:xfrm>
        </p:grpSpPr>
        <p:sp>
          <p:nvSpPr>
            <p:cNvPr id="32" name="Oval 31"/>
            <p:cNvSpPr/>
            <p:nvPr/>
          </p:nvSpPr>
          <p:spPr>
            <a:xfrm>
              <a:off x="-1049579" y="3455868"/>
              <a:ext cx="152400" cy="15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3" name="TextBox 32"/>
                <p:cNvSpPr txBox="1"/>
                <p:nvPr/>
              </p:nvSpPr>
              <p:spPr>
                <a:xfrm>
                  <a:off x="-1121430" y="3351311"/>
                  <a:ext cx="275667"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1" i="1" smtClean="0">
                            <a:latin typeface="Cambria Math" panose="02040503050406030204" pitchFamily="18" charset="0"/>
                            <a:ea typeface="Cambria Math" panose="02040503050406030204" pitchFamily="18" charset="0"/>
                          </a:rPr>
                          <m:t>𝝋</m:t>
                        </m:r>
                      </m:oMath>
                    </m:oMathPara>
                  </a14:m>
                  <a:endParaRPr lang="en-US" b="1" dirty="0"/>
                </a:p>
              </p:txBody>
            </p:sp>
          </mc:Choice>
          <mc:Fallback xmlns="">
            <p:sp>
              <p:nvSpPr>
                <p:cNvPr id="33" name="TextBox 32"/>
                <p:cNvSpPr txBox="1">
                  <a:spLocks noRot="1" noChangeAspect="1" noMove="1" noResize="1" noEditPoints="1" noAdjustHandles="1" noChangeArrowheads="1" noChangeShapeType="1" noTextEdit="1"/>
                </p:cNvSpPr>
                <p:nvPr/>
              </p:nvSpPr>
              <p:spPr>
                <a:xfrm>
                  <a:off x="-1121430" y="3351311"/>
                  <a:ext cx="275667" cy="307777"/>
                </a:xfrm>
                <a:prstGeom prst="rect">
                  <a:avLst/>
                </a:prstGeom>
                <a:blipFill rotWithShape="0">
                  <a:blip r:embed="rId5"/>
                  <a:stretch>
                    <a:fillRect r="-6667" b="-4000"/>
                  </a:stretch>
                </a:blipFill>
              </p:spPr>
              <p:txBody>
                <a:bodyPr/>
                <a:lstStyle/>
                <a:p>
                  <a:r>
                    <a:rPr lang="en-US">
                      <a:noFill/>
                    </a:rPr>
                    <a:t> </a:t>
                  </a:r>
                </a:p>
              </p:txBody>
            </p:sp>
          </mc:Fallback>
        </mc:AlternateContent>
      </p:grpSp>
      <p:grpSp>
        <p:nvGrpSpPr>
          <p:cNvPr id="34" name="Group 33"/>
          <p:cNvGrpSpPr/>
          <p:nvPr/>
        </p:nvGrpSpPr>
        <p:grpSpPr>
          <a:xfrm>
            <a:off x="6038472" y="3195934"/>
            <a:ext cx="275667" cy="307777"/>
            <a:chOff x="-1121430" y="3351311"/>
            <a:chExt cx="275667" cy="307777"/>
          </a:xfrm>
        </p:grpSpPr>
        <p:sp>
          <p:nvSpPr>
            <p:cNvPr id="35" name="Oval 34"/>
            <p:cNvSpPr/>
            <p:nvPr/>
          </p:nvSpPr>
          <p:spPr>
            <a:xfrm>
              <a:off x="-1049579" y="3455868"/>
              <a:ext cx="152400" cy="15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6" name="TextBox 35"/>
                <p:cNvSpPr txBox="1"/>
                <p:nvPr/>
              </p:nvSpPr>
              <p:spPr>
                <a:xfrm>
                  <a:off x="-1121430" y="3351311"/>
                  <a:ext cx="275667"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1" i="1" smtClean="0">
                            <a:latin typeface="Cambria Math" panose="02040503050406030204" pitchFamily="18" charset="0"/>
                            <a:ea typeface="Cambria Math" panose="02040503050406030204" pitchFamily="18" charset="0"/>
                          </a:rPr>
                          <m:t>𝝋</m:t>
                        </m:r>
                      </m:oMath>
                    </m:oMathPara>
                  </a14:m>
                  <a:endParaRPr lang="en-US" b="1" dirty="0"/>
                </a:p>
              </p:txBody>
            </p:sp>
          </mc:Choice>
          <mc:Fallback xmlns="">
            <p:sp>
              <p:nvSpPr>
                <p:cNvPr id="36" name="TextBox 35"/>
                <p:cNvSpPr txBox="1">
                  <a:spLocks noRot="1" noChangeAspect="1" noMove="1" noResize="1" noEditPoints="1" noAdjustHandles="1" noChangeArrowheads="1" noChangeShapeType="1" noTextEdit="1"/>
                </p:cNvSpPr>
                <p:nvPr/>
              </p:nvSpPr>
              <p:spPr>
                <a:xfrm>
                  <a:off x="-1121430" y="3351311"/>
                  <a:ext cx="275667" cy="307777"/>
                </a:xfrm>
                <a:prstGeom prst="rect">
                  <a:avLst/>
                </a:prstGeom>
                <a:blipFill rotWithShape="0">
                  <a:blip r:embed="rId6"/>
                  <a:stretch>
                    <a:fillRect r="-4444" b="-1961"/>
                  </a:stretch>
                </a:blipFill>
              </p:spPr>
              <p:txBody>
                <a:bodyPr/>
                <a:lstStyle/>
                <a:p>
                  <a:r>
                    <a:rPr lang="en-US">
                      <a:noFill/>
                    </a:rPr>
                    <a:t> </a:t>
                  </a:r>
                </a:p>
              </p:txBody>
            </p:sp>
          </mc:Fallback>
        </mc:AlternateContent>
      </p:grpSp>
      <p:grpSp>
        <p:nvGrpSpPr>
          <p:cNvPr id="37" name="Group 36"/>
          <p:cNvGrpSpPr/>
          <p:nvPr/>
        </p:nvGrpSpPr>
        <p:grpSpPr>
          <a:xfrm>
            <a:off x="1560891" y="5248812"/>
            <a:ext cx="275667" cy="307777"/>
            <a:chOff x="-1121430" y="3351311"/>
            <a:chExt cx="275667" cy="307777"/>
          </a:xfrm>
        </p:grpSpPr>
        <p:sp>
          <p:nvSpPr>
            <p:cNvPr id="38" name="Oval 37"/>
            <p:cNvSpPr/>
            <p:nvPr/>
          </p:nvSpPr>
          <p:spPr>
            <a:xfrm>
              <a:off x="-1049579" y="3455868"/>
              <a:ext cx="152400" cy="15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9" name="TextBox 38"/>
                <p:cNvSpPr txBox="1"/>
                <p:nvPr/>
              </p:nvSpPr>
              <p:spPr>
                <a:xfrm>
                  <a:off x="-1121430" y="3351311"/>
                  <a:ext cx="275667"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1" i="1" smtClean="0">
                            <a:latin typeface="Cambria Math" panose="02040503050406030204" pitchFamily="18" charset="0"/>
                            <a:ea typeface="Cambria Math" panose="02040503050406030204" pitchFamily="18" charset="0"/>
                          </a:rPr>
                          <m:t>𝝋</m:t>
                        </m:r>
                      </m:oMath>
                    </m:oMathPara>
                  </a14:m>
                  <a:endParaRPr lang="en-US" b="1" dirty="0"/>
                </a:p>
              </p:txBody>
            </p:sp>
          </mc:Choice>
          <mc:Fallback xmlns="">
            <p:sp>
              <p:nvSpPr>
                <p:cNvPr id="39" name="TextBox 38"/>
                <p:cNvSpPr txBox="1">
                  <a:spLocks noRot="1" noChangeAspect="1" noMove="1" noResize="1" noEditPoints="1" noAdjustHandles="1" noChangeArrowheads="1" noChangeShapeType="1" noTextEdit="1"/>
                </p:cNvSpPr>
                <p:nvPr/>
              </p:nvSpPr>
              <p:spPr>
                <a:xfrm>
                  <a:off x="-1121430" y="3351311"/>
                  <a:ext cx="275667" cy="307777"/>
                </a:xfrm>
                <a:prstGeom prst="rect">
                  <a:avLst/>
                </a:prstGeom>
                <a:blipFill rotWithShape="0">
                  <a:blip r:embed="rId7"/>
                  <a:stretch>
                    <a:fillRect r="-6667" b="-1961"/>
                  </a:stretch>
                </a:blipFill>
              </p:spPr>
              <p:txBody>
                <a:bodyPr/>
                <a:lstStyle/>
                <a:p>
                  <a:r>
                    <a:rPr lang="en-US">
                      <a:noFill/>
                    </a:rPr>
                    <a:t> </a:t>
                  </a:r>
                </a:p>
              </p:txBody>
            </p:sp>
          </mc:Fallback>
        </mc:AlternateContent>
      </p:grpSp>
      <p:grpSp>
        <p:nvGrpSpPr>
          <p:cNvPr id="40" name="Group 39"/>
          <p:cNvGrpSpPr/>
          <p:nvPr/>
        </p:nvGrpSpPr>
        <p:grpSpPr>
          <a:xfrm>
            <a:off x="1560892" y="3242052"/>
            <a:ext cx="275667" cy="307777"/>
            <a:chOff x="-1121430" y="3351311"/>
            <a:chExt cx="275667" cy="307777"/>
          </a:xfrm>
        </p:grpSpPr>
        <p:sp>
          <p:nvSpPr>
            <p:cNvPr id="41" name="Oval 40"/>
            <p:cNvSpPr/>
            <p:nvPr/>
          </p:nvSpPr>
          <p:spPr>
            <a:xfrm>
              <a:off x="-1049579" y="3455868"/>
              <a:ext cx="152400" cy="15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2" name="TextBox 41"/>
                <p:cNvSpPr txBox="1"/>
                <p:nvPr/>
              </p:nvSpPr>
              <p:spPr>
                <a:xfrm>
                  <a:off x="-1121430" y="3351311"/>
                  <a:ext cx="275667"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1" i="1" smtClean="0">
                            <a:latin typeface="Cambria Math" panose="02040503050406030204" pitchFamily="18" charset="0"/>
                            <a:ea typeface="Cambria Math" panose="02040503050406030204" pitchFamily="18" charset="0"/>
                          </a:rPr>
                          <m:t>𝝋</m:t>
                        </m:r>
                      </m:oMath>
                    </m:oMathPara>
                  </a14:m>
                  <a:endParaRPr lang="en-US" b="1" dirty="0"/>
                </a:p>
              </p:txBody>
            </p:sp>
          </mc:Choice>
          <mc:Fallback xmlns="">
            <p:sp>
              <p:nvSpPr>
                <p:cNvPr id="42" name="TextBox 41"/>
                <p:cNvSpPr txBox="1">
                  <a:spLocks noRot="1" noChangeAspect="1" noMove="1" noResize="1" noEditPoints="1" noAdjustHandles="1" noChangeArrowheads="1" noChangeShapeType="1" noTextEdit="1"/>
                </p:cNvSpPr>
                <p:nvPr/>
              </p:nvSpPr>
              <p:spPr>
                <a:xfrm>
                  <a:off x="-1121430" y="3351311"/>
                  <a:ext cx="275667" cy="307777"/>
                </a:xfrm>
                <a:prstGeom prst="rect">
                  <a:avLst/>
                </a:prstGeom>
                <a:blipFill rotWithShape="0">
                  <a:blip r:embed="rId5"/>
                  <a:stretch>
                    <a:fillRect r="-6667" b="-4000"/>
                  </a:stretch>
                </a:blipFill>
              </p:spPr>
              <p:txBody>
                <a:bodyPr/>
                <a:lstStyle/>
                <a:p>
                  <a:r>
                    <a:rPr lang="en-US">
                      <a:noFill/>
                    </a:rPr>
                    <a:t> </a:t>
                  </a:r>
                </a:p>
              </p:txBody>
            </p:sp>
          </mc:Fallback>
        </mc:AlternateContent>
      </p:grpSp>
      <p:grpSp>
        <p:nvGrpSpPr>
          <p:cNvPr id="14" name="Group 13"/>
          <p:cNvGrpSpPr/>
          <p:nvPr/>
        </p:nvGrpSpPr>
        <p:grpSpPr>
          <a:xfrm>
            <a:off x="177339" y="1826419"/>
            <a:ext cx="4242261" cy="4194875"/>
            <a:chOff x="177339" y="1826419"/>
            <a:chExt cx="4242261" cy="4194875"/>
          </a:xfrm>
        </p:grpSpPr>
        <p:sp>
          <p:nvSpPr>
            <p:cNvPr id="2" name="Rectangle 1"/>
            <p:cNvSpPr/>
            <p:nvPr/>
          </p:nvSpPr>
          <p:spPr>
            <a:xfrm>
              <a:off x="177339" y="1826419"/>
              <a:ext cx="3048000" cy="41948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414474" y="3713640"/>
              <a:ext cx="3005126" cy="22299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659920" y="3532068"/>
              <a:ext cx="381000" cy="5025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4386274" y="1758517"/>
            <a:ext cx="4504308" cy="4435103"/>
            <a:chOff x="9198324" y="1455665"/>
            <a:chExt cx="4504308" cy="4435103"/>
          </a:xfrm>
        </p:grpSpPr>
        <p:grpSp>
          <p:nvGrpSpPr>
            <p:cNvPr id="15" name="Group 14"/>
            <p:cNvGrpSpPr/>
            <p:nvPr/>
          </p:nvGrpSpPr>
          <p:grpSpPr>
            <a:xfrm flipH="1">
              <a:off x="9264307" y="1455665"/>
              <a:ext cx="4438325" cy="4298345"/>
              <a:chOff x="-3356288" y="2053674"/>
              <a:chExt cx="4438325" cy="4194875"/>
            </a:xfrm>
          </p:grpSpPr>
          <p:sp>
            <p:nvSpPr>
              <p:cNvPr id="16" name="Rectangle 15"/>
              <p:cNvSpPr/>
              <p:nvPr/>
            </p:nvSpPr>
            <p:spPr>
              <a:xfrm>
                <a:off x="-3356288" y="2053674"/>
                <a:ext cx="3048000" cy="41948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923089" y="3758311"/>
                <a:ext cx="3005126" cy="2057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angle 18"/>
            <p:cNvSpPr/>
            <p:nvPr/>
          </p:nvSpPr>
          <p:spPr>
            <a:xfrm flipH="1">
              <a:off x="9198324" y="3782621"/>
              <a:ext cx="3005126" cy="21081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13" name="TextBox 12"/>
              <p:cNvSpPr txBox="1"/>
              <p:nvPr/>
            </p:nvSpPr>
            <p:spPr>
              <a:xfrm>
                <a:off x="3495675" y="5593941"/>
                <a:ext cx="2152650" cy="945900"/>
              </a:xfrm>
              <a:prstGeom prst="rect">
                <a:avLst/>
              </a:prstGeom>
            </p:spPr>
            <p:style>
              <a:lnRef idx="2">
                <a:schemeClr val="accent1"/>
              </a:lnRef>
              <a:fillRef idx="1">
                <a:schemeClr val="lt1"/>
              </a:fillRef>
              <a:effectRef idx="0">
                <a:schemeClr val="accent1"/>
              </a:effectRef>
              <a:fontRef idx="minor">
                <a:schemeClr val="dk1"/>
              </a:fontRef>
            </p:style>
            <p:txBody>
              <a:bodyPr wrap="square" rtlCol="0" anchor="ctr">
                <a:spAutoFit/>
              </a:bodyPr>
              <a:lstStyle/>
              <a:p>
                <a:pPr algn="ctr"/>
                <a:r>
                  <a:rPr lang="en-US" dirty="0" smtClean="0"/>
                  <a:t>Fluctuations of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𝑔</m:t>
                        </m:r>
                      </m:sub>
                    </m:sSub>
                  </m:oMath>
                </a14:m>
                <a:r>
                  <a:rPr lang="en-US" dirty="0" smtClean="0"/>
                  <a:t>will lead to a change of state.</a:t>
                </a:r>
                <a:endParaRPr lang="en-US" dirty="0"/>
              </a:p>
            </p:txBody>
          </p:sp>
        </mc:Choice>
        <mc:Fallback xmlns="">
          <p:sp>
            <p:nvSpPr>
              <p:cNvPr id="13" name="TextBox 12"/>
              <p:cNvSpPr txBox="1">
                <a:spLocks noRot="1" noChangeAspect="1" noMove="1" noResize="1" noEditPoints="1" noAdjustHandles="1" noChangeArrowheads="1" noChangeShapeType="1" noTextEdit="1"/>
              </p:cNvSpPr>
              <p:nvPr/>
            </p:nvSpPr>
            <p:spPr>
              <a:xfrm>
                <a:off x="3495675" y="5593941"/>
                <a:ext cx="2152650" cy="945900"/>
              </a:xfrm>
              <a:prstGeom prst="rect">
                <a:avLst/>
              </a:prstGeom>
              <a:blipFill rotWithShape="0">
                <a:blip r:embed="rId8"/>
                <a:stretch>
                  <a:fillRect t="-1887" b="-8176"/>
                </a:stretch>
              </a:blipFill>
            </p:spPr>
            <p:txBody>
              <a:bodyPr/>
              <a:lstStyle/>
              <a:p>
                <a:r>
                  <a:rPr lang="en-US">
                    <a:noFill/>
                  </a:rPr>
                  <a:t> </a:t>
                </a:r>
              </a:p>
            </p:txBody>
          </p:sp>
        </mc:Fallback>
      </mc:AlternateContent>
      <p:sp>
        <p:nvSpPr>
          <p:cNvPr id="12" name="TextBox 11"/>
          <p:cNvSpPr txBox="1"/>
          <p:nvPr/>
        </p:nvSpPr>
        <p:spPr>
          <a:xfrm>
            <a:off x="5842582" y="6021295"/>
            <a:ext cx="2518638" cy="369332"/>
          </a:xfrm>
          <a:prstGeom prst="rect">
            <a:avLst/>
          </a:prstGeom>
          <a:noFill/>
        </p:spPr>
        <p:txBody>
          <a:bodyPr wrap="none" rtlCol="0">
            <a:spAutoFit/>
          </a:bodyPr>
          <a:lstStyle/>
          <a:p>
            <a:r>
              <a:rPr lang="en-US" dirty="0" smtClean="0"/>
              <a:t>coherent superposition</a:t>
            </a:r>
            <a:endParaRPr lang="en-US" dirty="0"/>
          </a:p>
        </p:txBody>
      </p:sp>
      <mc:AlternateContent xmlns:mc="http://schemas.openxmlformats.org/markup-compatibility/2006" xmlns:a14="http://schemas.microsoft.com/office/drawing/2010/main">
        <mc:Choice Requires="a14">
          <p:sp>
            <p:nvSpPr>
              <p:cNvPr id="18" name="Rectangle 17"/>
              <p:cNvSpPr/>
              <p:nvPr/>
            </p:nvSpPr>
            <p:spPr>
              <a:xfrm>
                <a:off x="5693413" y="1861062"/>
                <a:ext cx="3066288" cy="40568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𝐻</m:t>
                          </m:r>
                        </m:e>
                      </m:acc>
                      <m:r>
                        <a:rPr lang="en-US" i="1">
                          <a:latin typeface="Cambria Math" panose="02040503050406030204" pitchFamily="18" charset="0"/>
                        </a:rPr>
                        <m:t>=4</m:t>
                      </m:r>
                      <m:sSub>
                        <m:sSubPr>
                          <m:ctrlPr>
                            <a:rPr lang="en-US" i="1">
                              <a:latin typeface="Cambria Math" panose="02040503050406030204" pitchFamily="18" charset="0"/>
                            </a:rPr>
                          </m:ctrlPr>
                        </m:sSubPr>
                        <m:e>
                          <m:r>
                            <a:rPr lang="en-US" i="1">
                              <a:latin typeface="Cambria Math" panose="02040503050406030204" pitchFamily="18" charset="0"/>
                            </a:rPr>
                            <m:t>𝐸</m:t>
                          </m:r>
                        </m:e>
                        <m:sub>
                          <m:r>
                            <a:rPr lang="en-US" i="1">
                              <a:latin typeface="Cambria Math" panose="02040503050406030204" pitchFamily="18" charset="0"/>
                            </a:rPr>
                            <m:t>𝐶</m:t>
                          </m:r>
                        </m:sub>
                      </m:sSub>
                      <m:sSup>
                        <m:sSupPr>
                          <m:ctrlPr>
                            <a:rPr lang="en-US" i="1">
                              <a:latin typeface="Cambria Math" panose="02040503050406030204" pitchFamily="18" charset="0"/>
                            </a:rPr>
                          </m:ctrlPr>
                        </m:sSupPr>
                        <m:e>
                          <m:r>
                            <a:rPr lang="en-US" i="1">
                              <a:latin typeface="Cambria Math" panose="02040503050406030204" pitchFamily="18" charset="0"/>
                            </a:rPr>
                            <m:t>(</m:t>
                          </m:r>
                          <m:acc>
                            <m:accPr>
                              <m:chr m:val="̂"/>
                              <m:ctrlPr>
                                <a:rPr lang="en-US" i="1">
                                  <a:latin typeface="Cambria Math" panose="02040503050406030204" pitchFamily="18" charset="0"/>
                                </a:rPr>
                              </m:ctrlPr>
                            </m:accPr>
                            <m:e>
                              <m:r>
                                <a:rPr lang="en-US" i="1">
                                  <a:latin typeface="Cambria Math" panose="02040503050406030204" pitchFamily="18" charset="0"/>
                                </a:rPr>
                                <m:t>𝑁</m:t>
                              </m:r>
                            </m:e>
                          </m:acc>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𝑁</m:t>
                              </m:r>
                            </m:e>
                            <m:sub>
                              <m:r>
                                <a:rPr lang="en-US" i="1">
                                  <a:latin typeface="Cambria Math" panose="02040503050406030204" pitchFamily="18" charset="0"/>
                                </a:rPr>
                                <m:t>𝑔</m:t>
                              </m:r>
                            </m:sub>
                          </m:sSub>
                          <m:r>
                            <a:rPr lang="en-US" i="1">
                              <a:latin typeface="Cambria Math" panose="02040503050406030204" pitchFamily="18" charset="0"/>
                            </a:rPr>
                            <m:t>)</m:t>
                          </m:r>
                        </m:e>
                        <m:sup>
                          <m:r>
                            <a:rPr lang="en-US" i="1">
                              <a:latin typeface="Cambria Math" panose="02040503050406030204" pitchFamily="18" charset="0"/>
                            </a:rPr>
                            <m:t>2</m:t>
                          </m:r>
                        </m:sup>
                      </m:sSup>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𝐸</m:t>
                          </m:r>
                        </m:e>
                        <m:sub>
                          <m:r>
                            <a:rPr lang="en-US" i="1">
                              <a:latin typeface="Cambria Math" panose="02040503050406030204" pitchFamily="18" charset="0"/>
                            </a:rPr>
                            <m:t>𝐽</m:t>
                          </m:r>
                        </m:sub>
                      </m:sSub>
                      <m:func>
                        <m:funcPr>
                          <m:ctrlPr>
                            <a:rPr lang="en-US" i="1">
                              <a:latin typeface="Cambria Math" panose="02040503050406030204" pitchFamily="18" charset="0"/>
                            </a:rPr>
                          </m:ctrlPr>
                        </m:funcPr>
                        <m:fName>
                          <m:r>
                            <m:rPr>
                              <m:sty m:val="p"/>
                            </m:rPr>
                            <a:rPr lang="en-US">
                              <a:latin typeface="Cambria Math" panose="02040503050406030204" pitchFamily="18" charset="0"/>
                            </a:rPr>
                            <m:t>cos</m:t>
                          </m:r>
                        </m:fName>
                        <m:e>
                          <m:acc>
                            <m:accPr>
                              <m:chr m:val="̂"/>
                              <m:ctrlPr>
                                <a:rPr lang="en-US" i="1">
                                  <a:latin typeface="Cambria Math" panose="02040503050406030204" pitchFamily="18" charset="0"/>
                                </a:rPr>
                              </m:ctrlPr>
                            </m:accPr>
                            <m:e>
                              <m:r>
                                <a:rPr lang="en-US" i="1">
                                  <a:latin typeface="Cambria Math" panose="02040503050406030204" pitchFamily="18" charset="0"/>
                                  <a:ea typeface="Cambria Math" panose="02040503050406030204" pitchFamily="18" charset="0"/>
                                </a:rPr>
                                <m:t>𝜑</m:t>
                              </m:r>
                            </m:e>
                          </m:acc>
                        </m:e>
                      </m:func>
                    </m:oMath>
                  </m:oMathPara>
                </a14:m>
                <a:endParaRPr lang="en-US" dirty="0"/>
              </a:p>
            </p:txBody>
          </p:sp>
        </mc:Choice>
        <mc:Fallback xmlns="">
          <p:sp>
            <p:nvSpPr>
              <p:cNvPr id="18" name="Rectangle 17"/>
              <p:cNvSpPr>
                <a:spLocks noRot="1" noChangeAspect="1" noMove="1" noResize="1" noEditPoints="1" noAdjustHandles="1" noChangeArrowheads="1" noChangeShapeType="1" noTextEdit="1"/>
              </p:cNvSpPr>
              <p:nvPr/>
            </p:nvSpPr>
            <p:spPr>
              <a:xfrm>
                <a:off x="5693413" y="1861062"/>
                <a:ext cx="3066288" cy="405688"/>
              </a:xfrm>
              <a:prstGeom prst="rect">
                <a:avLst/>
              </a:prstGeom>
              <a:blipFill rotWithShape="0">
                <a:blip r:embed="rId9"/>
                <a:stretch>
                  <a:fillRect t="-1493" r="-7555" b="-7463"/>
                </a:stretch>
              </a:blipFill>
            </p:spPr>
            <p:txBody>
              <a:bodyPr/>
              <a:lstStyle/>
              <a:p>
                <a:r>
                  <a:rPr lang="en-US">
                    <a:noFill/>
                  </a:rPr>
                  <a:t> </a:t>
                </a:r>
              </a:p>
            </p:txBody>
          </p:sp>
        </mc:Fallback>
      </mc:AlternateContent>
      <p:sp>
        <p:nvSpPr>
          <p:cNvPr id="21" name="Multiply 20"/>
          <p:cNvSpPr/>
          <p:nvPr/>
        </p:nvSpPr>
        <p:spPr>
          <a:xfrm>
            <a:off x="7863892" y="1850238"/>
            <a:ext cx="685800" cy="457200"/>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717200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18"/>
                                        </p:tgtEl>
                                        <p:attrNameLst>
                                          <p:attrName>style.visibility</p:attrName>
                                        </p:attrNameLst>
                                      </p:cBhvr>
                                      <p:to>
                                        <p:strVal val="hidden"/>
                                      </p:to>
                                    </p:set>
                                  </p:childTnLst>
                                </p:cTn>
                              </p:par>
                              <p:par>
                                <p:cTn id="15" presetID="1" presetClass="exit" presetSubtype="0" fill="hold" grpId="1" nodeType="withEffect">
                                  <p:stCondLst>
                                    <p:cond delay="0"/>
                                  </p:stCondLst>
                                  <p:childTnLst>
                                    <p:set>
                                      <p:cBhvr>
                                        <p:cTn id="16" dur="1" fill="hold">
                                          <p:stCondLst>
                                            <p:cond delay="0"/>
                                          </p:stCondLst>
                                        </p:cTn>
                                        <p:tgtEl>
                                          <p:spTgt spid="21"/>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nodeType="clickEffect">
                                  <p:stCondLst>
                                    <p:cond delay="0"/>
                                  </p:stCondLst>
                                  <p:childTnLst>
                                    <p:set>
                                      <p:cBhvr>
                                        <p:cTn id="20" dur="1" fill="hold">
                                          <p:stCondLst>
                                            <p:cond delay="0"/>
                                          </p:stCondLst>
                                        </p:cTn>
                                        <p:tgtEl>
                                          <p:spTgt spid="14"/>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20"/>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animBg="1"/>
      <p:bldP spid="12" grpId="0"/>
      <p:bldP spid="18" grpId="0"/>
      <p:bldP spid="18" grpId="1"/>
      <p:bldP spid="21" grpId="0" animBg="1"/>
      <p:bldP spid="21"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p:cNvPicPr>
            <a:picLocks noGrp="1" noChangeAspect="1"/>
          </p:cNvPicPr>
          <p:nvPr>
            <p:ph idx="1"/>
          </p:nvPr>
        </p:nvPicPr>
        <p:blipFill>
          <a:blip r:embed="rId3">
            <a:lum bright="-20000" contrast="40000"/>
          </a:blip>
          <a:stretch>
            <a:fillRect/>
          </a:stretch>
        </p:blipFill>
        <p:spPr>
          <a:xfrm>
            <a:off x="1195482" y="1676400"/>
            <a:ext cx="6729318" cy="4518314"/>
          </a:xfrm>
          <a:prstGeom prst="rect">
            <a:avLst/>
          </a:prstGeom>
        </p:spPr>
      </p:pic>
      <p:sp>
        <p:nvSpPr>
          <p:cNvPr id="4" name="Date Placeholder 3"/>
          <p:cNvSpPr>
            <a:spLocks noGrp="1"/>
          </p:cNvSpPr>
          <p:nvPr>
            <p:ph type="dt" sz="half" idx="10"/>
          </p:nvPr>
        </p:nvSpPr>
        <p:spPr/>
        <p:txBody>
          <a:bodyPr/>
          <a:lstStyle/>
          <a:p>
            <a:r>
              <a:rPr lang="en-US" smtClean="0"/>
              <a:t>4/4/2016</a:t>
            </a:r>
            <a:endParaRPr lang="en-GB" dirty="0"/>
          </a:p>
        </p:txBody>
      </p:sp>
      <p:sp>
        <p:nvSpPr>
          <p:cNvPr id="5" name="Footer Placeholder 4"/>
          <p:cNvSpPr>
            <a:spLocks noGrp="1"/>
          </p:cNvSpPr>
          <p:nvPr>
            <p:ph type="ftr" sz="quarter" idx="11"/>
          </p:nvPr>
        </p:nvSpPr>
        <p:spPr/>
        <p:txBody>
          <a:bodyPr/>
          <a:lstStyle/>
          <a:p>
            <a:r>
              <a:rPr lang="en-GB" smtClean="0"/>
              <a:t>Katharina Schneider, Robin Oswald</a:t>
            </a:r>
            <a:endParaRPr lang="en-GB" dirty="0"/>
          </a:p>
        </p:txBody>
      </p:sp>
      <p:sp>
        <p:nvSpPr>
          <p:cNvPr id="6" name="Slide Number Placeholder 5"/>
          <p:cNvSpPr>
            <a:spLocks noGrp="1"/>
          </p:cNvSpPr>
          <p:nvPr>
            <p:ph type="sldNum" sz="quarter" idx="12"/>
          </p:nvPr>
        </p:nvSpPr>
        <p:spPr/>
        <p:txBody>
          <a:bodyPr/>
          <a:lstStyle/>
          <a:p>
            <a:fld id="{6C6AE60A-B69C-4790-82F7-3882EDF23186}" type="slidenum">
              <a:rPr lang="en-GB" smtClean="0"/>
              <a:t>5</a:t>
            </a:fld>
            <a:endParaRPr lang="en-GB" dirty="0"/>
          </a:p>
        </p:txBody>
      </p:sp>
      <p:sp>
        <p:nvSpPr>
          <p:cNvPr id="7" name="Title 6"/>
          <p:cNvSpPr>
            <a:spLocks noGrp="1"/>
          </p:cNvSpPr>
          <p:nvPr>
            <p:ph type="title"/>
          </p:nvPr>
        </p:nvSpPr>
        <p:spPr>
          <a:xfrm>
            <a:off x="323850" y="620714"/>
            <a:ext cx="8496300" cy="598486"/>
          </a:xfrm>
        </p:spPr>
        <p:txBody>
          <a:bodyPr/>
          <a:lstStyle/>
          <a:p>
            <a:r>
              <a:rPr lang="en-US" dirty="0"/>
              <a:t>The Cooper pair box </a:t>
            </a:r>
            <a:r>
              <a:rPr lang="en-US" dirty="0" smtClean="0"/>
              <a:t>– working regimes</a:t>
            </a:r>
            <a:endParaRPr lang="en-US" dirty="0"/>
          </a:p>
        </p:txBody>
      </p:sp>
      <mc:AlternateContent xmlns:mc="http://schemas.openxmlformats.org/markup-compatibility/2006" xmlns:a14="http://schemas.microsoft.com/office/drawing/2010/main">
        <mc:Choice Requires="a14">
          <p:sp>
            <p:nvSpPr>
              <p:cNvPr id="10" name="TextBox 9"/>
              <p:cNvSpPr txBox="1"/>
              <p:nvPr/>
            </p:nvSpPr>
            <p:spPr>
              <a:xfrm>
                <a:off x="1219200" y="1241366"/>
                <a:ext cx="6748899" cy="388761"/>
              </a:xfrm>
              <a:prstGeom prst="rect">
                <a:avLst/>
              </a:prstGeom>
              <a:noFill/>
            </p:spPr>
            <p:txBody>
              <a:bodyPr wrap="none" rtlCol="0">
                <a:spAutoFit/>
              </a:bodyPr>
              <a:lstStyle/>
              <a:p>
                <a:r>
                  <a:rPr lang="en-US" dirty="0" smtClean="0"/>
                  <a:t>Energy spectrum and wave functions for a CPB with </a:t>
                </a:r>
                <a14:m>
                  <m:oMath xmlns:m="http://schemas.openxmlformats.org/officeDocument/2006/math">
                    <m:f>
                      <m:fPr>
                        <m:type m:val="lin"/>
                        <m:ctrlPr>
                          <a:rPr lang="en-US" b="1" i="1" smtClean="0">
                            <a:solidFill>
                              <a:srgbClr val="FF0000"/>
                            </a:solidFill>
                            <a:latin typeface="Cambria Math" panose="02040503050406030204" pitchFamily="18" charset="0"/>
                          </a:rPr>
                        </m:ctrlPr>
                      </m:fPr>
                      <m:num>
                        <m:sSub>
                          <m:sSubPr>
                            <m:ctrlPr>
                              <a:rPr lang="en-US" b="1" i="1">
                                <a:solidFill>
                                  <a:srgbClr val="FF0000"/>
                                </a:solidFill>
                                <a:latin typeface="Cambria Math" panose="02040503050406030204" pitchFamily="18" charset="0"/>
                              </a:rPr>
                            </m:ctrlPr>
                          </m:sSubPr>
                          <m:e>
                            <m:r>
                              <a:rPr lang="en-US" b="1" i="1">
                                <a:solidFill>
                                  <a:srgbClr val="FF0000"/>
                                </a:solidFill>
                                <a:latin typeface="Cambria Math" panose="02040503050406030204" pitchFamily="18" charset="0"/>
                              </a:rPr>
                              <m:t>𝑬</m:t>
                            </m:r>
                          </m:e>
                          <m:sub>
                            <m:r>
                              <a:rPr lang="en-US" b="1" i="1">
                                <a:solidFill>
                                  <a:srgbClr val="FF0000"/>
                                </a:solidFill>
                                <a:latin typeface="Cambria Math" panose="02040503050406030204" pitchFamily="18" charset="0"/>
                              </a:rPr>
                              <m:t>𝑱</m:t>
                            </m:r>
                          </m:sub>
                        </m:sSub>
                      </m:num>
                      <m:den>
                        <m:sSub>
                          <m:sSubPr>
                            <m:ctrlPr>
                              <a:rPr lang="en-US" b="1" i="1">
                                <a:solidFill>
                                  <a:srgbClr val="FF0000"/>
                                </a:solidFill>
                                <a:latin typeface="Cambria Math" panose="02040503050406030204" pitchFamily="18" charset="0"/>
                              </a:rPr>
                            </m:ctrlPr>
                          </m:sSubPr>
                          <m:e>
                            <m:r>
                              <a:rPr lang="en-US" b="1" i="1">
                                <a:solidFill>
                                  <a:srgbClr val="FF0000"/>
                                </a:solidFill>
                                <a:latin typeface="Cambria Math" panose="02040503050406030204" pitchFamily="18" charset="0"/>
                              </a:rPr>
                              <m:t>𝑬</m:t>
                            </m:r>
                          </m:e>
                          <m:sub>
                            <m:r>
                              <a:rPr lang="en-US" b="1" i="1">
                                <a:solidFill>
                                  <a:srgbClr val="FF0000"/>
                                </a:solidFill>
                                <a:latin typeface="Cambria Math" panose="02040503050406030204" pitchFamily="18" charset="0"/>
                              </a:rPr>
                              <m:t>𝑪</m:t>
                            </m:r>
                          </m:sub>
                        </m:sSub>
                      </m:den>
                    </m:f>
                  </m:oMath>
                </a14:m>
                <a:r>
                  <a:rPr lang="en-US" b="1" dirty="0" smtClean="0">
                    <a:solidFill>
                      <a:srgbClr val="FF0000"/>
                    </a:solidFill>
                  </a:rPr>
                  <a:t> = 1.1</a:t>
                </a:r>
                <a:endParaRPr lang="en-US" b="1" dirty="0"/>
              </a:p>
            </p:txBody>
          </p:sp>
        </mc:Choice>
        <mc:Fallback xmlns="">
          <p:sp>
            <p:nvSpPr>
              <p:cNvPr id="10" name="TextBox 9"/>
              <p:cNvSpPr txBox="1">
                <a:spLocks noRot="1" noChangeAspect="1" noMove="1" noResize="1" noEditPoints="1" noAdjustHandles="1" noChangeArrowheads="1" noChangeShapeType="1" noTextEdit="1"/>
              </p:cNvSpPr>
              <p:nvPr/>
            </p:nvSpPr>
            <p:spPr>
              <a:xfrm>
                <a:off x="1219200" y="1241366"/>
                <a:ext cx="6748899" cy="388761"/>
              </a:xfrm>
              <a:prstGeom prst="rect">
                <a:avLst/>
              </a:prstGeom>
              <a:blipFill rotWithShape="0">
                <a:blip r:embed="rId4"/>
                <a:stretch>
                  <a:fillRect l="-723" t="-111111" r="-271" b="-168254"/>
                </a:stretch>
              </a:blipFill>
            </p:spPr>
            <p:txBody>
              <a:bodyPr/>
              <a:lstStyle/>
              <a:p>
                <a:r>
                  <a:rPr lang="en-US">
                    <a:noFill/>
                  </a:rPr>
                  <a:t> </a:t>
                </a:r>
              </a:p>
            </p:txBody>
          </p:sp>
        </mc:Fallback>
      </mc:AlternateContent>
      <p:grpSp>
        <p:nvGrpSpPr>
          <p:cNvPr id="21" name="Group 20"/>
          <p:cNvGrpSpPr/>
          <p:nvPr/>
        </p:nvGrpSpPr>
        <p:grpSpPr>
          <a:xfrm>
            <a:off x="6038472" y="5254860"/>
            <a:ext cx="275667" cy="307777"/>
            <a:chOff x="-1121430" y="3351311"/>
            <a:chExt cx="275667" cy="307777"/>
          </a:xfrm>
        </p:grpSpPr>
        <p:sp>
          <p:nvSpPr>
            <p:cNvPr id="22" name="Oval 21"/>
            <p:cNvSpPr/>
            <p:nvPr/>
          </p:nvSpPr>
          <p:spPr>
            <a:xfrm>
              <a:off x="-1049579" y="3455868"/>
              <a:ext cx="152400" cy="15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mc:AlternateContent xmlns:mc="http://schemas.openxmlformats.org/markup-compatibility/2006" xmlns:a14="http://schemas.microsoft.com/office/drawing/2010/main">
          <mc:Choice Requires="a14">
            <p:sp>
              <p:nvSpPr>
                <p:cNvPr id="23" name="TextBox 22"/>
                <p:cNvSpPr txBox="1"/>
                <p:nvPr/>
              </p:nvSpPr>
              <p:spPr>
                <a:xfrm>
                  <a:off x="-1121430" y="3351311"/>
                  <a:ext cx="275667"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1" i="1" smtClean="0">
                            <a:latin typeface="Cambria Math" panose="02040503050406030204" pitchFamily="18" charset="0"/>
                            <a:ea typeface="Cambria Math" panose="02040503050406030204" pitchFamily="18" charset="0"/>
                          </a:rPr>
                          <m:t>𝝋</m:t>
                        </m:r>
                      </m:oMath>
                    </m:oMathPara>
                  </a14:m>
                  <a:endParaRPr lang="en-US" b="1" dirty="0"/>
                </a:p>
              </p:txBody>
            </p:sp>
          </mc:Choice>
          <mc:Fallback xmlns="">
            <p:sp>
              <p:nvSpPr>
                <p:cNvPr id="23" name="TextBox 22"/>
                <p:cNvSpPr txBox="1">
                  <a:spLocks noRot="1" noChangeAspect="1" noMove="1" noResize="1" noEditPoints="1" noAdjustHandles="1" noChangeArrowheads="1" noChangeShapeType="1" noTextEdit="1"/>
                </p:cNvSpPr>
                <p:nvPr/>
              </p:nvSpPr>
              <p:spPr>
                <a:xfrm>
                  <a:off x="-1121430" y="3351311"/>
                  <a:ext cx="275667" cy="307777"/>
                </a:xfrm>
                <a:prstGeom prst="rect">
                  <a:avLst/>
                </a:prstGeom>
                <a:blipFill rotWithShape="0">
                  <a:blip r:embed="rId5"/>
                  <a:stretch>
                    <a:fillRect r="-4444" b="-1961"/>
                  </a:stretch>
                </a:blipFill>
              </p:spPr>
              <p:txBody>
                <a:bodyPr/>
                <a:lstStyle/>
                <a:p>
                  <a:r>
                    <a:rPr lang="en-US">
                      <a:noFill/>
                    </a:rPr>
                    <a:t> </a:t>
                  </a:r>
                </a:p>
              </p:txBody>
            </p:sp>
          </mc:Fallback>
        </mc:AlternateContent>
      </p:grpSp>
      <p:grpSp>
        <p:nvGrpSpPr>
          <p:cNvPr id="24" name="Group 23"/>
          <p:cNvGrpSpPr/>
          <p:nvPr/>
        </p:nvGrpSpPr>
        <p:grpSpPr>
          <a:xfrm>
            <a:off x="6048689" y="3193002"/>
            <a:ext cx="275667" cy="307777"/>
            <a:chOff x="-1121430" y="3351311"/>
            <a:chExt cx="275667" cy="307777"/>
          </a:xfrm>
        </p:grpSpPr>
        <p:sp>
          <p:nvSpPr>
            <p:cNvPr id="25" name="Oval 24"/>
            <p:cNvSpPr/>
            <p:nvPr/>
          </p:nvSpPr>
          <p:spPr>
            <a:xfrm>
              <a:off x="-1049579" y="3455868"/>
              <a:ext cx="152400" cy="15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6" name="TextBox 25"/>
                <p:cNvSpPr txBox="1"/>
                <p:nvPr/>
              </p:nvSpPr>
              <p:spPr>
                <a:xfrm>
                  <a:off x="-1121430" y="3351311"/>
                  <a:ext cx="275667"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1" i="1" smtClean="0">
                            <a:latin typeface="Cambria Math" panose="02040503050406030204" pitchFamily="18" charset="0"/>
                            <a:ea typeface="Cambria Math" panose="02040503050406030204" pitchFamily="18" charset="0"/>
                          </a:rPr>
                          <m:t>𝝋</m:t>
                        </m:r>
                      </m:oMath>
                    </m:oMathPara>
                  </a14:m>
                  <a:endParaRPr lang="en-US" b="1" dirty="0"/>
                </a:p>
              </p:txBody>
            </p:sp>
          </mc:Choice>
          <mc:Fallback xmlns="">
            <p:sp>
              <p:nvSpPr>
                <p:cNvPr id="26" name="TextBox 25"/>
                <p:cNvSpPr txBox="1">
                  <a:spLocks noRot="1" noChangeAspect="1" noMove="1" noResize="1" noEditPoints="1" noAdjustHandles="1" noChangeArrowheads="1" noChangeShapeType="1" noTextEdit="1"/>
                </p:cNvSpPr>
                <p:nvPr/>
              </p:nvSpPr>
              <p:spPr>
                <a:xfrm>
                  <a:off x="-1121430" y="3351311"/>
                  <a:ext cx="275667" cy="307777"/>
                </a:xfrm>
                <a:prstGeom prst="rect">
                  <a:avLst/>
                </a:prstGeom>
                <a:blipFill rotWithShape="0">
                  <a:blip r:embed="rId6"/>
                  <a:stretch>
                    <a:fillRect r="-6667" b="-4000"/>
                  </a:stretch>
                </a:blipFill>
              </p:spPr>
              <p:txBody>
                <a:bodyPr/>
                <a:lstStyle/>
                <a:p>
                  <a:r>
                    <a:rPr lang="en-US">
                      <a:noFill/>
                    </a:rPr>
                    <a:t> </a:t>
                  </a:r>
                </a:p>
              </p:txBody>
            </p:sp>
          </mc:Fallback>
        </mc:AlternateContent>
      </p:grpSp>
      <p:grpSp>
        <p:nvGrpSpPr>
          <p:cNvPr id="27" name="Group 26"/>
          <p:cNvGrpSpPr/>
          <p:nvPr/>
        </p:nvGrpSpPr>
        <p:grpSpPr>
          <a:xfrm>
            <a:off x="1523576" y="5233186"/>
            <a:ext cx="275667" cy="307777"/>
            <a:chOff x="-1121430" y="3351311"/>
            <a:chExt cx="275667" cy="307777"/>
          </a:xfrm>
        </p:grpSpPr>
        <p:sp>
          <p:nvSpPr>
            <p:cNvPr id="28" name="Oval 27"/>
            <p:cNvSpPr/>
            <p:nvPr/>
          </p:nvSpPr>
          <p:spPr>
            <a:xfrm>
              <a:off x="-1049579" y="3455868"/>
              <a:ext cx="152400" cy="15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mc:AlternateContent xmlns:mc="http://schemas.openxmlformats.org/markup-compatibility/2006" xmlns:a14="http://schemas.microsoft.com/office/drawing/2010/main">
          <mc:Choice Requires="a14">
            <p:sp>
              <p:nvSpPr>
                <p:cNvPr id="29" name="TextBox 28"/>
                <p:cNvSpPr txBox="1"/>
                <p:nvPr/>
              </p:nvSpPr>
              <p:spPr>
                <a:xfrm>
                  <a:off x="-1121430" y="3351311"/>
                  <a:ext cx="275667"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1" i="1" smtClean="0">
                            <a:latin typeface="Cambria Math" panose="02040503050406030204" pitchFamily="18" charset="0"/>
                            <a:ea typeface="Cambria Math" panose="02040503050406030204" pitchFamily="18" charset="0"/>
                          </a:rPr>
                          <m:t>𝝋</m:t>
                        </m:r>
                      </m:oMath>
                    </m:oMathPara>
                  </a14:m>
                  <a:endParaRPr lang="en-US" b="1" dirty="0"/>
                </a:p>
              </p:txBody>
            </p:sp>
          </mc:Choice>
          <mc:Fallback xmlns="">
            <p:sp>
              <p:nvSpPr>
                <p:cNvPr id="29" name="TextBox 28"/>
                <p:cNvSpPr txBox="1">
                  <a:spLocks noRot="1" noChangeAspect="1" noMove="1" noResize="1" noEditPoints="1" noAdjustHandles="1" noChangeArrowheads="1" noChangeShapeType="1" noTextEdit="1"/>
                </p:cNvSpPr>
                <p:nvPr/>
              </p:nvSpPr>
              <p:spPr>
                <a:xfrm>
                  <a:off x="-1121430" y="3351311"/>
                  <a:ext cx="275667" cy="307777"/>
                </a:xfrm>
                <a:prstGeom prst="rect">
                  <a:avLst/>
                </a:prstGeom>
                <a:blipFill rotWithShape="0">
                  <a:blip r:embed="rId5"/>
                  <a:stretch>
                    <a:fillRect r="-4444" b="-1961"/>
                  </a:stretch>
                </a:blipFill>
              </p:spPr>
              <p:txBody>
                <a:bodyPr/>
                <a:lstStyle/>
                <a:p>
                  <a:r>
                    <a:rPr lang="en-US">
                      <a:noFill/>
                    </a:rPr>
                    <a:t> </a:t>
                  </a:r>
                </a:p>
              </p:txBody>
            </p:sp>
          </mc:Fallback>
        </mc:AlternateContent>
      </p:grpSp>
      <p:grpSp>
        <p:nvGrpSpPr>
          <p:cNvPr id="30" name="Group 29"/>
          <p:cNvGrpSpPr/>
          <p:nvPr/>
        </p:nvGrpSpPr>
        <p:grpSpPr>
          <a:xfrm>
            <a:off x="1524000" y="3246766"/>
            <a:ext cx="275667" cy="307777"/>
            <a:chOff x="-1121430" y="3351311"/>
            <a:chExt cx="275667" cy="307777"/>
          </a:xfrm>
        </p:grpSpPr>
        <p:sp>
          <p:nvSpPr>
            <p:cNvPr id="31" name="Oval 30"/>
            <p:cNvSpPr/>
            <p:nvPr/>
          </p:nvSpPr>
          <p:spPr>
            <a:xfrm>
              <a:off x="-1049579" y="3455868"/>
              <a:ext cx="152400" cy="15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2" name="TextBox 31"/>
                <p:cNvSpPr txBox="1"/>
                <p:nvPr/>
              </p:nvSpPr>
              <p:spPr>
                <a:xfrm>
                  <a:off x="-1121430" y="3351311"/>
                  <a:ext cx="275667"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1" i="1" smtClean="0">
                            <a:latin typeface="Cambria Math" panose="02040503050406030204" pitchFamily="18" charset="0"/>
                            <a:ea typeface="Cambria Math" panose="02040503050406030204" pitchFamily="18" charset="0"/>
                          </a:rPr>
                          <m:t>𝝋</m:t>
                        </m:r>
                      </m:oMath>
                    </m:oMathPara>
                  </a14:m>
                  <a:endParaRPr lang="en-US" b="1" dirty="0"/>
                </a:p>
              </p:txBody>
            </p:sp>
          </mc:Choice>
          <mc:Fallback xmlns="">
            <p:sp>
              <p:nvSpPr>
                <p:cNvPr id="32" name="TextBox 31"/>
                <p:cNvSpPr txBox="1">
                  <a:spLocks noRot="1" noChangeAspect="1" noMove="1" noResize="1" noEditPoints="1" noAdjustHandles="1" noChangeArrowheads="1" noChangeShapeType="1" noTextEdit="1"/>
                </p:cNvSpPr>
                <p:nvPr/>
              </p:nvSpPr>
              <p:spPr>
                <a:xfrm>
                  <a:off x="-1121430" y="3351311"/>
                  <a:ext cx="275667" cy="307777"/>
                </a:xfrm>
                <a:prstGeom prst="rect">
                  <a:avLst/>
                </a:prstGeom>
                <a:blipFill rotWithShape="0">
                  <a:blip r:embed="rId7"/>
                  <a:stretch>
                    <a:fillRect r="-4444" b="-4000"/>
                  </a:stretch>
                </a:blipFill>
              </p:spPr>
              <p:txBody>
                <a:bodyPr/>
                <a:lstStyle/>
                <a:p>
                  <a:r>
                    <a:rPr lang="en-US">
                      <a:noFill/>
                    </a:rPr>
                    <a:t> </a:t>
                  </a:r>
                </a:p>
              </p:txBody>
            </p:sp>
          </mc:Fallback>
        </mc:AlternateContent>
      </p:grpSp>
      <p:grpSp>
        <p:nvGrpSpPr>
          <p:cNvPr id="9" name="Group 8"/>
          <p:cNvGrpSpPr/>
          <p:nvPr/>
        </p:nvGrpSpPr>
        <p:grpSpPr>
          <a:xfrm>
            <a:off x="177339" y="1826419"/>
            <a:ext cx="4242261" cy="4194875"/>
            <a:chOff x="177339" y="1826419"/>
            <a:chExt cx="4242261" cy="4194875"/>
          </a:xfrm>
        </p:grpSpPr>
        <p:sp>
          <p:nvSpPr>
            <p:cNvPr id="13" name="Rectangle 12"/>
            <p:cNvSpPr/>
            <p:nvPr/>
          </p:nvSpPr>
          <p:spPr>
            <a:xfrm>
              <a:off x="177339" y="1826419"/>
              <a:ext cx="3048000" cy="41948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414474" y="3713640"/>
              <a:ext cx="3005126" cy="22299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3659920" y="3532068"/>
              <a:ext cx="381000" cy="5025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386274" y="1758517"/>
            <a:ext cx="4504308" cy="4435103"/>
            <a:chOff x="9198324" y="1455665"/>
            <a:chExt cx="4504308" cy="4435103"/>
          </a:xfrm>
        </p:grpSpPr>
        <p:grpSp>
          <p:nvGrpSpPr>
            <p:cNvPr id="17" name="Group 16"/>
            <p:cNvGrpSpPr/>
            <p:nvPr/>
          </p:nvGrpSpPr>
          <p:grpSpPr>
            <a:xfrm flipH="1">
              <a:off x="9264307" y="1455665"/>
              <a:ext cx="4438325" cy="4298345"/>
              <a:chOff x="-3356288" y="2053674"/>
              <a:chExt cx="4438325" cy="4194875"/>
            </a:xfrm>
          </p:grpSpPr>
          <p:sp>
            <p:nvSpPr>
              <p:cNvPr id="19" name="Rectangle 18"/>
              <p:cNvSpPr/>
              <p:nvPr/>
            </p:nvSpPr>
            <p:spPr>
              <a:xfrm>
                <a:off x="-3356288" y="2053674"/>
                <a:ext cx="3048000" cy="41948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1923089" y="3758311"/>
                <a:ext cx="3005126" cy="2057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p:cNvSpPr/>
            <p:nvPr/>
          </p:nvSpPr>
          <p:spPr>
            <a:xfrm flipH="1">
              <a:off x="9198324" y="3782621"/>
              <a:ext cx="3005126" cy="21081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12" name="TextBox 11"/>
              <p:cNvSpPr txBox="1"/>
              <p:nvPr/>
            </p:nvSpPr>
            <p:spPr>
              <a:xfrm>
                <a:off x="3517112" y="5722000"/>
                <a:ext cx="2152650" cy="945900"/>
              </a:xfrm>
              <a:prstGeom prst="rect">
                <a:avLst/>
              </a:prstGeom>
            </p:spPr>
            <p:style>
              <a:lnRef idx="2">
                <a:schemeClr val="accent1"/>
              </a:lnRef>
              <a:fillRef idx="1">
                <a:schemeClr val="lt1"/>
              </a:fillRef>
              <a:effectRef idx="0">
                <a:schemeClr val="accent1"/>
              </a:effectRef>
              <a:fontRef idx="minor">
                <a:schemeClr val="dk1"/>
              </a:fontRef>
            </p:style>
            <p:txBody>
              <a:bodyPr wrap="square" rtlCol="0" anchor="ctr">
                <a:spAutoFit/>
              </a:bodyPr>
              <a:lstStyle/>
              <a:p>
                <a:pPr algn="ctr"/>
                <a:r>
                  <a:rPr lang="en-US" dirty="0" smtClean="0"/>
                  <a:t>System is more robust against changes of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𝑁</m:t>
                        </m:r>
                      </m:e>
                      <m:sub>
                        <m:r>
                          <a:rPr lang="en-US" i="1">
                            <a:latin typeface="Cambria Math" panose="02040503050406030204" pitchFamily="18" charset="0"/>
                          </a:rPr>
                          <m:t>𝑔</m:t>
                        </m:r>
                      </m:sub>
                    </m:sSub>
                  </m:oMath>
                </a14:m>
                <a:r>
                  <a:rPr lang="en-US" dirty="0" smtClean="0"/>
                  <a:t>.</a:t>
                </a:r>
                <a:endParaRPr lang="en-US" dirty="0"/>
              </a:p>
            </p:txBody>
          </p:sp>
        </mc:Choice>
        <mc:Fallback xmlns="">
          <p:sp>
            <p:nvSpPr>
              <p:cNvPr id="12" name="TextBox 11"/>
              <p:cNvSpPr txBox="1">
                <a:spLocks noRot="1" noChangeAspect="1" noMove="1" noResize="1" noEditPoints="1" noAdjustHandles="1" noChangeArrowheads="1" noChangeShapeType="1" noTextEdit="1"/>
              </p:cNvSpPr>
              <p:nvPr/>
            </p:nvSpPr>
            <p:spPr>
              <a:xfrm>
                <a:off x="3517112" y="5722000"/>
                <a:ext cx="2152650" cy="945900"/>
              </a:xfrm>
              <a:prstGeom prst="rect">
                <a:avLst/>
              </a:prstGeom>
              <a:blipFill rotWithShape="0">
                <a:blip r:embed="rId8"/>
                <a:stretch>
                  <a:fillRect t="-1887" b="-5660"/>
                </a:stretch>
              </a:blipFill>
            </p:spPr>
            <p:txBody>
              <a:bodyPr/>
              <a:lstStyle/>
              <a:p>
                <a:r>
                  <a:rPr lang="en-US">
                    <a:noFill/>
                  </a:rPr>
                  <a:t> </a:t>
                </a:r>
              </a:p>
            </p:txBody>
          </p:sp>
        </mc:Fallback>
      </mc:AlternateContent>
    </p:spTree>
    <p:extLst>
      <p:ext uri="{BB962C8B-B14F-4D97-AF65-F5344CB8AC3E}">
        <p14:creationId xmlns:p14="http://schemas.microsoft.com/office/powerpoint/2010/main" val="29236227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323850" y="1814471"/>
                <a:ext cx="8496300" cy="4724400"/>
              </a:xfrm>
            </p:spPr>
            <p:txBody>
              <a:bodyPr/>
              <a:lstStyle/>
              <a:p>
                <a:pPr marL="0" indent="0">
                  <a:buNone/>
                  <a:tabLst>
                    <a:tab pos="1546225" algn="l"/>
                  </a:tabLst>
                </a:pPr>
                <a:r>
                  <a:rPr lang="en-US" dirty="0" smtClean="0"/>
                  <a:t>Important</a:t>
                </a:r>
                <a:r>
                  <a:rPr lang="en-US" dirty="0"/>
                  <a:t>: </a:t>
                </a:r>
                <a:r>
                  <a:rPr lang="en-US" dirty="0" err="1" smtClean="0"/>
                  <a:t>Anharmonicity</a:t>
                </a:r>
                <a:r>
                  <a:rPr lang="en-US" dirty="0" smtClean="0"/>
                  <a:t> </a:t>
                </a:r>
                <a14:m>
                  <m:oMath xmlns:m="http://schemas.openxmlformats.org/officeDocument/2006/math">
                    <m:r>
                      <a:rPr lang="en-US" i="1">
                        <a:latin typeface="Cambria Math" panose="02040503050406030204" pitchFamily="18" charset="0"/>
                        <a:ea typeface="Cambria Math" panose="02040503050406030204" pitchFamily="18" charset="0"/>
                      </a:rPr>
                      <m:t>𝛼</m:t>
                    </m:r>
                  </m:oMath>
                </a14:m>
                <a:r>
                  <a:rPr lang="en-US" dirty="0" smtClean="0"/>
                  <a:t> </a:t>
                </a:r>
                <a:r>
                  <a:rPr lang="en-US" dirty="0"/>
                  <a:t>and charge </a:t>
                </a:r>
                <a:r>
                  <a:rPr lang="en-US" dirty="0" smtClean="0"/>
                  <a:t>dispersion </a:t>
                </a:r>
                <a14:m>
                  <m:oMath xmlns:m="http://schemas.openxmlformats.org/officeDocument/2006/math">
                    <m:r>
                      <a:rPr lang="en-US" i="1" smtClean="0">
                        <a:latin typeface="Cambria Math" panose="02040503050406030204" pitchFamily="18" charset="0"/>
                        <a:ea typeface="Cambria Math" panose="02040503050406030204" pitchFamily="18" charset="0"/>
                      </a:rPr>
                      <m:t>𝜖</m:t>
                    </m:r>
                  </m:oMath>
                </a14:m>
                <a:r>
                  <a:rPr lang="en-US" dirty="0" smtClean="0"/>
                  <a:t> </a:t>
                </a:r>
                <a:endParaRPr lang="en-US" i="1" dirty="0" smtClean="0">
                  <a:latin typeface="Cambria Math" panose="02040503050406030204" pitchFamily="18" charset="0"/>
                  <a:ea typeface="Cambria Math" panose="02040503050406030204" pitchFamily="18" charset="0"/>
                </a:endParaRPr>
              </a:p>
              <a:p>
                <a:pPr marL="0" indent="0">
                  <a:buNone/>
                  <a:tabLst>
                    <a:tab pos="1546225" algn="l"/>
                  </a:tabLst>
                </a:pPr>
                <a14:m>
                  <m:oMath xmlns:m="http://schemas.openxmlformats.org/officeDocument/2006/math">
                    <m:r>
                      <a:rPr lang="en-US" i="1">
                        <a:latin typeface="Cambria Math" panose="02040503050406030204" pitchFamily="18" charset="0"/>
                        <a:ea typeface="Cambria Math" panose="02040503050406030204" pitchFamily="18" charset="0"/>
                      </a:rPr>
                      <m:t>𝛼</m:t>
                    </m:r>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𝐸</m:t>
                        </m:r>
                      </m:e>
                      <m:sub>
                        <m:r>
                          <a:rPr lang="en-US" i="1">
                            <a:latin typeface="Cambria Math" panose="02040503050406030204" pitchFamily="18" charset="0"/>
                            <a:ea typeface="Cambria Math" panose="02040503050406030204" pitchFamily="18" charset="0"/>
                          </a:rPr>
                          <m:t>12</m:t>
                        </m:r>
                      </m:sub>
                    </m:sSub>
                    <m:r>
                      <a:rPr lang="en-US" b="0"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𝑁</m:t>
                        </m:r>
                      </m:e>
                      <m:sub>
                        <m:r>
                          <a:rPr lang="en-US" i="1">
                            <a:latin typeface="Cambria Math" panose="02040503050406030204" pitchFamily="18" charset="0"/>
                          </a:rPr>
                          <m:t>𝑔</m:t>
                        </m:r>
                      </m:sub>
                    </m:sSub>
                    <m:r>
                      <a:rPr lang="en-US" b="0" i="1" smtClean="0">
                        <a:latin typeface="Cambria Math" panose="02040503050406030204" pitchFamily="18" charset="0"/>
                      </a:rPr>
                      <m:t>=</m:t>
                    </m:r>
                    <m:r>
                      <a:rPr lang="en-US" i="1">
                        <a:latin typeface="Cambria Math" panose="02040503050406030204" pitchFamily="18" charset="0"/>
                      </a:rPr>
                      <m:t>0.5</m:t>
                    </m:r>
                    <m:r>
                      <a:rPr lang="en-US" b="0" i="1" smtClean="0">
                        <a:latin typeface="Cambria Math" panose="02040503050406030204" pitchFamily="18" charset="0"/>
                      </a:rPr>
                      <m:t>)</m:t>
                    </m:r>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𝐸</m:t>
                        </m:r>
                      </m:e>
                      <m:sub>
                        <m:r>
                          <a:rPr lang="en-US" i="1">
                            <a:latin typeface="Cambria Math" panose="02040503050406030204" pitchFamily="18" charset="0"/>
                            <a:ea typeface="Cambria Math" panose="02040503050406030204" pitchFamily="18" charset="0"/>
                          </a:rPr>
                          <m:t>01</m:t>
                        </m:r>
                      </m:sub>
                    </m:sSub>
                    <m:r>
                      <a:rPr lang="en-US" b="0" i="1" smtClean="0">
                        <a:latin typeface="Cambria Math" panose="02040503050406030204" pitchFamily="18" charset="0"/>
                        <a:ea typeface="Cambria Math" panose="02040503050406030204" pitchFamily="18" charset="0"/>
                      </a:rPr>
                      <m:t>(</m:t>
                    </m:r>
                    <m:sSub>
                      <m:sSubPr>
                        <m:ctrlPr>
                          <a:rPr lang="en-US" i="1" smtClean="0">
                            <a:latin typeface="Cambria Math" panose="02040503050406030204" pitchFamily="18" charset="0"/>
                          </a:rPr>
                        </m:ctrlPr>
                      </m:sSubPr>
                      <m:e>
                        <m:r>
                          <a:rPr lang="en-US" i="1" smtClean="0">
                            <a:latin typeface="Cambria Math" panose="02040503050406030204" pitchFamily="18" charset="0"/>
                          </a:rPr>
                          <m:t>𝑁</m:t>
                        </m:r>
                      </m:e>
                      <m:sub>
                        <m:r>
                          <a:rPr lang="en-US" i="1">
                            <a:latin typeface="Cambria Math" panose="02040503050406030204" pitchFamily="18" charset="0"/>
                          </a:rPr>
                          <m:t>𝑔</m:t>
                        </m:r>
                      </m:sub>
                    </m:sSub>
                    <m:r>
                      <a:rPr lang="en-US" i="1">
                        <a:latin typeface="Cambria Math" panose="02040503050406030204" pitchFamily="18" charset="0"/>
                      </a:rPr>
                      <m:t>=0.5</m:t>
                    </m:r>
                  </m:oMath>
                </a14:m>
                <a:r>
                  <a:rPr lang="en-US" dirty="0" smtClean="0"/>
                  <a:t>)</a:t>
                </a:r>
              </a:p>
              <a:p>
                <a:pPr marL="0" indent="0">
                  <a:spcAft>
                    <a:spcPts val="1800"/>
                  </a:spcAft>
                  <a:buNone/>
                  <a:tabLst>
                    <a:tab pos="1546225" algn="l"/>
                  </a:tabLst>
                </a:pPr>
                <a14:m>
                  <m:oMath xmlns:m="http://schemas.openxmlformats.org/officeDocument/2006/math">
                    <m:r>
                      <a:rPr lang="en-US" i="1">
                        <a:latin typeface="Cambria Math" panose="02040503050406030204" pitchFamily="18" charset="0"/>
                        <a:ea typeface="Cambria Math" panose="02040503050406030204" pitchFamily="18" charset="0"/>
                      </a:rPr>
                      <m:t>𝜖</m:t>
                    </m:r>
                    <m:r>
                      <a:rPr lang="en-US" b="0" i="0" smtClean="0">
                        <a:latin typeface="Cambria Math" panose="02040503050406030204" pitchFamily="18" charset="0"/>
                        <a:ea typeface="Cambria Math" panose="02040503050406030204" pitchFamily="18" charset="0"/>
                      </a:rPr>
                      <m:t>=</m:t>
                    </m:r>
                    <m:sSub>
                      <m:sSubPr>
                        <m:ctrlPr>
                          <a:rPr lang="en-US" i="1" smtClean="0">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𝐸</m:t>
                        </m:r>
                      </m:e>
                      <m:sub>
                        <m:r>
                          <a:rPr lang="en-US" b="0" i="1" smtClean="0">
                            <a:latin typeface="Cambria Math" panose="02040503050406030204" pitchFamily="18" charset="0"/>
                            <a:ea typeface="Cambria Math" panose="02040503050406030204" pitchFamily="18" charset="0"/>
                          </a:rPr>
                          <m:t>𝑚</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𝑁</m:t>
                        </m:r>
                      </m:e>
                      <m:sub>
                        <m:r>
                          <a:rPr lang="en-US" i="1">
                            <a:latin typeface="Cambria Math" panose="02040503050406030204" pitchFamily="18" charset="0"/>
                          </a:rPr>
                          <m:t>𝑔</m:t>
                        </m:r>
                      </m:sub>
                    </m:sSub>
                    <m:r>
                      <a:rPr lang="en-US" i="1" spc="-100" smtClean="0">
                        <a:latin typeface="Cambria Math" panose="02040503050406030204" pitchFamily="18" charset="0"/>
                      </a:rPr>
                      <m:t>=</m:t>
                    </m:r>
                    <m:r>
                      <a:rPr lang="en-US" i="1">
                        <a:latin typeface="Cambria Math" panose="02040503050406030204" pitchFamily="18" charset="0"/>
                      </a:rPr>
                      <m:t>0.5)</m:t>
                    </m:r>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𝐸</m:t>
                        </m:r>
                      </m:e>
                      <m:sub>
                        <m:r>
                          <a:rPr lang="en-US" b="0" i="1" smtClean="0">
                            <a:latin typeface="Cambria Math" panose="02040503050406030204" pitchFamily="18" charset="0"/>
                            <a:ea typeface="Cambria Math" panose="02040503050406030204" pitchFamily="18" charset="0"/>
                          </a:rPr>
                          <m:t>𝑚</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𝑁</m:t>
                        </m:r>
                      </m:e>
                      <m:sub>
                        <m:r>
                          <a:rPr lang="en-US" i="1">
                            <a:latin typeface="Cambria Math" panose="02040503050406030204" pitchFamily="18" charset="0"/>
                          </a:rPr>
                          <m:t>𝑔</m:t>
                        </m:r>
                      </m:sub>
                    </m:sSub>
                    <m:r>
                      <a:rPr lang="en-US" i="1">
                        <a:latin typeface="Cambria Math" panose="02040503050406030204" pitchFamily="18" charset="0"/>
                      </a:rPr>
                      <m:t>=0</m:t>
                    </m:r>
                    <m:r>
                      <a:rPr lang="en-US" b="0" i="1" smtClean="0">
                        <a:latin typeface="Cambria Math" panose="02040503050406030204" pitchFamily="18" charset="0"/>
                      </a:rPr>
                      <m:t>)</m:t>
                    </m:r>
                  </m:oMath>
                </a14:m>
                <a:r>
                  <a:rPr lang="en-US" dirty="0" smtClean="0"/>
                  <a:t>		</a:t>
                </a:r>
                <a:endParaRPr lang="en-US" dirty="0"/>
              </a:p>
              <a:p>
                <a:pPr marL="0" indent="0">
                  <a:buNone/>
                </a:pPr>
                <a:r>
                  <a:rPr lang="en-US" dirty="0" smtClean="0"/>
                  <a:t>They are </a:t>
                </a:r>
                <a:r>
                  <a:rPr lang="en-US" dirty="0"/>
                  <a:t>determined by the ratio </a:t>
                </a:r>
              </a:p>
              <a:p>
                <a:pPr marL="0" indent="0">
                  <a:spcBef>
                    <a:spcPts val="0"/>
                  </a:spcBef>
                  <a:spcAft>
                    <a:spcPts val="1800"/>
                  </a:spcAft>
                  <a:buNone/>
                </a:pPr>
                <a:r>
                  <a:rPr lang="en-US" dirty="0" smtClean="0"/>
                  <a:t>of </a:t>
                </a:r>
                <a:r>
                  <a:rPr lang="en-US" dirty="0"/>
                  <a:t>Josephson energy and charging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𝐸</m:t>
                        </m:r>
                      </m:e>
                      <m:sub>
                        <m:r>
                          <a:rPr lang="en-US" i="1">
                            <a:latin typeface="Cambria Math" panose="02040503050406030204" pitchFamily="18" charset="0"/>
                          </a:rPr>
                          <m:t>𝐽</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𝐸</m:t>
                        </m:r>
                      </m:e>
                      <m:sub>
                        <m:r>
                          <a:rPr lang="en-US" i="1">
                            <a:latin typeface="Cambria Math" panose="02040503050406030204" pitchFamily="18" charset="0"/>
                          </a:rPr>
                          <m:t>𝐶</m:t>
                        </m:r>
                      </m:sub>
                    </m:sSub>
                  </m:oMath>
                </a14:m>
                <a:endParaRPr lang="en-US" dirty="0"/>
              </a:p>
              <a:p>
                <a:pPr marL="0" indent="0">
                  <a:buNone/>
                  <a:tabLst>
                    <a:tab pos="1546225" algn="l"/>
                  </a:tabLst>
                </a:pPr>
                <a14:m>
                  <m:oMath xmlns:m="http://schemas.openxmlformats.org/officeDocument/2006/math">
                    <m:f>
                      <m:fPr>
                        <m:type m:val="lin"/>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𝐸</m:t>
                            </m:r>
                          </m:e>
                          <m:sub>
                            <m:r>
                              <a:rPr lang="en-US" i="1">
                                <a:latin typeface="Cambria Math" panose="02040503050406030204" pitchFamily="18" charset="0"/>
                              </a:rPr>
                              <m:t>𝐽</m:t>
                            </m:r>
                          </m:sub>
                        </m:sSub>
                      </m:num>
                      <m:den>
                        <m:sSub>
                          <m:sSubPr>
                            <m:ctrlPr>
                              <a:rPr lang="en-US" i="1">
                                <a:latin typeface="Cambria Math" panose="02040503050406030204" pitchFamily="18" charset="0"/>
                              </a:rPr>
                            </m:ctrlPr>
                          </m:sSubPr>
                          <m:e>
                            <m:r>
                              <a:rPr lang="en-US" i="1">
                                <a:latin typeface="Cambria Math" panose="02040503050406030204" pitchFamily="18" charset="0"/>
                              </a:rPr>
                              <m:t>𝐸</m:t>
                            </m:r>
                          </m:e>
                          <m:sub>
                            <m:r>
                              <a:rPr lang="en-US" i="1">
                                <a:latin typeface="Cambria Math" panose="02040503050406030204" pitchFamily="18" charset="0"/>
                              </a:rPr>
                              <m:t>𝐶</m:t>
                            </m:r>
                          </m:sub>
                        </m:sSub>
                      </m:den>
                    </m:f>
                    <m:r>
                      <a:rPr lang="en-US" i="1">
                        <a:latin typeface="Cambria Math" panose="02040503050406030204" pitchFamily="18" charset="0"/>
                      </a:rPr>
                      <m:t> </m:t>
                    </m:r>
                    <m:r>
                      <a:rPr lang="en-US" i="1">
                        <a:latin typeface="Cambria Math" panose="02040503050406030204" pitchFamily="18" charset="0"/>
                        <a:ea typeface="Cambria Math" panose="02040503050406030204" pitchFamily="18" charset="0"/>
                      </a:rPr>
                      <m:t>↑</m:t>
                    </m:r>
                  </m:oMath>
                </a14:m>
                <a:r>
                  <a:rPr lang="en-US" dirty="0"/>
                  <a:t>  </a:t>
                </a:r>
                <a:r>
                  <a:rPr lang="en-US" dirty="0">
                    <a:sym typeface="Wingdings" panose="05000000000000000000" pitchFamily="2" charset="2"/>
                  </a:rPr>
                  <a:t> </a:t>
                </a:r>
                <a:r>
                  <a:rPr lang="en-US" dirty="0"/>
                  <a:t> </a:t>
                </a:r>
                <a:r>
                  <a:rPr lang="en-US" dirty="0" err="1" smtClean="0"/>
                  <a:t>Anharmonicity</a:t>
                </a:r>
                <a:r>
                  <a:rPr lang="en-US" dirty="0" smtClean="0"/>
                  <a:t> </a:t>
                </a:r>
                <a14:m>
                  <m:oMath xmlns:m="http://schemas.openxmlformats.org/officeDocument/2006/math">
                    <m:r>
                      <a:rPr lang="en-US" i="1">
                        <a:latin typeface="Cambria Math" panose="02040503050406030204" pitchFamily="18" charset="0"/>
                        <a:ea typeface="Cambria Math" panose="02040503050406030204" pitchFamily="18" charset="0"/>
                      </a:rPr>
                      <m:t>↓</m:t>
                    </m:r>
                  </m:oMath>
                </a14:m>
                <a:r>
                  <a:rPr lang="en-US" dirty="0"/>
                  <a:t>  </a:t>
                </a:r>
                <a:r>
                  <a:rPr lang="en-US" dirty="0" smtClean="0"/>
                  <a:t>+ Charge </a:t>
                </a:r>
                <a:r>
                  <a:rPr lang="en-US" dirty="0"/>
                  <a:t>dispersion </a:t>
                </a:r>
                <a14:m>
                  <m:oMath xmlns:m="http://schemas.openxmlformats.org/officeDocument/2006/math">
                    <m:r>
                      <a:rPr lang="en-US" i="1">
                        <a:latin typeface="Cambria Math" panose="02040503050406030204" pitchFamily="18" charset="0"/>
                        <a:ea typeface="Cambria Math" panose="02040503050406030204" pitchFamily="18" charset="0"/>
                      </a:rPr>
                      <m:t>↓</m:t>
                    </m:r>
                  </m:oMath>
                </a14:m>
                <a:r>
                  <a:rPr lang="en-US" dirty="0"/>
                  <a:t>   </a:t>
                </a:r>
              </a:p>
              <a:p>
                <a:pPr marL="0" indent="0">
                  <a:spcAft>
                    <a:spcPts val="600"/>
                  </a:spcAft>
                  <a:buNone/>
                  <a:tabLst>
                    <a:tab pos="1201738" algn="l"/>
                  </a:tabLst>
                </a:pPr>
                <a:r>
                  <a:rPr lang="en-US" dirty="0"/>
                  <a:t>	</a:t>
                </a:r>
                <a:r>
                  <a:rPr lang="en-US" dirty="0" smtClean="0"/>
                  <a:t>Idea</a:t>
                </a:r>
                <a:r>
                  <a:rPr lang="en-US" dirty="0"/>
                  <a:t>: work at much larger </a:t>
                </a:r>
                <a14:m>
                  <m:oMath xmlns:m="http://schemas.openxmlformats.org/officeDocument/2006/math">
                    <m:f>
                      <m:fPr>
                        <m:type m:val="lin"/>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𝐸</m:t>
                            </m:r>
                          </m:e>
                          <m:sub>
                            <m:r>
                              <a:rPr lang="en-US" i="1">
                                <a:latin typeface="Cambria Math" panose="02040503050406030204" pitchFamily="18" charset="0"/>
                              </a:rPr>
                              <m:t>𝐽</m:t>
                            </m:r>
                          </m:sub>
                        </m:sSub>
                      </m:num>
                      <m:den>
                        <m:sSub>
                          <m:sSubPr>
                            <m:ctrlPr>
                              <a:rPr lang="en-US" i="1">
                                <a:latin typeface="Cambria Math" panose="02040503050406030204" pitchFamily="18" charset="0"/>
                              </a:rPr>
                            </m:ctrlPr>
                          </m:sSubPr>
                          <m:e>
                            <m:r>
                              <a:rPr lang="en-US" i="1">
                                <a:latin typeface="Cambria Math" panose="02040503050406030204" pitchFamily="18" charset="0"/>
                              </a:rPr>
                              <m:t>𝐸</m:t>
                            </m:r>
                          </m:e>
                          <m:sub>
                            <m:r>
                              <a:rPr lang="en-US" i="1">
                                <a:latin typeface="Cambria Math" panose="02040503050406030204" pitchFamily="18" charset="0"/>
                              </a:rPr>
                              <m:t>𝐶</m:t>
                            </m:r>
                          </m:sub>
                        </m:sSub>
                      </m:den>
                    </m:f>
                  </m:oMath>
                </a14:m>
                <a:r>
                  <a:rPr lang="en-US" dirty="0"/>
                  <a:t> ratio </a:t>
                </a:r>
              </a:p>
              <a:p>
                <a:pPr marL="0" indent="0" algn="ctr">
                  <a:buNone/>
                </a:pPr>
                <a:r>
                  <a:rPr lang="en-US" dirty="0">
                    <a:sym typeface="Wingdings" panose="05000000000000000000" pitchFamily="2" charset="2"/>
                  </a:rPr>
                  <a:t>	</a:t>
                </a:r>
                <a:endParaRPr lang="en-US" dirty="0" smtClean="0"/>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323850" y="1814471"/>
                <a:ext cx="8496300" cy="4724400"/>
              </a:xfrm>
              <a:blipFill rotWithShape="0">
                <a:blip r:embed="rId3"/>
                <a:stretch>
                  <a:fillRect l="-1435" t="-1935"/>
                </a:stretch>
              </a:blipFill>
            </p:spPr>
            <p:txBody>
              <a:bodyPr/>
              <a:lstStyle/>
              <a:p>
                <a:r>
                  <a:rPr lang="en-US">
                    <a:noFill/>
                  </a:rPr>
                  <a:t> </a:t>
                </a:r>
              </a:p>
            </p:txBody>
          </p:sp>
        </mc:Fallback>
      </mc:AlternateContent>
      <p:sp>
        <p:nvSpPr>
          <p:cNvPr id="3" name="Date Placeholder 2"/>
          <p:cNvSpPr>
            <a:spLocks noGrp="1"/>
          </p:cNvSpPr>
          <p:nvPr>
            <p:ph type="dt" sz="half" idx="10"/>
          </p:nvPr>
        </p:nvSpPr>
        <p:spPr/>
        <p:txBody>
          <a:bodyPr/>
          <a:lstStyle/>
          <a:p>
            <a:r>
              <a:rPr lang="en-US" smtClean="0"/>
              <a:t>4/4/2016</a:t>
            </a:r>
            <a:endParaRPr lang="en-GB" dirty="0"/>
          </a:p>
        </p:txBody>
      </p:sp>
      <p:sp>
        <p:nvSpPr>
          <p:cNvPr id="4" name="Footer Placeholder 3"/>
          <p:cNvSpPr>
            <a:spLocks noGrp="1"/>
          </p:cNvSpPr>
          <p:nvPr>
            <p:ph type="ftr" sz="quarter" idx="11"/>
          </p:nvPr>
        </p:nvSpPr>
        <p:spPr/>
        <p:txBody>
          <a:bodyPr/>
          <a:lstStyle/>
          <a:p>
            <a:r>
              <a:rPr lang="en-GB" smtClean="0"/>
              <a:t>Katharina Schneider, Robin Oswald</a:t>
            </a:r>
            <a:endParaRPr lang="en-GB" dirty="0"/>
          </a:p>
        </p:txBody>
      </p:sp>
      <p:sp>
        <p:nvSpPr>
          <p:cNvPr id="5" name="Slide Number Placeholder 4"/>
          <p:cNvSpPr>
            <a:spLocks noGrp="1"/>
          </p:cNvSpPr>
          <p:nvPr>
            <p:ph type="sldNum" sz="quarter" idx="12"/>
          </p:nvPr>
        </p:nvSpPr>
        <p:spPr/>
        <p:txBody>
          <a:bodyPr/>
          <a:lstStyle/>
          <a:p>
            <a:fld id="{6C6AE60A-B69C-4790-82F7-3882EDF23186}" type="slidenum">
              <a:rPr lang="en-GB" smtClean="0"/>
              <a:t>6</a:t>
            </a:fld>
            <a:endParaRPr lang="en-GB" dirty="0"/>
          </a:p>
        </p:txBody>
      </p:sp>
      <mc:AlternateContent xmlns:mc="http://schemas.openxmlformats.org/markup-compatibility/2006" xmlns:a14="http://schemas.microsoft.com/office/drawing/2010/main">
        <mc:Choice Requires="a14">
          <p:sp>
            <p:nvSpPr>
              <p:cNvPr id="6" name="Title 5"/>
              <p:cNvSpPr>
                <a:spLocks noGrp="1"/>
              </p:cNvSpPr>
              <p:nvPr>
                <p:ph type="title"/>
              </p:nvPr>
            </p:nvSpPr>
            <p:spPr>
              <a:xfrm>
                <a:off x="228601" y="620714"/>
                <a:ext cx="8763000" cy="972000"/>
              </a:xfrm>
            </p:spPr>
            <p:txBody>
              <a:bodyPr/>
              <a:lstStyle/>
              <a:p>
                <a:r>
                  <a:rPr lang="en-US" dirty="0" smtClean="0"/>
                  <a:t>The </a:t>
                </a:r>
                <a:r>
                  <a:rPr lang="en-US" dirty="0" err="1" smtClean="0"/>
                  <a:t>Transmon</a:t>
                </a:r>
                <a:r>
                  <a:rPr lang="en-US" dirty="0" smtClean="0"/>
                  <a:t> qu</a:t>
                </a:r>
                <a:r>
                  <a:rPr lang="en-US" dirty="0"/>
                  <a:t>b</a:t>
                </a:r>
                <a:r>
                  <a:rPr lang="en-US" dirty="0" smtClean="0"/>
                  <a:t>it </a:t>
                </a:r>
                <a:br>
                  <a:rPr lang="en-US" dirty="0" smtClean="0"/>
                </a:br>
                <a:r>
                  <a:rPr lang="en-US" dirty="0" smtClean="0"/>
                  <a:t>- a Cooper pair box with </a:t>
                </a:r>
                <a14:m>
                  <m:oMath xmlns:m="http://schemas.openxmlformats.org/officeDocument/2006/math">
                    <m:sSub>
                      <m:sSubPr>
                        <m:ctrlPr>
                          <a:rPr lang="en-US" i="1">
                            <a:latin typeface="Cambria Math" panose="02040503050406030204" pitchFamily="18" charset="0"/>
                          </a:rPr>
                        </m:ctrlPr>
                      </m:sSubPr>
                      <m:e>
                        <m:r>
                          <a:rPr lang="en-US" b="1" i="1">
                            <a:latin typeface="Cambria Math" panose="02040503050406030204" pitchFamily="18" charset="0"/>
                          </a:rPr>
                          <m:t>𝑬</m:t>
                        </m:r>
                      </m:e>
                      <m:sub>
                        <m:r>
                          <a:rPr lang="en-US" b="1" i="1">
                            <a:latin typeface="Cambria Math" panose="02040503050406030204" pitchFamily="18" charset="0"/>
                          </a:rPr>
                          <m:t>𝑱</m:t>
                        </m:r>
                      </m:sub>
                    </m:sSub>
                  </m:oMath>
                </a14:m>
                <a:r>
                  <a:rPr lang="en-US" dirty="0" smtClean="0"/>
                  <a:t>&gt;&gt;</a:t>
                </a:r>
                <a14:m>
                  <m:oMath xmlns:m="http://schemas.openxmlformats.org/officeDocument/2006/math">
                    <m:sSub>
                      <m:sSubPr>
                        <m:ctrlPr>
                          <a:rPr lang="en-US" i="1">
                            <a:latin typeface="Cambria Math" panose="02040503050406030204" pitchFamily="18" charset="0"/>
                          </a:rPr>
                        </m:ctrlPr>
                      </m:sSubPr>
                      <m:e>
                        <m:r>
                          <a:rPr lang="en-US" b="1" i="1">
                            <a:latin typeface="Cambria Math" panose="02040503050406030204" pitchFamily="18" charset="0"/>
                          </a:rPr>
                          <m:t>𝑬</m:t>
                        </m:r>
                      </m:e>
                      <m:sub>
                        <m:r>
                          <a:rPr lang="en-US" b="1" i="1">
                            <a:latin typeface="Cambria Math" panose="02040503050406030204" pitchFamily="18" charset="0"/>
                          </a:rPr>
                          <m:t>𝑪</m:t>
                        </m:r>
                      </m:sub>
                    </m:sSub>
                  </m:oMath>
                </a14:m>
                <a:endParaRPr lang="en-US" dirty="0"/>
              </a:p>
            </p:txBody>
          </p:sp>
        </mc:Choice>
        <mc:Fallback xmlns="">
          <p:sp>
            <p:nvSpPr>
              <p:cNvPr id="6" name="Title 5"/>
              <p:cNvSpPr>
                <a:spLocks noGrp="1" noRot="1" noChangeAspect="1" noMove="1" noResize="1" noEditPoints="1" noAdjustHandles="1" noChangeArrowheads="1" noChangeShapeType="1" noTextEdit="1"/>
              </p:cNvSpPr>
              <p:nvPr>
                <p:ph type="title"/>
              </p:nvPr>
            </p:nvSpPr>
            <p:spPr>
              <a:xfrm>
                <a:off x="228601" y="620714"/>
                <a:ext cx="8763000" cy="972000"/>
              </a:xfrm>
              <a:blipFill rotWithShape="0">
                <a:blip r:embed="rId4"/>
                <a:stretch>
                  <a:fillRect l="-835" t="-5660" b="-15094"/>
                </a:stretch>
              </a:blipFill>
            </p:spPr>
            <p:txBody>
              <a:bodyPr/>
              <a:lstStyle/>
              <a:p>
                <a:r>
                  <a:rPr lang="en-US">
                    <a:noFill/>
                  </a:rPr>
                  <a:t> </a:t>
                </a:r>
              </a:p>
            </p:txBody>
          </p:sp>
        </mc:Fallback>
      </mc:AlternateContent>
      <p:sp>
        <p:nvSpPr>
          <p:cNvPr id="7" name="TextBox 6"/>
          <p:cNvSpPr txBox="1"/>
          <p:nvPr/>
        </p:nvSpPr>
        <p:spPr>
          <a:xfrm>
            <a:off x="2995764" y="5847061"/>
            <a:ext cx="2838450"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nchor="ctr">
            <a:spAutoFit/>
          </a:bodyPr>
          <a:lstStyle/>
          <a:p>
            <a:pPr algn="ctr"/>
            <a:r>
              <a:rPr lang="en-US" sz="2400" dirty="0">
                <a:solidFill>
                  <a:schemeClr val="tx1"/>
                </a:solidFill>
                <a:sym typeface="Wingdings" panose="05000000000000000000" pitchFamily="2" charset="2"/>
              </a:rPr>
              <a:t> </a:t>
            </a:r>
            <a:r>
              <a:rPr lang="en-US" sz="2400" dirty="0" err="1">
                <a:solidFill>
                  <a:schemeClr val="tx1"/>
                </a:solidFill>
                <a:sym typeface="Wingdings" panose="05000000000000000000" pitchFamily="2" charset="2"/>
              </a:rPr>
              <a:t>Transmon</a:t>
            </a:r>
            <a:r>
              <a:rPr lang="en-US" sz="2400" dirty="0">
                <a:solidFill>
                  <a:schemeClr val="tx1"/>
                </a:solidFill>
                <a:sym typeface="Wingdings" panose="05000000000000000000" pitchFamily="2" charset="2"/>
              </a:rPr>
              <a:t> qubit</a:t>
            </a:r>
            <a:endParaRPr lang="en-US" sz="2400" dirty="0">
              <a:solidFill>
                <a:schemeClr val="tx1"/>
              </a:solidFill>
            </a:endParaRP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61523" y="2438400"/>
            <a:ext cx="1914792" cy="1895740"/>
          </a:xfrm>
          <a:prstGeom prst="rect">
            <a:avLst/>
          </a:prstGeom>
        </p:spPr>
      </p:pic>
    </p:spTree>
    <p:extLst>
      <p:ext uri="{BB962C8B-B14F-4D97-AF65-F5344CB8AC3E}">
        <p14:creationId xmlns:p14="http://schemas.microsoft.com/office/powerpoint/2010/main" val="312411206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6"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sz="half" idx="1"/>
              </p:nvPr>
            </p:nvSpPr>
            <p:spPr>
              <a:xfrm>
                <a:off x="323850" y="2171059"/>
                <a:ext cx="3724003" cy="2154149"/>
              </a:xfrm>
            </p:spPr>
            <p:txBody>
              <a:bodyPr/>
              <a:lstStyle/>
              <a:p>
                <a:pPr marL="0" indent="0">
                  <a:buNone/>
                </a:pPr>
                <a:r>
                  <a:rPr lang="en-US" dirty="0" smtClean="0"/>
                  <a:t>The total </a:t>
                </a:r>
                <a:r>
                  <a:rPr lang="en-US" b="1" dirty="0"/>
                  <a:t>charge dispersion </a:t>
                </a:r>
                <a:r>
                  <a:rPr lang="en-US" dirty="0"/>
                  <a:t>decreases </a:t>
                </a:r>
                <a:r>
                  <a:rPr lang="en-US" dirty="0" smtClean="0"/>
                  <a:t>exponentially with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𝐸</m:t>
                        </m:r>
                      </m:e>
                      <m:sub>
                        <m:r>
                          <a:rPr lang="en-US" i="1">
                            <a:latin typeface="Cambria Math" panose="02040503050406030204" pitchFamily="18" charset="0"/>
                          </a:rPr>
                          <m:t>𝐽</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𝐸</m:t>
                        </m:r>
                      </m:e>
                      <m:sub>
                        <m:r>
                          <a:rPr lang="en-US" i="1">
                            <a:latin typeface="Cambria Math" panose="02040503050406030204" pitchFamily="18" charset="0"/>
                          </a:rPr>
                          <m:t>𝐶</m:t>
                        </m:r>
                      </m:sub>
                    </m:sSub>
                  </m:oMath>
                </a14:m>
                <a:r>
                  <a:rPr lang="en-US" dirty="0" smtClean="0"/>
                  <a:t>.</a:t>
                </a:r>
              </a:p>
              <a:p>
                <a:pPr marL="0" indent="0">
                  <a:buNone/>
                </a:pPr>
                <a:endParaRPr lang="en-US" dirty="0"/>
              </a:p>
              <a:p>
                <a:pPr marL="0" indent="0">
                  <a:buNone/>
                </a:pPr>
                <a:r>
                  <a:rPr lang="en-US" dirty="0" smtClean="0"/>
                  <a:t>The </a:t>
                </a:r>
                <a:r>
                  <a:rPr lang="en-US" b="1" dirty="0" err="1" smtClean="0"/>
                  <a:t>anharmonicity</a:t>
                </a:r>
                <a:r>
                  <a:rPr lang="en-US" dirty="0" smtClean="0"/>
                  <a:t> </a:t>
                </a:r>
                <a:r>
                  <a:rPr lang="en-US" dirty="0"/>
                  <a:t>decreases </a:t>
                </a:r>
                <a:r>
                  <a:rPr lang="en-US" dirty="0" smtClean="0"/>
                  <a:t>algebraically with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𝐸</m:t>
                        </m:r>
                      </m:e>
                      <m:sub>
                        <m:r>
                          <a:rPr lang="en-US" i="1">
                            <a:latin typeface="Cambria Math" panose="02040503050406030204" pitchFamily="18" charset="0"/>
                          </a:rPr>
                          <m:t>𝐽</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𝐸</m:t>
                        </m:r>
                      </m:e>
                      <m:sub>
                        <m:r>
                          <a:rPr lang="en-US" i="1">
                            <a:latin typeface="Cambria Math" panose="02040503050406030204" pitchFamily="18" charset="0"/>
                          </a:rPr>
                          <m:t>𝐶</m:t>
                        </m:r>
                      </m:sub>
                    </m:sSub>
                  </m:oMath>
                </a14:m>
                <a:r>
                  <a:rPr lang="en-US" dirty="0"/>
                  <a:t>, </a:t>
                </a:r>
                <a:r>
                  <a:rPr lang="en-US" dirty="0" smtClean="0"/>
                  <a:t>with a weak power law.</a:t>
                </a:r>
                <a:endParaRPr lang="en-US" dirty="0"/>
              </a:p>
              <a:p>
                <a:endParaRPr lang="en-US" dirty="0"/>
              </a:p>
            </p:txBody>
          </p:sp>
        </mc:Choice>
        <mc:Fallback xmlns="">
          <p:sp>
            <p:nvSpPr>
              <p:cNvPr id="2" name="Content Placeholder 1"/>
              <p:cNvSpPr>
                <a:spLocks noGrp="1" noRot="1" noChangeAspect="1" noMove="1" noResize="1" noEditPoints="1" noAdjustHandles="1" noChangeArrowheads="1" noChangeShapeType="1" noTextEdit="1"/>
              </p:cNvSpPr>
              <p:nvPr>
                <p:ph sz="half" idx="1"/>
              </p:nvPr>
            </p:nvSpPr>
            <p:spPr>
              <a:xfrm>
                <a:off x="323850" y="2171059"/>
                <a:ext cx="3724003" cy="2154149"/>
              </a:xfrm>
              <a:blipFill rotWithShape="0">
                <a:blip r:embed="rId3"/>
                <a:stretch>
                  <a:fillRect l="-327" t="-3390" r="-3437" b="-14124"/>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r>
              <a:rPr lang="en-US" smtClean="0"/>
              <a:t>4/4/2016</a:t>
            </a:r>
            <a:endParaRPr lang="en-GB" dirty="0"/>
          </a:p>
        </p:txBody>
      </p:sp>
      <p:sp>
        <p:nvSpPr>
          <p:cNvPr id="5" name="Footer Placeholder 4"/>
          <p:cNvSpPr>
            <a:spLocks noGrp="1"/>
          </p:cNvSpPr>
          <p:nvPr>
            <p:ph type="ftr" sz="quarter" idx="11"/>
          </p:nvPr>
        </p:nvSpPr>
        <p:spPr/>
        <p:txBody>
          <a:bodyPr/>
          <a:lstStyle/>
          <a:p>
            <a:r>
              <a:rPr lang="en-GB" smtClean="0"/>
              <a:t>Katharina Schneider, Robin Oswald</a:t>
            </a:r>
            <a:endParaRPr lang="en-GB" dirty="0"/>
          </a:p>
        </p:txBody>
      </p:sp>
      <p:sp>
        <p:nvSpPr>
          <p:cNvPr id="6" name="Slide Number Placeholder 5"/>
          <p:cNvSpPr>
            <a:spLocks noGrp="1"/>
          </p:cNvSpPr>
          <p:nvPr>
            <p:ph type="sldNum" sz="quarter" idx="12"/>
          </p:nvPr>
        </p:nvSpPr>
        <p:spPr/>
        <p:txBody>
          <a:bodyPr/>
          <a:lstStyle/>
          <a:p>
            <a:fld id="{6C6AE60A-B69C-4790-82F7-3882EDF23186}" type="slidenum">
              <a:rPr lang="en-GB" smtClean="0"/>
              <a:t>7</a:t>
            </a:fld>
            <a:endParaRPr lang="en-GB" dirty="0"/>
          </a:p>
        </p:txBody>
      </p:sp>
      <p:sp>
        <p:nvSpPr>
          <p:cNvPr id="7" name="Title 6"/>
          <p:cNvSpPr>
            <a:spLocks noGrp="1"/>
          </p:cNvSpPr>
          <p:nvPr>
            <p:ph type="title"/>
          </p:nvPr>
        </p:nvSpPr>
        <p:spPr/>
        <p:txBody>
          <a:bodyPr/>
          <a:lstStyle/>
          <a:p>
            <a:r>
              <a:rPr lang="en-US" dirty="0" smtClean="0"/>
              <a:t>Working regime of the </a:t>
            </a:r>
            <a:r>
              <a:rPr lang="en-US" dirty="0" err="1" smtClean="0"/>
              <a:t>transmon</a:t>
            </a:r>
            <a:r>
              <a:rPr lang="en-US" dirty="0" smtClean="0"/>
              <a:t> qubit</a:t>
            </a:r>
            <a:endParaRPr lang="en-US" dirty="0"/>
          </a:p>
        </p:txBody>
      </p:sp>
      <p:pic>
        <p:nvPicPr>
          <p:cNvPr id="8" name="Content Placeholder 8"/>
          <p:cNvPicPr>
            <a:picLocks noGrp="1" noChangeAspect="1"/>
          </p:cNvPicPr>
          <p:nvPr>
            <p:ph sz="half" idx="2"/>
          </p:nvPr>
        </p:nvPicPr>
        <p:blipFill>
          <a:blip r:embed="rId4"/>
          <a:stretch>
            <a:fillRect/>
          </a:stretch>
        </p:blipFill>
        <p:spPr>
          <a:xfrm>
            <a:off x="4092451" y="1371598"/>
            <a:ext cx="4800600" cy="3753069"/>
          </a:xfrm>
          <a:prstGeom prst="rect">
            <a:avLst/>
          </a:prstGeom>
        </p:spPr>
      </p:pic>
      <p:sp>
        <p:nvSpPr>
          <p:cNvPr id="9" name="TextBox 8"/>
          <p:cNvSpPr txBox="1"/>
          <p:nvPr/>
        </p:nvSpPr>
        <p:spPr>
          <a:xfrm>
            <a:off x="4455556" y="5160764"/>
            <a:ext cx="4397251" cy="430887"/>
          </a:xfrm>
          <a:prstGeom prst="rect">
            <a:avLst/>
          </a:prstGeom>
          <a:noFill/>
        </p:spPr>
        <p:txBody>
          <a:bodyPr wrap="square" rtlCol="0">
            <a:spAutoFit/>
          </a:bodyPr>
          <a:lstStyle/>
          <a:p>
            <a:r>
              <a:rPr lang="en-US" sz="1100" dirty="0" smtClean="0"/>
              <a:t>Koch et al., “</a:t>
            </a:r>
            <a:r>
              <a:rPr lang="en-US" sz="1100" dirty="0"/>
              <a:t>Charge-insensitive qubit design derived from the Cooper pair </a:t>
            </a:r>
            <a:r>
              <a:rPr lang="en-US" sz="1100" dirty="0" smtClean="0"/>
              <a:t>box”,  Phys. Rev. A 76, </a:t>
            </a:r>
            <a:r>
              <a:rPr lang="en-US" sz="1100" dirty="0"/>
              <a:t>042319 </a:t>
            </a:r>
            <a:r>
              <a:rPr lang="en-US" sz="1100" dirty="0" smtClean="0"/>
              <a:t>(2007)</a:t>
            </a:r>
            <a:endParaRPr lang="en-US" sz="1100" dirty="0"/>
          </a:p>
        </p:txBody>
      </p:sp>
    </p:spTree>
    <p:extLst>
      <p:ext uri="{BB962C8B-B14F-4D97-AF65-F5344CB8AC3E}">
        <p14:creationId xmlns:p14="http://schemas.microsoft.com/office/powerpoint/2010/main" val="20771288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4/4/2016</a:t>
            </a:r>
            <a:endParaRPr lang="en-GB" dirty="0"/>
          </a:p>
        </p:txBody>
      </p:sp>
      <p:sp>
        <p:nvSpPr>
          <p:cNvPr id="5" name="Footer Placeholder 4"/>
          <p:cNvSpPr>
            <a:spLocks noGrp="1"/>
          </p:cNvSpPr>
          <p:nvPr>
            <p:ph type="ftr" sz="quarter" idx="11"/>
          </p:nvPr>
        </p:nvSpPr>
        <p:spPr/>
        <p:txBody>
          <a:bodyPr/>
          <a:lstStyle/>
          <a:p>
            <a:r>
              <a:rPr lang="en-GB" smtClean="0"/>
              <a:t>Katharina Schneider, Robin Oswald</a:t>
            </a:r>
            <a:endParaRPr lang="en-GB" dirty="0"/>
          </a:p>
        </p:txBody>
      </p:sp>
      <p:sp>
        <p:nvSpPr>
          <p:cNvPr id="6" name="Slide Number Placeholder 5"/>
          <p:cNvSpPr>
            <a:spLocks noGrp="1"/>
          </p:cNvSpPr>
          <p:nvPr>
            <p:ph type="sldNum" sz="quarter" idx="12"/>
          </p:nvPr>
        </p:nvSpPr>
        <p:spPr/>
        <p:txBody>
          <a:bodyPr/>
          <a:lstStyle/>
          <a:p>
            <a:fld id="{6C6AE60A-B69C-4790-82F7-3882EDF23186}" type="slidenum">
              <a:rPr lang="en-GB" smtClean="0"/>
              <a:t>8</a:t>
            </a:fld>
            <a:endParaRPr lang="en-GB" dirty="0"/>
          </a:p>
        </p:txBody>
      </p:sp>
      <p:sp>
        <p:nvSpPr>
          <p:cNvPr id="7" name="Title 6"/>
          <p:cNvSpPr>
            <a:spLocks noGrp="1"/>
          </p:cNvSpPr>
          <p:nvPr>
            <p:ph type="title"/>
          </p:nvPr>
        </p:nvSpPr>
        <p:spPr>
          <a:xfrm>
            <a:off x="323850" y="620714"/>
            <a:ext cx="8496300" cy="522286"/>
          </a:xfrm>
        </p:spPr>
        <p:txBody>
          <a:bodyPr/>
          <a:lstStyle/>
          <a:p>
            <a:r>
              <a:rPr lang="en-US" dirty="0" smtClean="0"/>
              <a:t>Tuning of the Junction</a:t>
            </a:r>
            <a:endParaRPr lang="en-US" dirty="0"/>
          </a:p>
        </p:txBody>
      </p:sp>
      <mc:AlternateContent xmlns:mc="http://schemas.openxmlformats.org/markup-compatibility/2006" xmlns:a14="http://schemas.microsoft.com/office/drawing/2010/main">
        <mc:Choice Requires="a14">
          <p:sp>
            <p:nvSpPr>
              <p:cNvPr id="10" name="TextBox 9"/>
              <p:cNvSpPr txBox="1"/>
              <p:nvPr/>
            </p:nvSpPr>
            <p:spPr>
              <a:xfrm>
                <a:off x="7126636" y="2933165"/>
                <a:ext cx="414026" cy="461665"/>
              </a:xfrm>
              <a:prstGeom prst="rect">
                <a:avLst/>
              </a:prstGeom>
              <a:solidFill>
                <a:schemeClr val="bg2"/>
              </a:solidFill>
            </p:spPr>
            <p:txBody>
              <a:bodyPr wrap="square" rtlCol="0">
                <a:spAutoFit/>
              </a:bodyPr>
              <a:lstStyle/>
              <a:p>
                <a:pPr/>
                <a14:m>
                  <m:oMathPara xmlns:m="http://schemas.openxmlformats.org/officeDocument/2006/math">
                    <m:oMathParaPr>
                      <m:jc m:val="centerGroup"/>
                    </m:oMathParaPr>
                    <m:oMath xmlns:m="http://schemas.openxmlformats.org/officeDocument/2006/math">
                      <m:r>
                        <a:rPr lang="el-GR" sz="2400" b="1" i="0" smtClean="0">
                          <a:latin typeface="Cambria Math" panose="02040503050406030204" pitchFamily="18" charset="0"/>
                          <a:ea typeface="Cambria Math" panose="02040503050406030204" pitchFamily="18" charset="0"/>
                        </a:rPr>
                        <m:t>𝚽</m:t>
                      </m:r>
                    </m:oMath>
                  </m:oMathPara>
                </a14:m>
                <a:endParaRPr lang="en-US" sz="2400" b="1" dirty="0"/>
              </a:p>
            </p:txBody>
          </p:sp>
        </mc:Choice>
        <mc:Fallback xmlns="">
          <p:sp>
            <p:nvSpPr>
              <p:cNvPr id="10" name="TextBox 9"/>
              <p:cNvSpPr txBox="1">
                <a:spLocks noRot="1" noChangeAspect="1" noMove="1" noResize="1" noEditPoints="1" noAdjustHandles="1" noChangeArrowheads="1" noChangeShapeType="1" noTextEdit="1"/>
              </p:cNvSpPr>
              <p:nvPr/>
            </p:nvSpPr>
            <p:spPr>
              <a:xfrm>
                <a:off x="7126636" y="2933165"/>
                <a:ext cx="414026" cy="461665"/>
              </a:xfrm>
              <a:prstGeom prst="rect">
                <a:avLst/>
              </a:prstGeom>
              <a:blipFill rotWithShape="0">
                <a:blip r:embed="rId4"/>
                <a:stretch>
                  <a:fillRect l="-2941" r="-10294"/>
                </a:stretch>
              </a:blipFill>
            </p:spPr>
            <p:txBody>
              <a:bodyPr/>
              <a:lstStyle/>
              <a:p>
                <a:r>
                  <a:rPr lang="en-US">
                    <a:noFill/>
                  </a:rPr>
                  <a:t> </a:t>
                </a:r>
              </a:p>
            </p:txBody>
          </p:sp>
        </mc:Fallback>
      </mc:AlternateContent>
      <p:sp>
        <p:nvSpPr>
          <p:cNvPr id="11" name="Oval 10"/>
          <p:cNvSpPr/>
          <p:nvPr/>
        </p:nvSpPr>
        <p:spPr>
          <a:xfrm>
            <a:off x="6335486" y="2971800"/>
            <a:ext cx="227346" cy="31604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6299900" y="2919493"/>
            <a:ext cx="306802" cy="404558"/>
          </a:xfrm>
          <a:prstGeom prst="rect">
            <a:avLst/>
          </a:prstGeom>
          <a:noFill/>
        </p:spPr>
        <p:txBody>
          <a:bodyPr wrap="square" rtlCol="0">
            <a:spAutoFit/>
          </a:bodyPr>
          <a:lstStyle/>
          <a:p>
            <a:r>
              <a:rPr lang="en-US" sz="2000" b="1" dirty="0" smtClean="0"/>
              <a:t>V</a:t>
            </a:r>
            <a:endParaRPr lang="en-US" sz="2000" b="1" dirty="0"/>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64261" y="2048354"/>
            <a:ext cx="4151495" cy="2523646"/>
          </a:xfrm>
          <a:prstGeom prst="rect">
            <a:avLst/>
          </a:prstGeom>
        </p:spPr>
      </p:pic>
      <p:pic>
        <p:nvPicPr>
          <p:cNvPr id="22" name="Picture 2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63163" y="2047687"/>
            <a:ext cx="4152593" cy="2524314"/>
          </a:xfrm>
          <a:prstGeom prst="rect">
            <a:avLst/>
          </a:prstGeom>
        </p:spPr>
      </p:pic>
      <mc:AlternateContent xmlns:mc="http://schemas.openxmlformats.org/markup-compatibility/2006" xmlns:a14="http://schemas.microsoft.com/office/drawing/2010/main">
        <mc:Choice Requires="a14">
          <p:sp>
            <p:nvSpPr>
              <p:cNvPr id="13" name="Rectangle 12"/>
              <p:cNvSpPr/>
              <p:nvPr/>
            </p:nvSpPr>
            <p:spPr>
              <a:xfrm>
                <a:off x="7899937" y="3146740"/>
                <a:ext cx="490419" cy="404558"/>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000" b="1" i="1">
                              <a:latin typeface="Cambria Math" panose="02040503050406030204" pitchFamily="18" charset="0"/>
                            </a:rPr>
                          </m:ctrlPr>
                        </m:sSubPr>
                        <m:e>
                          <m:r>
                            <a:rPr lang="en-US" sz="2000" b="1" i="0">
                              <a:latin typeface="Cambria Math" panose="02040503050406030204" pitchFamily="18" charset="0"/>
                            </a:rPr>
                            <m:t>𝐂</m:t>
                          </m:r>
                        </m:e>
                        <m:sub>
                          <m:r>
                            <a:rPr lang="en-US" sz="2000" b="1" i="0">
                              <a:latin typeface="Cambria Math" panose="02040503050406030204" pitchFamily="18" charset="0"/>
                            </a:rPr>
                            <m:t>𝐁</m:t>
                          </m:r>
                        </m:sub>
                      </m:sSub>
                    </m:oMath>
                  </m:oMathPara>
                </a14:m>
                <a:endParaRPr lang="en-US" sz="2000" b="1" dirty="0"/>
              </a:p>
            </p:txBody>
          </p:sp>
        </mc:Choice>
        <mc:Fallback xmlns="">
          <p:sp>
            <p:nvSpPr>
              <p:cNvPr id="13" name="Rectangle 12"/>
              <p:cNvSpPr>
                <a:spLocks noRot="1" noChangeAspect="1" noMove="1" noResize="1" noEditPoints="1" noAdjustHandles="1" noChangeArrowheads="1" noChangeShapeType="1" noTextEdit="1"/>
              </p:cNvSpPr>
              <p:nvPr/>
            </p:nvSpPr>
            <p:spPr>
              <a:xfrm>
                <a:off x="7899937" y="3146740"/>
                <a:ext cx="490419" cy="404558"/>
              </a:xfrm>
              <a:prstGeom prst="rect">
                <a:avLst/>
              </a:prstGeom>
              <a:blipFill rotWithShape="0">
                <a:blip r:embed="rId7"/>
                <a:stretch>
                  <a:fillRect b="-2985"/>
                </a:stretch>
              </a:blipFill>
            </p:spPr>
            <p:txBody>
              <a:bodyPr/>
              <a:lstStyle/>
              <a:p>
                <a:r>
                  <a:rPr lang="en-US">
                    <a:noFill/>
                  </a:rPr>
                  <a:t> </a:t>
                </a:r>
              </a:p>
            </p:txBody>
          </p:sp>
        </mc:Fallback>
      </mc:AlternateContent>
      <p:pic>
        <p:nvPicPr>
          <p:cNvPr id="8" name="Content Placeholder 7"/>
          <p:cNvPicPr>
            <a:picLocks noGrp="1" noChangeAspect="1"/>
          </p:cNvPicPr>
          <p:nvPr>
            <p:ph sz="half" idx="2"/>
          </p:nvPr>
        </p:nvPicPr>
        <p:blipFill>
          <a:blip r:embed="rId8">
            <a:lum bright="-20000" contrast="40000"/>
          </a:blip>
          <a:stretch>
            <a:fillRect/>
          </a:stretch>
        </p:blipFill>
        <p:spPr>
          <a:xfrm>
            <a:off x="4461291" y="2057400"/>
            <a:ext cx="4149309" cy="2519023"/>
          </a:xfrm>
          <a:prstGeom prst="rect">
            <a:avLst/>
          </a:prstGeom>
        </p:spPr>
      </p:pic>
      <mc:AlternateContent xmlns:mc="http://schemas.openxmlformats.org/markup-compatibility/2006" xmlns:a14="http://schemas.microsoft.com/office/drawing/2010/main">
        <mc:Choice Requires="a14">
          <p:sp>
            <p:nvSpPr>
              <p:cNvPr id="24" name="Rectangle 23"/>
              <p:cNvSpPr/>
              <p:nvPr/>
            </p:nvSpPr>
            <p:spPr>
              <a:xfrm>
                <a:off x="8424981" y="3166233"/>
                <a:ext cx="490419" cy="404558"/>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000" b="1" i="1">
                              <a:latin typeface="Cambria Math" panose="02040503050406030204" pitchFamily="18" charset="0"/>
                            </a:rPr>
                          </m:ctrlPr>
                        </m:sSubPr>
                        <m:e>
                          <m:r>
                            <a:rPr lang="en-US" sz="2000" b="1" i="0">
                              <a:latin typeface="Cambria Math" panose="02040503050406030204" pitchFamily="18" charset="0"/>
                            </a:rPr>
                            <m:t>𝐂</m:t>
                          </m:r>
                        </m:e>
                        <m:sub>
                          <m:r>
                            <a:rPr lang="en-US" sz="2000" b="1" i="0">
                              <a:latin typeface="Cambria Math" panose="02040503050406030204" pitchFamily="18" charset="0"/>
                            </a:rPr>
                            <m:t>𝐁</m:t>
                          </m:r>
                        </m:sub>
                      </m:sSub>
                    </m:oMath>
                  </m:oMathPara>
                </a14:m>
                <a:endParaRPr lang="en-US" sz="2000" b="1" dirty="0"/>
              </a:p>
            </p:txBody>
          </p:sp>
        </mc:Choice>
        <mc:Fallback xmlns="">
          <p:sp>
            <p:nvSpPr>
              <p:cNvPr id="24" name="Rectangle 23"/>
              <p:cNvSpPr>
                <a:spLocks noRot="1" noChangeAspect="1" noMove="1" noResize="1" noEditPoints="1" noAdjustHandles="1" noChangeArrowheads="1" noChangeShapeType="1" noTextEdit="1"/>
              </p:cNvSpPr>
              <p:nvPr/>
            </p:nvSpPr>
            <p:spPr>
              <a:xfrm>
                <a:off x="8424981" y="3166233"/>
                <a:ext cx="490419" cy="404558"/>
              </a:xfrm>
              <a:prstGeom prst="rect">
                <a:avLst/>
              </a:prstGeom>
              <a:blipFill rotWithShape="0">
                <a:blip r:embed="rId9"/>
                <a:stretch>
                  <a:fillRect b="-2985"/>
                </a:stretch>
              </a:blipFill>
            </p:spPr>
            <p:txBody>
              <a:bodyPr/>
              <a:lstStyle/>
              <a:p>
                <a:r>
                  <a:rPr lang="en-US">
                    <a:noFill/>
                  </a:rPr>
                  <a:t> </a:t>
                </a:r>
              </a:p>
            </p:txBody>
          </p:sp>
        </mc:Fallback>
      </mc:AlternateContent>
      <p:grpSp>
        <p:nvGrpSpPr>
          <p:cNvPr id="3" name="Group 2"/>
          <p:cNvGrpSpPr/>
          <p:nvPr/>
        </p:nvGrpSpPr>
        <p:grpSpPr>
          <a:xfrm>
            <a:off x="5212855" y="3109126"/>
            <a:ext cx="457200" cy="400110"/>
            <a:chOff x="5212855" y="3109126"/>
            <a:chExt cx="457200" cy="400110"/>
          </a:xfrm>
        </p:grpSpPr>
        <p:sp>
          <p:nvSpPr>
            <p:cNvPr id="26" name="Oval 25"/>
            <p:cNvSpPr/>
            <p:nvPr/>
          </p:nvSpPr>
          <p:spPr>
            <a:xfrm>
              <a:off x="5309091" y="3189208"/>
              <a:ext cx="228600" cy="2286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5" name="TextBox 24"/>
                <p:cNvSpPr txBox="1"/>
                <p:nvPr/>
              </p:nvSpPr>
              <p:spPr>
                <a:xfrm>
                  <a:off x="5212855" y="3109126"/>
                  <a:ext cx="457200"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1" i="0" smtClean="0">
                            <a:latin typeface="Cambria Math" panose="02040503050406030204" pitchFamily="18" charset="0"/>
                          </a:rPr>
                          <m:t>𝐕</m:t>
                        </m:r>
                      </m:oMath>
                    </m:oMathPara>
                  </a14:m>
                  <a:endParaRPr lang="en-US" sz="2000" b="1" dirty="0"/>
                </a:p>
              </p:txBody>
            </p:sp>
          </mc:Choice>
          <mc:Fallback xmlns="">
            <p:sp>
              <p:nvSpPr>
                <p:cNvPr id="25" name="TextBox 24"/>
                <p:cNvSpPr txBox="1">
                  <a:spLocks noRot="1" noChangeAspect="1" noMove="1" noResize="1" noEditPoints="1" noAdjustHandles="1" noChangeArrowheads="1" noChangeShapeType="1" noTextEdit="1"/>
                </p:cNvSpPr>
                <p:nvPr/>
              </p:nvSpPr>
              <p:spPr>
                <a:xfrm>
                  <a:off x="5212855" y="3109126"/>
                  <a:ext cx="457200" cy="400110"/>
                </a:xfrm>
                <a:prstGeom prst="rect">
                  <a:avLst/>
                </a:prstGeom>
                <a:blipFill rotWithShape="0">
                  <a:blip r:embed="rId10"/>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2" name="Content Placeholder 1"/>
              <p:cNvSpPr>
                <a:spLocks noGrp="1"/>
              </p:cNvSpPr>
              <p:nvPr>
                <p:ph sz="half" idx="1"/>
              </p:nvPr>
            </p:nvSpPr>
            <p:spPr>
              <a:xfrm>
                <a:off x="342185" y="1279526"/>
                <a:ext cx="5598440" cy="5029200"/>
              </a:xfrm>
            </p:spPr>
            <p:txBody>
              <a:bodyPr/>
              <a:lstStyle/>
              <a:p>
                <a:pPr marL="0" indent="0">
                  <a:spcAft>
                    <a:spcPts val="600"/>
                  </a:spcAft>
                  <a:buNone/>
                </a:pPr>
                <a:r>
                  <a:rPr lang="en-US" u="sng" dirty="0" smtClean="0"/>
                  <a:t>Relevant Parameters:</a:t>
                </a:r>
                <a:endParaRPr lang="en-US" u="sng" dirty="0"/>
              </a:p>
              <a:p>
                <a:pPr marL="0" indent="0">
                  <a:buNone/>
                </a:pPr>
                <a:r>
                  <a:rPr lang="en-US" b="1" dirty="0" smtClean="0"/>
                  <a:t>Gate </a:t>
                </a:r>
                <a:r>
                  <a:rPr lang="en-US" b="1" dirty="0"/>
                  <a:t>charges </a:t>
                </a:r>
                <a14:m>
                  <m:oMath xmlns:m="http://schemas.openxmlformats.org/officeDocument/2006/math">
                    <m:sSub>
                      <m:sSubPr>
                        <m:ctrlPr>
                          <a:rPr lang="en-US" b="1" i="1">
                            <a:latin typeface="Cambria Math" panose="02040503050406030204" pitchFamily="18" charset="0"/>
                          </a:rPr>
                        </m:ctrlPr>
                      </m:sSubPr>
                      <m:e>
                        <m:r>
                          <a:rPr lang="en-US" b="1" i="1">
                            <a:latin typeface="Cambria Math" panose="02040503050406030204" pitchFamily="18" charset="0"/>
                          </a:rPr>
                          <m:t>𝑵</m:t>
                        </m:r>
                      </m:e>
                      <m:sub>
                        <m:r>
                          <a:rPr lang="en-US" b="1" i="1">
                            <a:latin typeface="Cambria Math" panose="02040503050406030204" pitchFamily="18" charset="0"/>
                          </a:rPr>
                          <m:t>𝒈</m:t>
                        </m:r>
                      </m:sub>
                    </m:sSub>
                  </m:oMath>
                </a14:m>
                <a:endParaRPr lang="en-US" b="1" dirty="0" smtClean="0"/>
              </a:p>
              <a:p>
                <a:r>
                  <a:rPr lang="en-US" dirty="0" smtClean="0"/>
                  <a:t>controllable by external voltage</a:t>
                </a:r>
              </a:p>
              <a:p>
                <a:pPr>
                  <a:spcAft>
                    <a:spcPts val="1200"/>
                  </a:spcAft>
                </a:pPr>
                <a:r>
                  <a:rPr lang="en-US" dirty="0" smtClean="0"/>
                  <a:t>AC drive line instead of DC charge line</a:t>
                </a:r>
              </a:p>
              <a:p>
                <a:pPr marL="0" indent="0">
                  <a:buNone/>
                </a:pPr>
                <a:r>
                  <a:rPr lang="en-US" b="1" dirty="0" smtClean="0"/>
                  <a:t>Charging energy </a:t>
                </a:r>
                <a14:m>
                  <m:oMath xmlns:m="http://schemas.openxmlformats.org/officeDocument/2006/math">
                    <m:sSub>
                      <m:sSubPr>
                        <m:ctrlPr>
                          <a:rPr lang="en-US" b="1" i="1">
                            <a:latin typeface="Cambria Math" panose="02040503050406030204" pitchFamily="18" charset="0"/>
                          </a:rPr>
                        </m:ctrlPr>
                      </m:sSubPr>
                      <m:e>
                        <m:r>
                          <a:rPr lang="en-US" b="1" i="1">
                            <a:latin typeface="Cambria Math" panose="02040503050406030204" pitchFamily="18" charset="0"/>
                          </a:rPr>
                          <m:t>𝑬</m:t>
                        </m:r>
                      </m:e>
                      <m:sub>
                        <m:r>
                          <a:rPr lang="en-US" b="1" i="1">
                            <a:latin typeface="Cambria Math" panose="02040503050406030204" pitchFamily="18" charset="0"/>
                          </a:rPr>
                          <m:t>𝑪</m:t>
                        </m:r>
                      </m:sub>
                    </m:sSub>
                  </m:oMath>
                </a14:m>
                <a:endParaRPr lang="en-US" b="1" dirty="0" smtClean="0"/>
              </a:p>
              <a:p>
                <a:pPr marL="0" indent="0">
                  <a:spcAft>
                    <a:spcPts val="1200"/>
                  </a:spcAft>
                  <a:buNone/>
                </a:pPr>
                <a14:m>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rPr>
                          <m:t>𝐸</m:t>
                        </m:r>
                      </m:e>
                      <m:sub>
                        <m:r>
                          <a:rPr lang="en-US" sz="1800" i="1">
                            <a:latin typeface="Cambria Math" panose="02040503050406030204" pitchFamily="18" charset="0"/>
                          </a:rPr>
                          <m:t>𝐶</m:t>
                        </m:r>
                      </m:sub>
                    </m:sSub>
                    <m:r>
                      <a:rPr lang="en-US" sz="1800" i="1">
                        <a:latin typeface="Cambria Math" panose="02040503050406030204" pitchFamily="18" charset="0"/>
                      </a:rPr>
                      <m:t>=</m:t>
                    </m:r>
                    <m:f>
                      <m:fPr>
                        <m:ctrlPr>
                          <a:rPr lang="en-US" sz="1800" i="1">
                            <a:latin typeface="Cambria Math" panose="02040503050406030204" pitchFamily="18" charset="0"/>
                          </a:rPr>
                        </m:ctrlPr>
                      </m:fPr>
                      <m:num>
                        <m:sSup>
                          <m:sSupPr>
                            <m:ctrlPr>
                              <a:rPr lang="en-US" sz="1800" i="1">
                                <a:latin typeface="Cambria Math" panose="02040503050406030204" pitchFamily="18" charset="0"/>
                              </a:rPr>
                            </m:ctrlPr>
                          </m:sSupPr>
                          <m:e>
                            <m:r>
                              <a:rPr lang="en-US" sz="1800" i="1">
                                <a:latin typeface="Cambria Math" panose="02040503050406030204" pitchFamily="18" charset="0"/>
                              </a:rPr>
                              <m:t>𝑒</m:t>
                            </m:r>
                          </m:e>
                          <m:sup>
                            <m:r>
                              <a:rPr lang="en-US" sz="1800" i="1">
                                <a:latin typeface="Cambria Math" panose="02040503050406030204" pitchFamily="18" charset="0"/>
                              </a:rPr>
                              <m:t>2</m:t>
                            </m:r>
                          </m:sup>
                        </m:sSup>
                      </m:num>
                      <m:den>
                        <m:r>
                          <a:rPr lang="en-US" sz="1800" i="1">
                            <a:latin typeface="Cambria Math" panose="02040503050406030204" pitchFamily="18" charset="0"/>
                          </a:rPr>
                          <m:t>2</m:t>
                        </m:r>
                        <m:sSub>
                          <m:sSubPr>
                            <m:ctrlPr>
                              <a:rPr lang="en-US" sz="1800" i="1">
                                <a:latin typeface="Cambria Math" panose="02040503050406030204" pitchFamily="18" charset="0"/>
                              </a:rPr>
                            </m:ctrlPr>
                          </m:sSubPr>
                          <m:e>
                            <m:r>
                              <a:rPr lang="en-US" sz="1800" i="1">
                                <a:latin typeface="Cambria Math" panose="02040503050406030204" pitchFamily="18" charset="0"/>
                              </a:rPr>
                              <m:t>𝐶</m:t>
                            </m:r>
                          </m:e>
                          <m:sub>
                            <m:r>
                              <a:rPr lang="en-US" sz="1800" i="1">
                                <a:latin typeface="Cambria Math" panose="02040503050406030204" pitchFamily="18" charset="0"/>
                              </a:rPr>
                              <m:t>𝑡𝑜𝑡</m:t>
                            </m:r>
                          </m:sub>
                        </m:sSub>
                      </m:den>
                    </m:f>
                  </m:oMath>
                </a14:m>
                <a:r>
                  <a:rPr lang="en-US" dirty="0" smtClean="0"/>
                  <a:t>	</a:t>
                </a:r>
                <a14:m>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rPr>
                          <m:t>𝐶</m:t>
                        </m:r>
                      </m:e>
                      <m:sub>
                        <m:r>
                          <a:rPr lang="en-US" sz="1800" i="1">
                            <a:latin typeface="Cambria Math" panose="02040503050406030204" pitchFamily="18" charset="0"/>
                          </a:rPr>
                          <m:t>𝑡𝑜𝑡</m:t>
                        </m:r>
                      </m:sub>
                    </m:sSub>
                    <m: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𝐶</m:t>
                        </m:r>
                      </m:e>
                      <m:sub>
                        <m:r>
                          <a:rPr lang="en-US" sz="1800" i="1">
                            <a:latin typeface="Cambria Math" panose="02040503050406030204" pitchFamily="18" charset="0"/>
                          </a:rPr>
                          <m:t>𝐵</m:t>
                        </m:r>
                      </m:sub>
                    </m:sSub>
                    <m: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𝐶</m:t>
                        </m:r>
                      </m:e>
                      <m:sub>
                        <m:r>
                          <a:rPr lang="en-US" sz="1800" i="1">
                            <a:latin typeface="Cambria Math" panose="02040503050406030204" pitchFamily="18" charset="0"/>
                          </a:rPr>
                          <m:t>𝑔</m:t>
                        </m:r>
                      </m:sub>
                    </m:sSub>
                    <m: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𝐶</m:t>
                        </m:r>
                      </m:e>
                      <m:sub>
                        <m:r>
                          <a:rPr lang="en-US" sz="1800" i="1">
                            <a:latin typeface="Cambria Math" panose="02040503050406030204" pitchFamily="18" charset="0"/>
                          </a:rPr>
                          <m:t>𝐽</m:t>
                        </m:r>
                      </m:sub>
                    </m:sSub>
                  </m:oMath>
                </a14:m>
                <a:endParaRPr lang="en-US" dirty="0" smtClean="0"/>
              </a:p>
              <a:p>
                <a:pPr marL="0" indent="0">
                  <a:buNone/>
                </a:pPr>
                <a:r>
                  <a:rPr lang="en-US" b="1" dirty="0" smtClean="0"/>
                  <a:t>Josephson energy </a:t>
                </a:r>
                <a14:m>
                  <m:oMath xmlns:m="http://schemas.openxmlformats.org/officeDocument/2006/math">
                    <m:sSub>
                      <m:sSubPr>
                        <m:ctrlPr>
                          <a:rPr lang="en-US" b="1" i="1">
                            <a:latin typeface="Cambria Math" panose="02040503050406030204" pitchFamily="18" charset="0"/>
                          </a:rPr>
                        </m:ctrlPr>
                      </m:sSubPr>
                      <m:e>
                        <m:r>
                          <a:rPr lang="en-US" b="1" i="1">
                            <a:latin typeface="Cambria Math" panose="02040503050406030204" pitchFamily="18" charset="0"/>
                          </a:rPr>
                          <m:t>𝑬</m:t>
                        </m:r>
                      </m:e>
                      <m:sub>
                        <m:r>
                          <a:rPr lang="en-US" b="1" i="1" smtClean="0">
                            <a:latin typeface="Cambria Math" panose="02040503050406030204" pitchFamily="18" charset="0"/>
                          </a:rPr>
                          <m:t>𝑱</m:t>
                        </m:r>
                      </m:sub>
                    </m:sSub>
                  </m:oMath>
                </a14:m>
                <a:endParaRPr lang="en-US" b="1" dirty="0" smtClean="0"/>
              </a:p>
              <a:p>
                <a:pPr marL="0" indent="0">
                  <a:buNone/>
                </a:pPr>
                <a:r>
                  <a:rPr lang="en-US" dirty="0" smtClean="0"/>
                  <a:t>can be changed by engineering</a:t>
                </a:r>
              </a:p>
              <a:p>
                <a:pPr marL="0" indent="0">
                  <a:buNone/>
                </a:pPr>
                <a:r>
                  <a:rPr lang="en-US" dirty="0" smtClean="0">
                    <a:sym typeface="Wingdings" panose="05000000000000000000" pitchFamily="2" charset="2"/>
                  </a:rPr>
                  <a:t> </a:t>
                </a:r>
                <a:r>
                  <a:rPr lang="en-US" dirty="0" smtClean="0"/>
                  <a:t>instead change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ea typeface="Cambria Math" panose="02040503050406030204" pitchFamily="18" charset="0"/>
                          </a:rPr>
                          <m:t>𝜑</m:t>
                        </m:r>
                      </m:e>
                    </m:acc>
                  </m:oMath>
                </a14:m>
                <a:endParaRPr lang="en-US" dirty="0" smtClean="0"/>
              </a:p>
              <a:p>
                <a:pPr marL="0" indent="0">
                  <a:buNone/>
                </a:pPr>
                <a14:m>
                  <m:oMathPara xmlns:m="http://schemas.openxmlformats.org/officeDocument/2006/math">
                    <m:oMathParaPr>
                      <m:jc m:val="left"/>
                    </m:oMathParaPr>
                    <m:oMath xmlns:m="http://schemas.openxmlformats.org/officeDocument/2006/math">
                      <m:sSub>
                        <m:sSubPr>
                          <m:ctrlPr>
                            <a:rPr lang="en-US" sz="1800" i="1">
                              <a:latin typeface="Cambria Math" panose="02040503050406030204" pitchFamily="18" charset="0"/>
                            </a:rPr>
                          </m:ctrlPr>
                        </m:sSubPr>
                        <m:e>
                          <m:acc>
                            <m:accPr>
                              <m:chr m:val="̂"/>
                              <m:ctrlPr>
                                <a:rPr lang="en-US" sz="1800" i="1">
                                  <a:latin typeface="Cambria Math" panose="02040503050406030204" pitchFamily="18" charset="0"/>
                                </a:rPr>
                              </m:ctrlPr>
                            </m:accPr>
                            <m:e>
                              <m:r>
                                <a:rPr lang="en-US" sz="1800" i="1">
                                  <a:latin typeface="Cambria Math" panose="02040503050406030204" pitchFamily="18" charset="0"/>
                                </a:rPr>
                                <m:t>𝐻</m:t>
                              </m:r>
                            </m:e>
                          </m:acc>
                        </m:e>
                        <m:sub>
                          <m:r>
                            <a:rPr lang="en-US" sz="1800" i="1">
                              <a:latin typeface="Cambria Math" panose="02040503050406030204" pitchFamily="18" charset="0"/>
                            </a:rPr>
                            <m:t>𝑚𝑎𝑔</m:t>
                          </m:r>
                        </m:sub>
                      </m:sSub>
                      <m:r>
                        <a:rPr lang="en-US" sz="1800" b="0" i="0" smtClean="0">
                          <a:latin typeface="Cambria Math" panose="02040503050406030204" pitchFamily="18" charset="0"/>
                        </a:rPr>
                        <m:t>=</m:t>
                      </m:r>
                      <m:r>
                        <a:rPr lang="en-US" sz="1800" i="1" smtClean="0">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𝐸</m:t>
                          </m:r>
                        </m:e>
                        <m:sub>
                          <m:r>
                            <a:rPr lang="en-US" sz="1800" i="1">
                              <a:latin typeface="Cambria Math" panose="02040503050406030204" pitchFamily="18" charset="0"/>
                            </a:rPr>
                            <m:t>𝐽</m:t>
                          </m:r>
                        </m:sub>
                      </m:sSub>
                      <m:func>
                        <m:funcPr>
                          <m:ctrlPr>
                            <a:rPr lang="en-US" sz="1800" i="1">
                              <a:latin typeface="Cambria Math" panose="02040503050406030204" pitchFamily="18" charset="0"/>
                            </a:rPr>
                          </m:ctrlPr>
                        </m:funcPr>
                        <m:fName>
                          <m:r>
                            <m:rPr>
                              <m:sty m:val="p"/>
                            </m:rPr>
                            <a:rPr lang="en-US" sz="1800">
                              <a:latin typeface="Cambria Math" panose="02040503050406030204" pitchFamily="18" charset="0"/>
                            </a:rPr>
                            <m:t>cos</m:t>
                          </m:r>
                        </m:fName>
                        <m:e>
                          <m:acc>
                            <m:accPr>
                              <m:chr m:val="̂"/>
                              <m:ctrlPr>
                                <a:rPr lang="en-US" sz="1800" i="1">
                                  <a:latin typeface="Cambria Math" panose="02040503050406030204" pitchFamily="18" charset="0"/>
                                </a:rPr>
                              </m:ctrlPr>
                            </m:accPr>
                            <m:e>
                              <m:r>
                                <a:rPr lang="en-US" sz="1800" i="1">
                                  <a:latin typeface="Cambria Math" panose="02040503050406030204" pitchFamily="18" charset="0"/>
                                  <a:ea typeface="Cambria Math" panose="02040503050406030204" pitchFamily="18" charset="0"/>
                                </a:rPr>
                                <m:t>𝜑</m:t>
                              </m:r>
                            </m:e>
                          </m:acc>
                        </m:e>
                      </m:func>
                      <m:r>
                        <a:rPr lang="en-US" sz="1800" b="0" i="1" smtClean="0">
                          <a:latin typeface="Cambria Math" panose="02040503050406030204" pitchFamily="18" charset="0"/>
                          <a:ea typeface="Cambria Math" panose="02040503050406030204" pitchFamily="18" charset="0"/>
                        </a:rPr>
                        <m:t>=</m:t>
                      </m:r>
                      <m: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𝐸</m:t>
                          </m:r>
                        </m:e>
                        <m:sub>
                          <m:r>
                            <a:rPr lang="en-US" sz="1800" i="1">
                              <a:latin typeface="Cambria Math" panose="02040503050406030204" pitchFamily="18" charset="0"/>
                            </a:rPr>
                            <m:t>𝐽</m:t>
                          </m:r>
                        </m:sub>
                      </m:sSub>
                      <m:func>
                        <m:funcPr>
                          <m:ctrlPr>
                            <a:rPr lang="en-US" sz="1800" i="1">
                              <a:latin typeface="Cambria Math" panose="02040503050406030204" pitchFamily="18" charset="0"/>
                            </a:rPr>
                          </m:ctrlPr>
                        </m:funcPr>
                        <m:fName>
                          <m:r>
                            <m:rPr>
                              <m:sty m:val="p"/>
                            </m:rPr>
                            <a:rPr lang="en-US" sz="1800">
                              <a:latin typeface="Cambria Math" panose="02040503050406030204" pitchFamily="18" charset="0"/>
                            </a:rPr>
                            <m:t>cos</m:t>
                          </m:r>
                        </m:fName>
                        <m:e>
                          <m:d>
                            <m:dPr>
                              <m:ctrlPr>
                                <a:rPr lang="en-US" sz="1800" i="1" smtClean="0">
                                  <a:latin typeface="Cambria Math" panose="02040503050406030204" pitchFamily="18" charset="0"/>
                                </a:rPr>
                              </m:ctrlPr>
                            </m:dPr>
                            <m:e>
                              <m:r>
                                <a:rPr lang="en-US" sz="1800" b="0" i="1" smtClean="0">
                                  <a:latin typeface="Cambria Math" panose="02040503050406030204" pitchFamily="18" charset="0"/>
                                </a:rPr>
                                <m:t>2</m:t>
                              </m:r>
                              <m:r>
                                <a:rPr lang="en-US" sz="1800" i="1" smtClean="0">
                                  <a:latin typeface="Cambria Math" panose="02040503050406030204" pitchFamily="18" charset="0"/>
                                  <a:ea typeface="Cambria Math" panose="02040503050406030204" pitchFamily="18" charset="0"/>
                                </a:rPr>
                                <m:t>𝜋</m:t>
                              </m:r>
                              <m:f>
                                <m:fPr>
                                  <m:ctrlPr>
                                    <a:rPr lang="en-US" sz="1800" i="1" smtClean="0">
                                      <a:latin typeface="Cambria Math" panose="02040503050406030204" pitchFamily="18" charset="0"/>
                                      <a:ea typeface="Cambria Math" panose="02040503050406030204" pitchFamily="18" charset="0"/>
                                    </a:rPr>
                                  </m:ctrlPr>
                                </m:fPr>
                                <m:num>
                                  <m:sSub>
                                    <m:sSubPr>
                                      <m:ctrlPr>
                                        <a:rPr lang="en-US" sz="1800" i="1" smtClean="0">
                                          <a:latin typeface="Cambria Math" panose="02040503050406030204" pitchFamily="18" charset="0"/>
                                          <a:ea typeface="Cambria Math" panose="02040503050406030204" pitchFamily="18" charset="0"/>
                                        </a:rPr>
                                      </m:ctrlPr>
                                    </m:sSubPr>
                                    <m:e>
                                      <m:r>
                                        <m:rPr>
                                          <m:sty m:val="p"/>
                                        </m:rPr>
                                        <a:rPr lang="el-GR" sz="1800" i="1" smtClean="0">
                                          <a:latin typeface="Cambria Math" panose="02040503050406030204" pitchFamily="18" charset="0"/>
                                          <a:ea typeface="Cambria Math" panose="02040503050406030204" pitchFamily="18" charset="0"/>
                                        </a:rPr>
                                        <m:t>Φ</m:t>
                                      </m:r>
                                    </m:e>
                                    <m:sub>
                                      <m:r>
                                        <a:rPr lang="en-US" sz="1800" b="0" i="1" smtClean="0">
                                          <a:latin typeface="Cambria Math" panose="02040503050406030204" pitchFamily="18" charset="0"/>
                                          <a:ea typeface="Cambria Math" panose="02040503050406030204" pitchFamily="18" charset="0"/>
                                        </a:rPr>
                                        <m:t>𝑒𝑥𝑡</m:t>
                                      </m:r>
                                    </m:sub>
                                  </m:sSub>
                                </m:num>
                                <m:den>
                                  <m:sSub>
                                    <m:sSubPr>
                                      <m:ctrlPr>
                                        <a:rPr lang="en-US" sz="1800" i="1" smtClean="0">
                                          <a:latin typeface="Cambria Math" panose="02040503050406030204" pitchFamily="18" charset="0"/>
                                          <a:ea typeface="Cambria Math" panose="02040503050406030204" pitchFamily="18" charset="0"/>
                                        </a:rPr>
                                      </m:ctrlPr>
                                    </m:sSubPr>
                                    <m:e>
                                      <m:r>
                                        <m:rPr>
                                          <m:sty m:val="p"/>
                                        </m:rPr>
                                        <a:rPr lang="el-GR" sz="1800" i="1" smtClean="0">
                                          <a:latin typeface="Cambria Math" panose="02040503050406030204" pitchFamily="18" charset="0"/>
                                          <a:ea typeface="Cambria Math" panose="02040503050406030204" pitchFamily="18" charset="0"/>
                                        </a:rPr>
                                        <m:t>Φ</m:t>
                                      </m:r>
                                    </m:e>
                                    <m:sub>
                                      <m:r>
                                        <a:rPr lang="en-US" sz="1800" b="0" i="1" smtClean="0">
                                          <a:latin typeface="Cambria Math" panose="02040503050406030204" pitchFamily="18" charset="0"/>
                                          <a:ea typeface="Cambria Math" panose="02040503050406030204" pitchFamily="18" charset="0"/>
                                        </a:rPr>
                                        <m:t>0</m:t>
                                      </m:r>
                                    </m:sub>
                                  </m:sSub>
                                </m:den>
                              </m:f>
                            </m:e>
                          </m:d>
                        </m:e>
                      </m:func>
                    </m:oMath>
                  </m:oMathPara>
                </a14:m>
                <a:endParaRPr lang="en-US" dirty="0" smtClean="0"/>
              </a:p>
              <a:p>
                <a:pPr marL="0" indent="0">
                  <a:buNone/>
                </a:pPr>
                <a:r>
                  <a:rPr lang="en-US" dirty="0" smtClean="0"/>
                  <a:t>magnetic flux through </a:t>
                </a:r>
                <a:r>
                  <a:rPr lang="en-US" u="sng" dirty="0" smtClean="0"/>
                  <a:t>two</a:t>
                </a:r>
                <a:r>
                  <a:rPr lang="en-US" dirty="0" smtClean="0"/>
                  <a:t> Josephson Junctions</a:t>
                </a:r>
                <a:endParaRPr lang="en-US" u="sng" dirty="0"/>
              </a:p>
            </p:txBody>
          </p:sp>
        </mc:Choice>
        <mc:Fallback xmlns="">
          <p:sp>
            <p:nvSpPr>
              <p:cNvPr id="2" name="Content Placeholder 1"/>
              <p:cNvSpPr>
                <a:spLocks noGrp="1" noRot="1" noChangeAspect="1" noMove="1" noResize="1" noEditPoints="1" noAdjustHandles="1" noChangeArrowheads="1" noChangeShapeType="1" noTextEdit="1"/>
              </p:cNvSpPr>
              <p:nvPr>
                <p:ph sz="half" idx="1"/>
              </p:nvPr>
            </p:nvSpPr>
            <p:spPr>
              <a:xfrm>
                <a:off x="342185" y="1279526"/>
                <a:ext cx="5598440" cy="5029200"/>
              </a:xfrm>
              <a:blipFill rotWithShape="0">
                <a:blip r:embed="rId11"/>
                <a:stretch>
                  <a:fillRect l="-218" t="-1455" r="-544"/>
                </a:stretch>
              </a:blipFill>
            </p:spPr>
            <p:txBody>
              <a:bodyPr/>
              <a:lstStyle/>
              <a:p>
                <a:r>
                  <a:rPr lang="en-US">
                    <a:noFill/>
                  </a:rPr>
                  <a:t> </a:t>
                </a:r>
              </a:p>
            </p:txBody>
          </p:sp>
        </mc:Fallback>
      </mc:AlternateContent>
      <p:sp>
        <p:nvSpPr>
          <p:cNvPr id="14" name="Oval 13"/>
          <p:cNvSpPr/>
          <p:nvPr/>
        </p:nvSpPr>
        <p:spPr>
          <a:xfrm>
            <a:off x="5235555" y="3134778"/>
            <a:ext cx="403245" cy="37445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1777069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3"/>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1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8"/>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p:bldP spid="24" grpId="0"/>
      <p:bldP spid="2" grpId="0" uiExpand="1" build="p"/>
      <p:bldP spid="14" grpId="0" animBg="1"/>
      <p:bldP spid="14"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sz="half" idx="1"/>
          </p:nvPr>
        </p:nvPicPr>
        <p:blipFill>
          <a:blip r:embed="rId3"/>
          <a:stretch>
            <a:fillRect/>
          </a:stretch>
        </p:blipFill>
        <p:spPr>
          <a:xfrm>
            <a:off x="4792311" y="2286000"/>
            <a:ext cx="4103688" cy="488246"/>
          </a:xfrm>
          <a:prstGeom prst="rect">
            <a:avLst/>
          </a:prstGeom>
        </p:spPr>
      </p:pic>
      <p:sp>
        <p:nvSpPr>
          <p:cNvPr id="4" name="Date Placeholder 3"/>
          <p:cNvSpPr>
            <a:spLocks noGrp="1"/>
          </p:cNvSpPr>
          <p:nvPr>
            <p:ph type="dt" sz="half" idx="10"/>
          </p:nvPr>
        </p:nvSpPr>
        <p:spPr/>
        <p:txBody>
          <a:bodyPr/>
          <a:lstStyle/>
          <a:p>
            <a:r>
              <a:rPr lang="en-US" smtClean="0"/>
              <a:t>4/4/2016</a:t>
            </a:r>
            <a:endParaRPr lang="en-GB" dirty="0"/>
          </a:p>
        </p:txBody>
      </p:sp>
      <p:sp>
        <p:nvSpPr>
          <p:cNvPr id="5" name="Footer Placeholder 4"/>
          <p:cNvSpPr>
            <a:spLocks noGrp="1"/>
          </p:cNvSpPr>
          <p:nvPr>
            <p:ph type="ftr" sz="quarter" idx="11"/>
          </p:nvPr>
        </p:nvSpPr>
        <p:spPr/>
        <p:txBody>
          <a:bodyPr/>
          <a:lstStyle/>
          <a:p>
            <a:r>
              <a:rPr lang="en-GB" smtClean="0"/>
              <a:t>Katharina Schneider, Robin Oswald</a:t>
            </a:r>
            <a:endParaRPr lang="en-GB" dirty="0"/>
          </a:p>
        </p:txBody>
      </p:sp>
      <p:sp>
        <p:nvSpPr>
          <p:cNvPr id="6" name="Slide Number Placeholder 5"/>
          <p:cNvSpPr>
            <a:spLocks noGrp="1"/>
          </p:cNvSpPr>
          <p:nvPr>
            <p:ph type="sldNum" sz="quarter" idx="12"/>
          </p:nvPr>
        </p:nvSpPr>
        <p:spPr/>
        <p:txBody>
          <a:bodyPr/>
          <a:lstStyle/>
          <a:p>
            <a:fld id="{6C6AE60A-B69C-4790-82F7-3882EDF23186}" type="slidenum">
              <a:rPr lang="en-GB" smtClean="0"/>
              <a:t>9</a:t>
            </a:fld>
            <a:endParaRPr lang="en-GB" dirty="0"/>
          </a:p>
        </p:txBody>
      </p:sp>
      <p:sp>
        <p:nvSpPr>
          <p:cNvPr id="7" name="Title 6"/>
          <p:cNvSpPr>
            <a:spLocks noGrp="1"/>
          </p:cNvSpPr>
          <p:nvPr>
            <p:ph type="title"/>
          </p:nvPr>
        </p:nvSpPr>
        <p:spPr/>
        <p:txBody>
          <a:bodyPr/>
          <a:lstStyle/>
          <a:p>
            <a:r>
              <a:rPr lang="en-US" dirty="0" smtClean="0"/>
              <a:t>Summary</a:t>
            </a:r>
            <a:endParaRPr lang="en-US" dirty="0"/>
          </a:p>
        </p:txBody>
      </p:sp>
      <p:pic>
        <p:nvPicPr>
          <p:cNvPr id="11" name="Content Placeholder 10"/>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76200" y="1600200"/>
            <a:ext cx="4103687" cy="3524342"/>
          </a:xfrm>
        </p:spPr>
      </p:pic>
      <p:pic>
        <p:nvPicPr>
          <p:cNvPr id="12" name="Picture 11"/>
          <p:cNvPicPr>
            <a:picLocks noChangeAspect="1"/>
          </p:cNvPicPr>
          <p:nvPr/>
        </p:nvPicPr>
        <p:blipFill>
          <a:blip r:embed="rId5"/>
          <a:stretch>
            <a:fillRect/>
          </a:stretch>
        </p:blipFill>
        <p:spPr>
          <a:xfrm>
            <a:off x="8077200" y="2774246"/>
            <a:ext cx="812400" cy="381000"/>
          </a:xfrm>
          <a:prstGeom prst="rect">
            <a:avLst/>
          </a:prstGeom>
        </p:spPr>
      </p:pic>
      <p:sp>
        <p:nvSpPr>
          <p:cNvPr id="13" name="TextBox 12"/>
          <p:cNvSpPr txBox="1"/>
          <p:nvPr/>
        </p:nvSpPr>
        <p:spPr>
          <a:xfrm>
            <a:off x="533400" y="1371600"/>
            <a:ext cx="3505200" cy="400110"/>
          </a:xfrm>
          <a:prstGeom prst="rect">
            <a:avLst/>
          </a:prstGeom>
          <a:noFill/>
        </p:spPr>
        <p:txBody>
          <a:bodyPr wrap="square" rtlCol="0">
            <a:spAutoFit/>
          </a:bodyPr>
          <a:lstStyle/>
          <a:p>
            <a:r>
              <a:rPr lang="en-US" sz="2000" u="sng" dirty="0"/>
              <a:t>Cooper-Pair Box qubit</a:t>
            </a:r>
          </a:p>
        </p:txBody>
      </p:sp>
      <p:sp>
        <p:nvSpPr>
          <p:cNvPr id="14" name="TextBox 13"/>
          <p:cNvSpPr txBox="1"/>
          <p:nvPr/>
        </p:nvSpPr>
        <p:spPr>
          <a:xfrm>
            <a:off x="5398737" y="1447800"/>
            <a:ext cx="3505200" cy="400110"/>
          </a:xfrm>
          <a:prstGeom prst="rect">
            <a:avLst/>
          </a:prstGeom>
          <a:noFill/>
        </p:spPr>
        <p:txBody>
          <a:bodyPr wrap="square" rtlCol="0">
            <a:spAutoFit/>
          </a:bodyPr>
          <a:lstStyle/>
          <a:p>
            <a:r>
              <a:rPr lang="en-US" sz="2000" u="sng" dirty="0" err="1"/>
              <a:t>Transmon</a:t>
            </a:r>
            <a:r>
              <a:rPr lang="en-US" sz="2000" u="sng" dirty="0"/>
              <a:t> qubit</a:t>
            </a:r>
          </a:p>
        </p:txBody>
      </p:sp>
      <mc:AlternateContent xmlns:mc="http://schemas.openxmlformats.org/markup-compatibility/2006" xmlns:a14="http://schemas.microsoft.com/office/drawing/2010/main">
        <mc:Choice Requires="a14">
          <p:sp>
            <p:nvSpPr>
              <p:cNvPr id="15" name="TextBox 14"/>
              <p:cNvSpPr txBox="1"/>
              <p:nvPr/>
            </p:nvSpPr>
            <p:spPr>
              <a:xfrm>
                <a:off x="4746749" y="3262492"/>
                <a:ext cx="4397251" cy="602024"/>
              </a:xfrm>
              <a:prstGeom prst="rect">
                <a:avLst/>
              </a:prstGeom>
              <a:noFill/>
            </p:spPr>
            <p:txBody>
              <a:bodyPr wrap="square" rtlCol="0">
                <a:spAutoFit/>
              </a:bodyPr>
              <a:lstStyle/>
              <a:p>
                <a:r>
                  <a:rPr lang="en-US" sz="1100" dirty="0" smtClean="0"/>
                  <a:t>Fink et al., “</a:t>
                </a:r>
                <a:r>
                  <a:rPr lang="en-US" sz="1100" dirty="0"/>
                  <a:t>Climbing the Jaynes–Cummings ladder and observing</a:t>
                </a:r>
              </a:p>
              <a:p>
                <a:r>
                  <a:rPr lang="en-US" sz="1100" dirty="0"/>
                  <a:t>its </a:t>
                </a:r>
                <a14:m>
                  <m:oMath xmlns:m="http://schemas.openxmlformats.org/officeDocument/2006/math">
                    <m:rad>
                      <m:radPr>
                        <m:degHide m:val="on"/>
                        <m:ctrlPr>
                          <a:rPr lang="en-US" sz="1100" i="1" smtClean="0">
                            <a:latin typeface="Cambria Math" panose="02040503050406030204" pitchFamily="18" charset="0"/>
                          </a:rPr>
                        </m:ctrlPr>
                      </m:radPr>
                      <m:deg/>
                      <m:e>
                        <m:r>
                          <a:rPr lang="en-US" sz="1100" b="0" i="1" smtClean="0">
                            <a:latin typeface="Cambria Math" panose="02040503050406030204" pitchFamily="18" charset="0"/>
                          </a:rPr>
                          <m:t>𝑛</m:t>
                        </m:r>
                      </m:e>
                    </m:rad>
                  </m:oMath>
                </a14:m>
                <a:r>
                  <a:rPr lang="en-US" sz="1100" dirty="0" smtClean="0"/>
                  <a:t> nonlinearity </a:t>
                </a:r>
                <a:r>
                  <a:rPr lang="en-US" sz="1100" dirty="0"/>
                  <a:t>in a cavity QED system</a:t>
                </a:r>
                <a:r>
                  <a:rPr lang="en-US" sz="1100" dirty="0" smtClean="0"/>
                  <a:t>”,  Nat. Lett. 454(17), 315-318 (2008)</a:t>
                </a:r>
                <a:endParaRPr lang="en-US" sz="1100" dirty="0"/>
              </a:p>
            </p:txBody>
          </p:sp>
        </mc:Choice>
        <mc:Fallback xmlns="">
          <p:sp>
            <p:nvSpPr>
              <p:cNvPr id="15" name="TextBox 14"/>
              <p:cNvSpPr txBox="1">
                <a:spLocks noRot="1" noChangeAspect="1" noMove="1" noResize="1" noEditPoints="1" noAdjustHandles="1" noChangeArrowheads="1" noChangeShapeType="1" noTextEdit="1"/>
              </p:cNvSpPr>
              <p:nvPr/>
            </p:nvSpPr>
            <p:spPr>
              <a:xfrm>
                <a:off x="4746749" y="3262492"/>
                <a:ext cx="4397251" cy="602024"/>
              </a:xfrm>
              <a:prstGeom prst="rect">
                <a:avLst/>
              </a:prstGeom>
              <a:blipFill rotWithShape="0">
                <a:blip r:embed="rId6"/>
                <a:stretch>
                  <a:fillRect t="-1010" b="-6061"/>
                </a:stretch>
              </a:blipFill>
            </p:spPr>
            <p:txBody>
              <a:bodyPr/>
              <a:lstStyle/>
              <a:p>
                <a:r>
                  <a:rPr lang="en-US">
                    <a:noFill/>
                  </a:rPr>
                  <a:t> </a:t>
                </a:r>
              </a:p>
            </p:txBody>
          </p:sp>
        </mc:Fallback>
      </mc:AlternateContent>
      <p:sp>
        <p:nvSpPr>
          <p:cNvPr id="16" name="TextBox 15"/>
          <p:cNvSpPr txBox="1"/>
          <p:nvPr/>
        </p:nvSpPr>
        <p:spPr>
          <a:xfrm>
            <a:off x="395060" y="5334000"/>
            <a:ext cx="4397251" cy="600164"/>
          </a:xfrm>
          <a:prstGeom prst="rect">
            <a:avLst/>
          </a:prstGeom>
          <a:noFill/>
        </p:spPr>
        <p:txBody>
          <a:bodyPr wrap="square" rtlCol="0">
            <a:spAutoFit/>
          </a:bodyPr>
          <a:lstStyle/>
          <a:p>
            <a:r>
              <a:rPr lang="en-US" sz="1100" dirty="0"/>
              <a:t>Cooper pair box </a:t>
            </a:r>
            <a:r>
              <a:rPr lang="en-US" sz="1100" dirty="0" smtClean="0"/>
              <a:t>qubit from </a:t>
            </a:r>
            <a:r>
              <a:rPr lang="en-US" sz="1100" dirty="0"/>
              <a:t>R. </a:t>
            </a:r>
            <a:r>
              <a:rPr lang="en-US" sz="1100" dirty="0" err="1"/>
              <a:t>Schoelkopf’s</a:t>
            </a:r>
            <a:r>
              <a:rPr lang="en-US" sz="1100" dirty="0"/>
              <a:t> </a:t>
            </a:r>
            <a:r>
              <a:rPr lang="en-US" sz="1100" dirty="0" smtClean="0"/>
              <a:t>laboratory.</a:t>
            </a:r>
          </a:p>
          <a:p>
            <a:r>
              <a:rPr lang="en-US" sz="1100" dirty="0" smtClean="0"/>
              <a:t>Found in </a:t>
            </a:r>
            <a:r>
              <a:rPr lang="en-US" sz="1100" dirty="0" err="1" smtClean="0"/>
              <a:t>S.M.Girvin</a:t>
            </a:r>
            <a:r>
              <a:rPr lang="en-US" sz="1100" dirty="0" smtClean="0"/>
              <a:t>, “</a:t>
            </a:r>
            <a:r>
              <a:rPr lang="en-US" sz="1100" dirty="0" err="1" smtClean="0"/>
              <a:t>Cicuit</a:t>
            </a:r>
            <a:r>
              <a:rPr lang="en-US" sz="1100" dirty="0" smtClean="0"/>
              <a:t> QED: superconducting qubits coupled to microwave photons” Lecture Notes </a:t>
            </a:r>
            <a:r>
              <a:rPr lang="en-US" sz="1100" dirty="0" err="1" smtClean="0"/>
              <a:t>LesHouches</a:t>
            </a:r>
            <a:r>
              <a:rPr lang="en-US" sz="1100" dirty="0" smtClean="0"/>
              <a:t> 2011</a:t>
            </a:r>
            <a:endParaRPr lang="en-US" sz="1100" dirty="0"/>
          </a:p>
        </p:txBody>
      </p:sp>
      <p:sp>
        <p:nvSpPr>
          <p:cNvPr id="17" name="TextBox 16"/>
          <p:cNvSpPr txBox="1"/>
          <p:nvPr/>
        </p:nvSpPr>
        <p:spPr>
          <a:xfrm>
            <a:off x="4746748" y="4230636"/>
            <a:ext cx="4244851" cy="1354217"/>
          </a:xfrm>
          <a:prstGeom prst="rect">
            <a:avLst/>
          </a:prstGeom>
          <a:ln w="38100"/>
        </p:spPr>
        <p:style>
          <a:lnRef idx="2">
            <a:schemeClr val="accent1"/>
          </a:lnRef>
          <a:fillRef idx="1">
            <a:schemeClr val="lt1"/>
          </a:fillRef>
          <a:effectRef idx="0">
            <a:schemeClr val="accent1"/>
          </a:effectRef>
          <a:fontRef idx="minor">
            <a:schemeClr val="dk1"/>
          </a:fontRef>
        </p:style>
        <p:txBody>
          <a:bodyPr wrap="square" rtlCol="0" anchor="ctr">
            <a:spAutoFit/>
          </a:bodyPr>
          <a:lstStyle/>
          <a:p>
            <a:pPr algn="ctr">
              <a:spcAft>
                <a:spcPts val="1200"/>
              </a:spcAft>
            </a:pPr>
            <a:r>
              <a:rPr lang="en-US" sz="2400" b="1" dirty="0">
                <a:latin typeface="+mj-lt"/>
                <a:ea typeface="+mj-ea"/>
                <a:cs typeface="+mj-cs"/>
              </a:rPr>
              <a:t>Thanks for your attention </a:t>
            </a:r>
            <a:r>
              <a:rPr lang="en-US" sz="2400" b="1" dirty="0" smtClean="0">
                <a:latin typeface="+mj-lt"/>
                <a:ea typeface="+mj-ea"/>
                <a:cs typeface="+mj-cs"/>
              </a:rPr>
              <a:t>!</a:t>
            </a:r>
            <a:endParaRPr lang="en-US" sz="2400" b="1" dirty="0">
              <a:latin typeface="+mj-lt"/>
              <a:ea typeface="+mj-ea"/>
              <a:cs typeface="+mj-cs"/>
            </a:endParaRPr>
          </a:p>
          <a:p>
            <a:pPr algn="ctr"/>
            <a:r>
              <a:rPr lang="en-US" sz="2400" b="1" dirty="0" smtClean="0">
                <a:latin typeface="+mj-lt"/>
                <a:ea typeface="+mj-ea"/>
                <a:cs typeface="+mj-cs"/>
              </a:rPr>
              <a:t>Next: Robin Oswald, Circuit QED for the </a:t>
            </a:r>
            <a:r>
              <a:rPr lang="en-US" sz="2400" b="1" dirty="0" err="1" smtClean="0">
                <a:latin typeface="+mj-lt"/>
                <a:ea typeface="+mj-ea"/>
                <a:cs typeface="+mj-cs"/>
              </a:rPr>
              <a:t>Transmon</a:t>
            </a:r>
            <a:endParaRPr lang="en-US" sz="2400" b="1" dirty="0">
              <a:latin typeface="+mj-lt"/>
              <a:ea typeface="+mj-ea"/>
              <a:cs typeface="+mj-cs"/>
            </a:endParaRPr>
          </a:p>
        </p:txBody>
      </p:sp>
    </p:spTree>
    <p:extLst>
      <p:ext uri="{BB962C8B-B14F-4D97-AF65-F5344CB8AC3E}">
        <p14:creationId xmlns:p14="http://schemas.microsoft.com/office/powerpoint/2010/main" val="17824501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ORIGINALHEIGHT" val="299,25"/>
  <p:tag name="ORIGINALWIDTH" val="1377,75"/>
  <p:tag name="OUTPUTDPI" val="1200"/>
  <p:tag name="LATEXADDIN" val="\documentclass{article}&#10;&#10;% ### Packages&#10;&#10;\usepackage{amsmath}&#10;\usepackage{braket}&#10;&#10;% ### Commands&#10;\newcommand{\sx}{\ensuremath{\hat{\sigma}_x}\,}&#10;\newcommand{\sy}{\ensuremath{\hat{\sigma}_y}\,}&#10;\newcommand{\sz}{\ensuremath{\hat{\sigma}_z}\,}&#10;\newcommand{\mrm}[1]{\mathrm{#1}}&#10;&#10;% ### Start&#10;\pagestyle{empty}&#10;\begin{document}&#10;&#10;\[&#10;\hat H_{\mrm{qm,LC}} = \hbar \omega_r \left( \hat a^{\dagger} \hat a + \frac{1}{2} \right)&#10;\]&#10;&#10;\end{document}"/>
  <p:tag name="IGUANATEXSIZE" val="20"/>
  <p:tag name="IGUANATEXCURSOR" val="417"/>
  <p:tag name="TRANSPARENCY" val="True"/>
  <p:tag name="FILENAME" val=""/>
  <p:tag name="INPUTTYPE" val="0"/>
  <p:tag name="LATEXENGINEID" val="0"/>
  <p:tag name="TEMPFOLDER" val="c:\temp\"/>
</p:tagLst>
</file>

<file path=ppt/tags/tag10.xml><?xml version="1.0" encoding="utf-8"?>
<p:tagLst xmlns:a="http://schemas.openxmlformats.org/drawingml/2006/main" xmlns:r="http://schemas.openxmlformats.org/officeDocument/2006/relationships" xmlns:p="http://schemas.openxmlformats.org/presentationml/2006/main">
  <p:tag name="ORIGINALHEIGHT" val="130,5"/>
  <p:tag name="ORIGINALWIDTH" val="1311"/>
  <p:tag name="OUTPUTDPI" val="1200"/>
  <p:tag name="LATEXADDIN" val="\documentclass{article}&#10;&#10;% ### Packages&#10;&#10;\usepackage{amsmath}&#10;\usepackage{braket}&#10;\usepackage[dvipsnames]{xcolor}&#10;&#10;% ### Commands&#10;\newcommand{\sx}{\ensuremath{\hat{\sigma}_x}\,}&#10;\newcommand{\sy}{\ensuremath{\hat{\sigma}_y}\,}&#10;\newcommand{\sz}{\ensuremath{\hat{\sigma}_z}\,}&#10;\newcommand{\mrm}[1]{\mathrm{#1}}&#10;&#10;% ### Start&#10;\pagestyle{empty}&#10;\begin{document}&#10;&#10;\[&#10;\text{where} \color{PineGreen} \quad g_{ij} = \bra{\Psi_i} \hat n \ket{\Psi_j}&#10;\]&#10;&#10;\end{document}"/>
  <p:tag name="IGUANATEXSIZE" val="20"/>
  <p:tag name="IGUANATEXCURSOR" val="114"/>
  <p:tag name="TRANSPARENCY" val="True"/>
  <p:tag name="FILENAME" val=""/>
  <p:tag name="INPUTTYPE" val="0"/>
  <p:tag name="LATEXENGINEID" val="0"/>
  <p:tag name="TEMPFOLDER" val="c:\temp\"/>
</p:tagLst>
</file>

<file path=ppt/tags/tag11.xml><?xml version="1.0" encoding="utf-8"?>
<p:tagLst xmlns:a="http://schemas.openxmlformats.org/drawingml/2006/main" xmlns:r="http://schemas.openxmlformats.org/officeDocument/2006/relationships" xmlns:p="http://schemas.openxmlformats.org/presentationml/2006/main">
  <p:tag name="ORIGINALHEIGHT" val="154,5"/>
  <p:tag name="ORIGINALWIDTH" val="2340,75"/>
  <p:tag name="OUTPUTDPI" val="1200"/>
  <p:tag name="LATEXADDIN" val="\documentclass{article}&#10;&#10;% ### Packages&#10;&#10;\usepackage{amsmath}&#10;\usepackage{braket}&#10;% Fix coloring in equations&#10;\usepackage[dvipsnames]{xcolor}&#10;\makeatletter&#10;\renewcommand*{\@textcolor}[3]{%&#10;  \protect\leavevmode&#10;  \begingroup&#10;    \color#1{#2}#3%&#10;  \endgroup&#10;}&#10;\makeatother&#10;&#10;% ### Commands&#10;\newcommand{\sx}{\ensuremath{\hat{\sigma}_x}\,}&#10;\newcommand{\sy}{\ensuremath{\hat{\sigma}_y}\,}&#10;\newcommand{\sz}{\ensuremath{\hat{\sigma}_z}\,}&#10;\newcommand{\mrm}[1]{\mathrm{#1}}&#10;&#10;% ### Start&#10;\pagestyle{empty}&#10;\begin{document}&#10;&#10;\[&#10;\hat H = \color{PineGreen} \hat H_{\mrm{T}} \color{black} + \color{blue} \hat H_{\mrm{R}} \color{black} + \hat H_{\mrm{ \color{PineGreen}T\color{blue}R}} \color{black} + H_{\mrm{Drive}} + H_{\mrm{Damping}}&#10;\]&#10;&#10;\end{document}"/>
  <p:tag name="IGUANATEXSIZE" val="20"/>
  <p:tag name="IGUANATEXCURSOR" val="629"/>
  <p:tag name="TRANSPARENCY" val="True"/>
  <p:tag name="FILENAME" val=""/>
  <p:tag name="INPUTTYPE" val="0"/>
  <p:tag name="LATEXENGINEID" val="0"/>
  <p:tag name="TEMPFOLDER" val="c:\temp\"/>
</p:tagLst>
</file>

<file path=ppt/tags/tag12.xml><?xml version="1.0" encoding="utf-8"?>
<p:tagLst xmlns:a="http://schemas.openxmlformats.org/drawingml/2006/main" xmlns:r="http://schemas.openxmlformats.org/officeDocument/2006/relationships" xmlns:p="http://schemas.openxmlformats.org/presentationml/2006/main">
  <p:tag name="ORIGINALHEIGHT" val="130,5"/>
  <p:tag name="ORIGINALWIDTH" val="1953"/>
  <p:tag name="OUTPUTDPI" val="1200"/>
  <p:tag name="LATEXADDIN" val="\documentclass{article}&#10;&#10;% ### Packages&#10;&#10;\usepackage{amsmath}&#10;\usepackage{braket}&#10;\usepackage[dvipsnames]{xcolor}&#10;&#10;% ### Commands&#10;\newcommand{\sx}{\ensuremath{\hat{\sigma}_x}\,}&#10;\newcommand{\sy}{\ensuremath{\hat{\sigma}_y}\,}&#10;\newcommand{\sz}{\ensuremath{\hat{\sigma}_z}\,}&#10;\newcommand{\mrm}[1]{\mathrm{#1}}&#10;&#10;% ### Start&#10;\pagestyle{empty}&#10;\begin{document}&#10;&#10;\[&#10;\color{PineGreen}\ket{\Psi_j} \color{black} = \text{Transmon energy eigenstates}&#10;\]&#10;&#10;\end{document}"/>
  <p:tag name="IGUANATEXSIZE" val="20"/>
  <p:tag name="IGUANATEXCURSOR" val="412"/>
  <p:tag name="TRANSPARENCY" val="True"/>
  <p:tag name="FILENAME" val=""/>
  <p:tag name="INPUTTYPE" val="0"/>
  <p:tag name="LATEXENGINEID" val="0"/>
  <p:tag name="TEMPFOLDER" val="c:\temp\"/>
</p:tagLst>
</file>

<file path=ppt/tags/tag13.xml><?xml version="1.0" encoding="utf-8"?>
<p:tagLst xmlns:a="http://schemas.openxmlformats.org/drawingml/2006/main" xmlns:r="http://schemas.openxmlformats.org/officeDocument/2006/relationships" xmlns:p="http://schemas.openxmlformats.org/presentationml/2006/main">
  <p:tag name="ORIGINALHEIGHT" val="125,25"/>
  <p:tag name="ORIGINALWIDTH" val="207,75"/>
  <p:tag name="OUTPUTDPI" val="1200"/>
  <p:tag name="LATEXADDIN" val="\documentclass{article}&#10;&#10;% ### Packages&#10;&#10;\usepackage{amsmath}&#10;\usepackage{braket}&#10;&#10;% ### Commands&#10;\newcommand{\sx}{\ensuremath{\hat{\sigma}_x}\,}&#10;\newcommand{\sy}{\ensuremath{\hat{\sigma}_y}\,}&#10;\newcommand{\sz}{\ensuremath{\hat{\sigma}_z}\,}&#10;\newcommand{\mrm}[1]{\mathrm{#1}}&#10;&#10;% ### Start&#10;\pagestyle{empty}&#10;\begin{document}&#10;&#10;\[&#10;\ket{\Psi_0}&#10;\]&#10;&#10;\end{document}"/>
  <p:tag name="IGUANATEXSIZE" val="20"/>
  <p:tag name="IGUANATEXCURSOR" val="340"/>
  <p:tag name="TRANSPARENCY" val="False"/>
  <p:tag name="FILENAME" val=""/>
  <p:tag name="INPUTTYPE" val="0"/>
  <p:tag name="LATEXENGINEID" val="0"/>
  <p:tag name="TEMPFOLDER" val="c:\temp\"/>
</p:tagLst>
</file>

<file path=ppt/tags/tag14.xml><?xml version="1.0" encoding="utf-8"?>
<p:tagLst xmlns:a="http://schemas.openxmlformats.org/drawingml/2006/main" xmlns:r="http://schemas.openxmlformats.org/officeDocument/2006/relationships" xmlns:p="http://schemas.openxmlformats.org/presentationml/2006/main">
  <p:tag name="ORIGINALHEIGHT" val="125,25"/>
  <p:tag name="ORIGINALWIDTH" val="207,75"/>
  <p:tag name="OUTPUTDPI" val="1200"/>
  <p:tag name="LATEXADDIN" val="\documentclass{article}&#10;&#10;% ### Packages&#10;&#10;\usepackage{amsmath}&#10;\usepackage{braket}&#10;&#10;% ### Commands&#10;\newcommand{\sx}{\ensuremath{\hat{\sigma}_x}\,}&#10;\newcommand{\sy}{\ensuremath{\hat{\sigma}_y}\,}&#10;\newcommand{\sz}{\ensuremath{\hat{\sigma}_z}\,}&#10;\newcommand{\mrm}[1]{\mathrm{#1}}&#10;&#10;% ### Start&#10;\pagestyle{empty}&#10;\begin{document}&#10;&#10;\[&#10;\ket{\Psi_1}&#10;\]&#10;&#10;\end{document}"/>
  <p:tag name="IGUANATEXSIZE" val="20"/>
  <p:tag name="IGUANATEXCURSOR" val="339"/>
  <p:tag name="TRANSPARENCY" val="False"/>
  <p:tag name="FILENAME" val=""/>
  <p:tag name="INPUTTYPE" val="0"/>
  <p:tag name="LATEXENGINEID" val="0"/>
  <p:tag name="TEMPFOLDER" val="c:\temp\"/>
</p:tagLst>
</file>

<file path=ppt/tags/tag15.xml><?xml version="1.0" encoding="utf-8"?>
<p:tagLst xmlns:a="http://schemas.openxmlformats.org/drawingml/2006/main" xmlns:r="http://schemas.openxmlformats.org/officeDocument/2006/relationships" xmlns:p="http://schemas.openxmlformats.org/presentationml/2006/main">
  <p:tag name="ORIGINALHEIGHT" val="125,25"/>
  <p:tag name="ORIGINALWIDTH" val="207,75"/>
  <p:tag name="OUTPUTDPI" val="1200"/>
  <p:tag name="LATEXADDIN" val="\documentclass{article}&#10;&#10;% ### Packages&#10;&#10;\usepackage{amsmath}&#10;\usepackage{braket}&#10;&#10;% ### Commands&#10;\newcommand{\sx}{\ensuremath{\hat{\sigma}_x}\,}&#10;\newcommand{\sy}{\ensuremath{\hat{\sigma}_y}\,}&#10;\newcommand{\sz}{\ensuremath{\hat{\sigma}_z}\,}&#10;\newcommand{\mrm}[1]{\mathrm{#1}}&#10;&#10;% ### Start&#10;\pagestyle{empty}&#10;\begin{document}&#10;&#10;\[&#10;\ket{\Psi_2}&#10;\]&#10;&#10;\end{document}"/>
  <p:tag name="IGUANATEXSIZE" val="20"/>
  <p:tag name="IGUANATEXCURSOR" val="339"/>
  <p:tag name="TRANSPARENCY" val="False"/>
  <p:tag name="FILENAME" val=""/>
  <p:tag name="INPUTTYPE" val="0"/>
  <p:tag name="LATEXENGINEID" val="0"/>
  <p:tag name="TEMPFOLDER" val="c:\temp\"/>
</p:tagLst>
</file>

<file path=ppt/tags/tag16.xml><?xml version="1.0" encoding="utf-8"?>
<p:tagLst xmlns:a="http://schemas.openxmlformats.org/drawingml/2006/main" xmlns:r="http://schemas.openxmlformats.org/officeDocument/2006/relationships" xmlns:p="http://schemas.openxmlformats.org/presentationml/2006/main">
  <p:tag name="ORIGINALHEIGHT" val="125,25"/>
  <p:tag name="ORIGINALWIDTH" val="207,75"/>
  <p:tag name="OUTPUTDPI" val="1200"/>
  <p:tag name="LATEXADDIN" val="\documentclass{article}&#10;&#10;% ### Packages&#10;&#10;\usepackage{amsmath}&#10;\usepackage{braket}&#10;&#10;% ### Commands&#10;\newcommand{\sx}{\ensuremath{\hat{\sigma}_x}\,}&#10;\newcommand{\sy}{\ensuremath{\hat{\sigma}_y}\,}&#10;\newcommand{\sz}{\ensuremath{\hat{\sigma}_z}\,}&#10;\newcommand{\mrm}[1]{\mathrm{#1}}&#10;&#10;% ### Start&#10;\pagestyle{empty}&#10;\begin{document}&#10;&#10;\[&#10;\ket{\Psi_0}&#10;\]&#10;&#10;\end{document}"/>
  <p:tag name="IGUANATEXSIZE" val="20"/>
  <p:tag name="IGUANATEXCURSOR" val="340"/>
  <p:tag name="TRANSPARENCY" val="True"/>
  <p:tag name="FILENAME" val=""/>
  <p:tag name="INPUTTYPE" val="0"/>
  <p:tag name="LATEXENGINEID" val="0"/>
  <p:tag name="TEMPFOLDER" val="c:\temp\"/>
</p:tagLst>
</file>

<file path=ppt/tags/tag17.xml><?xml version="1.0" encoding="utf-8"?>
<p:tagLst xmlns:a="http://schemas.openxmlformats.org/drawingml/2006/main" xmlns:r="http://schemas.openxmlformats.org/officeDocument/2006/relationships" xmlns:p="http://schemas.openxmlformats.org/presentationml/2006/main">
  <p:tag name="ORIGINALHEIGHT" val="125,25"/>
  <p:tag name="ORIGINALWIDTH" val="207,75"/>
  <p:tag name="OUTPUTDPI" val="1200"/>
  <p:tag name="LATEXADDIN" val="\documentclass{article}&#10;&#10;% ### Packages&#10;&#10;\usepackage{amsmath}&#10;\usepackage{braket}&#10;&#10;% ### Commands&#10;\newcommand{\sx}{\ensuremath{\hat{\sigma}_x}\,}&#10;\newcommand{\sy}{\ensuremath{\hat{\sigma}_y}\,}&#10;\newcommand{\sz}{\ensuremath{\hat{\sigma}_z}\,}&#10;\newcommand{\mrm}[1]{\mathrm{#1}}&#10;&#10;% ### Start&#10;\pagestyle{empty}&#10;\begin{document}&#10;&#10;\[&#10;\ket{\Psi_1}&#10;\]&#10;&#10;\end{document}"/>
  <p:tag name="IGUANATEXSIZE" val="20"/>
  <p:tag name="IGUANATEXCURSOR" val="339"/>
  <p:tag name="TRANSPARENCY" val="True"/>
  <p:tag name="FILENAME" val=""/>
  <p:tag name="INPUTTYPE" val="0"/>
  <p:tag name="LATEXENGINEID" val="0"/>
  <p:tag name="TEMPFOLDER" val="c:\temp\"/>
</p:tagLst>
</file>

<file path=ppt/tags/tag18.xml><?xml version="1.0" encoding="utf-8"?>
<p:tagLst xmlns:a="http://schemas.openxmlformats.org/drawingml/2006/main" xmlns:r="http://schemas.openxmlformats.org/officeDocument/2006/relationships" xmlns:p="http://schemas.openxmlformats.org/presentationml/2006/main">
  <p:tag name="ORIGINALHEIGHT" val="125,25"/>
  <p:tag name="ORIGINALWIDTH" val="207,75"/>
  <p:tag name="OUTPUTDPI" val="1200"/>
  <p:tag name="LATEXADDIN" val="\documentclass{article}&#10;&#10;% ### Packages&#10;&#10;\usepackage{amsmath}&#10;\usepackage{braket}&#10;&#10;% ### Commands&#10;\newcommand{\sx}{\ensuremath{\hat{\sigma}_x}\,}&#10;\newcommand{\sy}{\ensuremath{\hat{\sigma}_y}\,}&#10;\newcommand{\sz}{\ensuremath{\hat{\sigma}_z}\,}&#10;\newcommand{\mrm}[1]{\mathrm{#1}}&#10;&#10;% ### Start&#10;\pagestyle{empty}&#10;\begin{document}&#10;&#10;\[&#10;\ket{\Psi_2}&#10;\]&#10;&#10;\end{document}"/>
  <p:tag name="IGUANATEXSIZE" val="20"/>
  <p:tag name="IGUANATEXCURSOR" val="339"/>
  <p:tag name="TRANSPARENCY" val="True"/>
  <p:tag name="FILENAME" val=""/>
  <p:tag name="INPUTTYPE" val="0"/>
  <p:tag name="LATEXENGINEID" val="0"/>
  <p:tag name="TEMPFOLDER" val="c:\temp\"/>
</p:tagLst>
</file>

<file path=ppt/tags/tag19.xml><?xml version="1.0" encoding="utf-8"?>
<p:tagLst xmlns:a="http://schemas.openxmlformats.org/drawingml/2006/main" xmlns:r="http://schemas.openxmlformats.org/officeDocument/2006/relationships" xmlns:p="http://schemas.openxmlformats.org/presentationml/2006/main">
  <p:tag name="ORIGINALHEIGHT" val="130,5"/>
  <p:tag name="ORIGINALWIDTH" val="868,5"/>
  <p:tag name="OUTPUTDPI" val="1200"/>
  <p:tag name="LATEXADDIN" val="\documentclass{article}&#10;&#10;% ### Packages&#10;&#10;\usepackage{amsmath}&#10;\usepackage{braket}&#10;&#10;% ### Commands&#10;\newcommand{\sx}{\ensuremath{\hat{\sigma}_x}\,}&#10;\newcommand{\sy}{\ensuremath{\hat{\sigma}_y}\,}&#10;\newcommand{\sz}{\ensuremath{\hat{\sigma}_z}\,}&#10;\newcommand{\mrm}[1]{\mathrm{#1}}&#10;&#10;% ### Start&#10;\pagestyle{empty}&#10;\begin{document}&#10;&#10;\[&#10;g_{ij} = \bra{\Psi_i} \hat n \ket{\Psi_j}&#10;\]&#10;&#10;\end{document}"/>
  <p:tag name="IGUANATEXSIZE" val="20"/>
  <p:tag name="IGUANATEXCURSOR" val="369"/>
  <p:tag name="TRANSPARENCY" val="True"/>
  <p:tag name="FILENAME" val=""/>
  <p:tag name="INPUTTYPE" val="0"/>
  <p:tag name="LATEXENGINEID" val="0"/>
  <p:tag name="TEMPFOLDER" val="c:\temp\"/>
</p:tagLst>
</file>

<file path=ppt/tags/tag2.xml><?xml version="1.0" encoding="utf-8"?>
<p:tagLst xmlns:a="http://schemas.openxmlformats.org/drawingml/2006/main" xmlns:r="http://schemas.openxmlformats.org/officeDocument/2006/relationships" xmlns:p="http://schemas.openxmlformats.org/presentationml/2006/main">
  <p:tag name="ORIGINALHEIGHT" val="354,75"/>
  <p:tag name="ORIGINALWIDTH" val="2125,5"/>
  <p:tag name="OUTPUTDPI" val="1200"/>
  <p:tag name="LATEXADDIN" val="\documentclass{article}&#10;&#10;% ### Packages&#10;&#10;\usepackage{amsmath}&#10;\usepackage{braket}&#10;&#10;% ### Commands&#10;\newcommand{\sx}{\ensuremath{\hat{\sigma}_x}\,}&#10;\newcommand{\sy}{\ensuremath{\hat{\sigma}_y}\,}&#10;\newcommand{\sz}{\ensuremath{\hat{\sigma}_z}\,}&#10;\newcommand{\mrm}[1]{\mathrm{#1}}&#10;&#10;% ### Start&#10;\pagestyle{empty}&#10;\begin{document}&#10;&#10;\begin{align*}&#10;\hat a &amp; \propto \alpha \hat Q + i \beta \hat \Phi \quad \text{Annihilation operator} \\&#10;\hat{a}^{\dagger} &amp;\propto \alpha \hat Q - i \beta \hat \Phi \quad \text{Creation operator}&#10;\end{align*}&#10;&#10;\end{document}"/>
  <p:tag name="IGUANATEXSIZE" val="20"/>
  <p:tag name="IGUANATEXCURSOR" val="485"/>
  <p:tag name="TRANSPARENCY" val="True"/>
  <p:tag name="FILENAME" val=""/>
  <p:tag name="INPUTTYPE" val="0"/>
  <p:tag name="LATEXENGINEID" val="0"/>
  <p:tag name="TEMPFOLDER" val="c:\temp\"/>
</p:tagLst>
</file>

<file path=ppt/tags/tag20.xml><?xml version="1.0" encoding="utf-8"?>
<p:tagLst xmlns:a="http://schemas.openxmlformats.org/drawingml/2006/main" xmlns:r="http://schemas.openxmlformats.org/officeDocument/2006/relationships" xmlns:p="http://schemas.openxmlformats.org/presentationml/2006/main">
  <p:tag name="ORIGINALHEIGHT" val="342,75"/>
  <p:tag name="ORIGINALWIDTH" val="1792,5"/>
  <p:tag name="OUTPUTDPI" val="1200"/>
  <p:tag name="LATEXADDIN" val="\documentclass{article}&#10;&#10;% ### Packages&#10;&#10;\usepackage{amsmath}&#10;\usepackage{braket}&#10;&#10;% ### Commands&#10;\newcommand{\sx}{\ensuremath{\hat{\sigma}_x}\,}&#10;\newcommand{\sy}{\ensuremath{\hat{\sigma}_y}\,}&#10;\newcommand{\sz}{\ensuremath{\hat{\sigma}_z}\,}&#10;\newcommand{\mrm}[1]{\mathrm{#1}}&#10;&#10;% ### Start&#10;\pagestyle{empty}&#10;\begin{document}&#10;&#10;\[&#10;\lvert \bra{\Psi_{j+1}} \hat n \ket{\Psi_j} \rvert \propto \sqrt{j+1} \left(\frac{E_J}{E_C}\right)^{\frac{1}{4}}&#10;\]&#10;&#10;\end{document}"/>
  <p:tag name="IGUANATEXSIZE" val="20"/>
  <p:tag name="IGUANATEXCURSOR" val="378"/>
  <p:tag name="TRANSPARENCY" val="True"/>
  <p:tag name="FILENAME" val=""/>
  <p:tag name="INPUTTYPE" val="0"/>
  <p:tag name="LATEXENGINEID" val="0"/>
  <p:tag name="TEMPFOLDER" val="c:\temp\"/>
</p:tagLst>
</file>

<file path=ppt/tags/tag21.xml><?xml version="1.0" encoding="utf-8"?>
<p:tagLst xmlns:a="http://schemas.openxmlformats.org/drawingml/2006/main" xmlns:r="http://schemas.openxmlformats.org/officeDocument/2006/relationships" xmlns:p="http://schemas.openxmlformats.org/presentationml/2006/main">
  <p:tag name="ORIGINALHEIGHT" val="150"/>
  <p:tag name="ORIGINALWIDTH" val="633"/>
  <p:tag name="OUTPUTDPI" val="1200"/>
  <p:tag name="LATEXADDIN" val="\documentclass{article}&#10;&#10;% ### Packages&#10;&#10;\usepackage{amsmath}&#10;\usepackage{braket}&#10;&#10;% ### Commands&#10;\newcommand{\sx}{\ensuremath{\hat{\sigma}_x}\,}&#10;\newcommand{\sy}{\ensuremath{\hat{\sigma}_y}\,}&#10;\newcommand{\sz}{\ensuremath{\hat{\sigma}_z}\,}&#10;\newcommand{\mrm}[1]{\mathrm{#1}}&#10;&#10;% ### Start&#10;\pagestyle{empty}&#10;\begin{document}&#10;&#10;\[&#10;\hat n \propto ( \hat b - \hat{b}^{\dagger} )&#10;\]&#10;&#10;\end{document}"/>
  <p:tag name="IGUANATEXSIZE" val="20"/>
  <p:tag name="IGUANATEXCURSOR" val="373"/>
  <p:tag name="TRANSPARENCY" val="True"/>
  <p:tag name="FILENAME" val=""/>
  <p:tag name="INPUTTYPE" val="0"/>
  <p:tag name="LATEXENGINEID" val="0"/>
  <p:tag name="TEMPFOLDER" val="c:\temp\"/>
</p:tagLst>
</file>

<file path=ppt/tags/tag22.xml><?xml version="1.0" encoding="utf-8"?>
<p:tagLst xmlns:a="http://schemas.openxmlformats.org/drawingml/2006/main" xmlns:r="http://schemas.openxmlformats.org/officeDocument/2006/relationships" xmlns:p="http://schemas.openxmlformats.org/presentationml/2006/main">
  <p:tag name="ORIGINALHEIGHT" val="255,75"/>
  <p:tag name="ORIGINALWIDTH" val="2466"/>
  <p:tag name="OUTPUTDPI" val="1200"/>
  <p:tag name="LATEXADDIN" val="\documentclass{article}&#10;&#10;% ### Packages&#10;&#10;\usepackage{amsmath}&#10;\usepackage{braket}&#10;% Fix coloring in equations&#10;\usepackage[dvipsnames]{xcolor}&#10;\makeatletter&#10;\renewcommand*{\@textcolor}[3]{%&#10;  \protect\leavevmode&#10;  \begingroup&#10;    \color#1{#2}#3%&#10;  \endgroup&#10;}&#10;\makeatother&#10;&#10;% ### Commands&#10;\newcommand{\sx}{\ensuremath{\hat{\sigma}_x}\,}&#10;\newcommand{\sy}{\ensuremath{\hat{\sigma}_y}\,}&#10;\newcommand{\sz}{\ensuremath{\hat{\sigma}_z}\,}&#10;\newcommand{\s}{\ensuremath{\hat{\sigma}}\,}&#10;&#10;&#10;\newcommand{\mrm}[1]{\mathrm{#1}}&#10;&#10;% ### Start&#10;\pagestyle{empty}&#10;\begin{document}&#10;&#10;\[&#10;\hat H_{\mrm{JC}} = \color{PineGreen} \frac{ \hbar \omega_{01} }{2} \sz  \color{black} +  \color{Blue} \hbar \omega_r \hat a^{\dagger} \hat a \color{black} + \hbar \color{PineGreen} g  \color{black} \left( \color{PineGreen}\s_{-} \color{blue} \hat{a}^{\dagger} \color{black} + \color{PineGreen} \s_{+} \color{blue} \hat{a} \color{black}  \right)&#10;\]&#10;\end{document}"/>
  <p:tag name="IGUANATEXSIZE" val="20"/>
  <p:tag name="IGUANATEXCURSOR" val="887"/>
  <p:tag name="TRANSPARENCY" val="True"/>
  <p:tag name="FILENAME" val=""/>
  <p:tag name="INPUTTYPE" val="0"/>
  <p:tag name="LATEXENGINEID" val="0"/>
  <p:tag name="TEMPFOLDER" val="c:\temp\"/>
</p:tagLst>
</file>

<file path=ppt/tags/tag23.xml><?xml version="1.0" encoding="utf-8"?>
<p:tagLst xmlns:a="http://schemas.openxmlformats.org/drawingml/2006/main" xmlns:r="http://schemas.openxmlformats.org/officeDocument/2006/relationships" xmlns:p="http://schemas.openxmlformats.org/presentationml/2006/main">
  <p:tag name="ORIGINALHEIGHT" val="151,5"/>
  <p:tag name="ORIGINALWIDTH" val="2277,75"/>
  <p:tag name="OUTPUTDPI" val="1200"/>
  <p:tag name="LATEXADDIN" val="\documentclass{article}&#10;&#10;% ### Packages&#10;&#10;\usepackage{amsmath}&#10;\usepackage{braket}&#10;&#10;% ### Commands&#10;\newcommand{\sx}{\ensuremath{\hat{\sigma}_x}\,}&#10;\newcommand{\sy}{\ensuremath{\hat{\sigma}_y}\,}&#10;\newcommand{\sz}{\ensuremath{\hat{\sigma}_z}\,}&#10;\newcommand{\mrm}[1]{\mathrm{#1}}&#10;&#10;% ### Start&#10;\pagestyle{empty}&#10;\begin{document}&#10;&#10;\[&#10;\ket{\Psi_j} \approx (1-\epsilon_0) \ket{j} + \epsilon_2^{\pm} \ket{j \pm 2} + \epsilon_4^{\pm} \ket{j \pm 4}&#10;\]&#10;&#10;\end{document}"/>
  <p:tag name="IGUANATEXSIZE" val="20"/>
  <p:tag name="IGUANATEXCURSOR" val="348"/>
  <p:tag name="TRANSPARENCY" val="True"/>
  <p:tag name="FILENAME" val=""/>
  <p:tag name="INPUTTYPE" val="0"/>
  <p:tag name="LATEXENGINEID" val="0"/>
  <p:tag name="TEMPFOLDER" val="c:\temp\"/>
</p:tagLst>
</file>

<file path=ppt/tags/tag24.xml><?xml version="1.0" encoding="utf-8"?>
<p:tagLst xmlns:a="http://schemas.openxmlformats.org/drawingml/2006/main" xmlns:r="http://schemas.openxmlformats.org/officeDocument/2006/relationships" xmlns:p="http://schemas.openxmlformats.org/presentationml/2006/main">
  <p:tag name="ORIGINALHEIGHT" val="239,25"/>
  <p:tag name="ORIGINALWIDTH" val="1302"/>
  <p:tag name="OUTPUTDPI" val="1200"/>
  <p:tag name="LATEXADDIN" val="\documentclass{article}&#10;&#10;% ### Packages&#10;&#10;\usepackage{amsmath}&#10;\usepackage{braket}&#10;&#10;% ### Commands&#10;\newcommand{\sx}{\ensuremath{\hat{\sigma}_x}\,}&#10;\newcommand{\sy}{\ensuremath{\hat{\sigma}_y}\,}&#10;\newcommand{\sz}{\ensuremath{\hat{\sigma}_z}\,}&#10;\newcommand{\mrm}[1]{\mathrm{#1}}&#10;&#10;% ### Start&#10;\pagestyle{empty}&#10;\begin{document}&#10;&#10;\[&#10;\lvert \bra{\Psi_{j+k}} \hat n \ket{\Psi_j} \xrightarrow{\frac{E_J}{E_C} \rightarrow \infty} 0&#10;\]&#10;&#10;\end{document}"/>
  <p:tag name="IGUANATEXSIZE" val="20"/>
  <p:tag name="IGUANATEXCURSOR" val="400"/>
  <p:tag name="TRANSPARENCY" val="True"/>
  <p:tag name="FILENAME" val=""/>
  <p:tag name="INPUTTYPE" val="0"/>
  <p:tag name="LATEXENGINEID" val="0"/>
  <p:tag name="TEMPFOLDER" val="c:\temp\"/>
</p:tagLst>
</file>

<file path=ppt/tags/tag25.xml><?xml version="1.0" encoding="utf-8"?>
<p:tagLst xmlns:a="http://schemas.openxmlformats.org/drawingml/2006/main" xmlns:r="http://schemas.openxmlformats.org/officeDocument/2006/relationships" xmlns:p="http://schemas.openxmlformats.org/presentationml/2006/main">
  <p:tag name="ORIGINALHEIGHT" val="283,5"/>
  <p:tag name="ORIGINALWIDTH" val="3694,5"/>
  <p:tag name="OUTPUTDPI" val="1200"/>
  <p:tag name="LATEXADDIN" val="\documentclass{article}&#10;&#10;% ### Packages&#10;&#10;\usepackage{amsmath}&#10;\usepackage{braket}&#10;% Fix coloring in equations&#10;\usepackage[dvipsnames]{xcolor}&#10;\makeatletter&#10;\renewcommand*{\@textcolor}[3]{%&#10;  \protect\leavevmode&#10;  \begingroup&#10;    \color#1{#2}#3%&#10;  \endgroup&#10;}&#10;\makeatother&#10;&#10;% ### Commands&#10;\newcommand{\sx}{\ensuremath{\hat{\sigma}_x}\,}&#10;\newcommand{\sy}{\ensuremath{\hat{\sigma}_y}\,}&#10;\newcommand{\sz}{\ensuremath{\hat{\sigma}_z}\,}&#10;\newcommand{\mrm}[1]{\mathrm{#1}}&#10;&#10;% ### Start&#10;\pagestyle{empty}&#10;\begin{document}&#10;&#10;\[&#10;\hat{H} = \color{PineGreen} \hbar \sum_j \omega_j \ket{\Psi_j} \bra{\Psi_j} \color{black} + \color{blue} \hbar \omega_r \hat{a}^{\dagger} \hat a \color{black} + \hbar \sum_i \left( \color{PineGreen} g_{i,i+1} \ket{\Psi_i} \bra{\Psi_{i+1}} \color{blue} \hat{a}^{\dagger} \color{black} + \text{H.c.} \right)&#10;\]&#10;&#10;\end{document}"/>
  <p:tag name="IGUANATEXSIZE" val="20"/>
  <p:tag name="IGUANATEXCURSOR" val="608"/>
  <p:tag name="TRANSPARENCY" val="True"/>
  <p:tag name="FILENAME" val=""/>
  <p:tag name="INPUTTYPE" val="0"/>
  <p:tag name="LATEXENGINEID" val="0"/>
  <p:tag name="TEMPFOLDER" val="c:\temp\"/>
</p:tagLst>
</file>

<file path=ppt/tags/tag26.xml><?xml version="1.0" encoding="utf-8"?>
<p:tagLst xmlns:a="http://schemas.openxmlformats.org/drawingml/2006/main" xmlns:r="http://schemas.openxmlformats.org/officeDocument/2006/relationships" xmlns:p="http://schemas.openxmlformats.org/presentationml/2006/main">
  <p:tag name="ORIGINALHEIGHT" val="125,25"/>
  <p:tag name="ORIGINALWIDTH" val="627,75"/>
  <p:tag name="OUTPUTDPI" val="1200"/>
  <p:tag name="LATEXADDIN" val="\documentclass{article}&#10;&#10;% ### Packages&#10;&#10;\usepackage{amsmath}&#10;\usepackage{braket}&#10;&#10;% ### Commands&#10;\newcommand{\sx}{\ensuremath{\hat{\sigma}_x}\,}&#10;\newcommand{\sy}{\ensuremath{\hat{\sigma}_y}\,}&#10;\newcommand{\sz}{\ensuremath{\hat{\sigma}_z}\,}&#10;\newcommand{\mrm}[1]{\mathrm{#1}}&#10;&#10;% ### Start&#10;\pagestyle{empty}&#10;\begin{document}&#10;&#10;\[&#10;\lvert \bra{\Psi_2} \hat n \ket{\Psi_1} \rvert&#10;\]&#10;&#10;\end{document}"/>
  <p:tag name="IGUANATEXSIZE" val="14"/>
  <p:tag name="IGUANATEXCURSOR" val="358"/>
  <p:tag name="TRANSPARENCY" val="True"/>
  <p:tag name="FILENAME" val=""/>
  <p:tag name="INPUTTYPE" val="0"/>
  <p:tag name="LATEXENGINEID" val="0"/>
  <p:tag name="TEMPFOLDER" val="c:\temp\"/>
</p:tagLst>
</file>

<file path=ppt/tags/tag27.xml><?xml version="1.0" encoding="utf-8"?>
<p:tagLst xmlns:a="http://schemas.openxmlformats.org/drawingml/2006/main" xmlns:r="http://schemas.openxmlformats.org/officeDocument/2006/relationships" xmlns:p="http://schemas.openxmlformats.org/presentationml/2006/main">
  <p:tag name="ORIGINALHEIGHT" val="125,25"/>
  <p:tag name="ORIGINALWIDTH" val="627,75"/>
  <p:tag name="OUTPUTDPI" val="1200"/>
  <p:tag name="LATEXADDIN" val="\documentclass{article}&#10;&#10;% ### Packages&#10;&#10;\usepackage{amsmath}&#10;\usepackage{braket}&#10;&#10;% ### Commands&#10;\newcommand{\sx}{\ensuremath{\hat{\sigma}_x}\,}&#10;\newcommand{\sy}{\ensuremath{\hat{\sigma}_y}\,}&#10;\newcommand{\sz}{\ensuremath{\hat{\sigma}_z}\,}&#10;\newcommand{\mrm}[1]{\mathrm{#1}}&#10;&#10;% ### Start&#10;\pagestyle{empty}&#10;\begin{document}&#10;&#10;\[&#10;\lvert \bra{\Psi_1} \hat n \ket{\Psi_0} \rvert&#10;\]&#10;&#10;\end{document}"/>
  <p:tag name="IGUANATEXSIZE" val="14"/>
  <p:tag name="IGUANATEXCURSOR" val="366"/>
  <p:tag name="TRANSPARENCY" val="True"/>
  <p:tag name="FILENAME" val=""/>
  <p:tag name="INPUTTYPE" val="0"/>
  <p:tag name="LATEXENGINEID" val="0"/>
  <p:tag name="TEMPFOLDER" val="c:\temp\"/>
</p:tagLst>
</file>

<file path=ppt/tags/tag28.xml><?xml version="1.0" encoding="utf-8"?>
<p:tagLst xmlns:a="http://schemas.openxmlformats.org/drawingml/2006/main" xmlns:r="http://schemas.openxmlformats.org/officeDocument/2006/relationships" xmlns:p="http://schemas.openxmlformats.org/presentationml/2006/main">
  <p:tag name="ORIGINALHEIGHT" val="125,25"/>
  <p:tag name="ORIGINALWIDTH" val="627,75"/>
  <p:tag name="OUTPUTDPI" val="1200"/>
  <p:tag name="LATEXADDIN" val="\documentclass{article}&#10;&#10;% ### Packages&#10;&#10;\usepackage{amsmath}&#10;\usepackage{braket}&#10;&#10;% ### Commands&#10;\newcommand{\sx}{\ensuremath{\hat{\sigma}_x}\,}&#10;\newcommand{\sy}{\ensuremath{\hat{\sigma}_y}\,}&#10;\newcommand{\sz}{\ensuremath{\hat{\sigma}_z}\,}&#10;\newcommand{\mrm}[1]{\mathrm{#1}}&#10;&#10;% ### Start&#10;\pagestyle{empty}&#10;\begin{document}&#10;&#10;\[&#10;\lvert \bra{\Psi_3} \hat n \ket{\Psi_0} \rvert&#10;\]&#10;&#10;\end{document}"/>
  <p:tag name="IGUANATEXSIZE" val="14"/>
  <p:tag name="IGUANATEXCURSOR" val="346"/>
  <p:tag name="TRANSPARENCY" val="True"/>
  <p:tag name="FILENAME" val=""/>
  <p:tag name="INPUTTYPE" val="0"/>
  <p:tag name="LATEXENGINEID" val="0"/>
  <p:tag name="TEMPFOLDER" val="c:\temp\"/>
</p:tagLst>
</file>

<file path=ppt/tags/tag29.xml><?xml version="1.0" encoding="utf-8"?>
<p:tagLst xmlns:a="http://schemas.openxmlformats.org/drawingml/2006/main" xmlns:r="http://schemas.openxmlformats.org/officeDocument/2006/relationships" xmlns:p="http://schemas.openxmlformats.org/presentationml/2006/main">
  <p:tag name="ORIGINALHEIGHT" val="125,25"/>
  <p:tag name="ORIGINALWIDTH" val="627,75"/>
  <p:tag name="OUTPUTDPI" val="1200"/>
  <p:tag name="LATEXADDIN" val="\documentclass{article}&#10;&#10;% ### Packages&#10;&#10;\usepackage{amsmath}&#10;\usepackage{braket}&#10;&#10;% ### Commands&#10;\newcommand{\sx}{\ensuremath{\hat{\sigma}_x}\,}&#10;\newcommand{\sy}{\ensuremath{\hat{\sigma}_y}\,}&#10;\newcommand{\sz}{\ensuremath{\hat{\sigma}_z}\,}&#10;\newcommand{\mrm}[1]{\mathrm{#1}}&#10;&#10;% ### Start&#10;\pagestyle{empty}&#10;\begin{document}&#10;&#10;\[&#10;\lvert \bra{\Psi_2} \hat n \ket{\Psi_0} \rvert&#10;\]&#10;&#10;\end{document}"/>
  <p:tag name="IGUANATEXSIZE" val="14"/>
  <p:tag name="IGUANATEXCURSOR" val="346"/>
  <p:tag name="TRANSPARENCY" val="True"/>
  <p:tag name="FILENAME" val=""/>
  <p:tag name="INPUTTYPE" val="0"/>
  <p:tag name="LATEXENGINEID" val="0"/>
  <p:tag name="TEMPFOLDER" val="c:\temp\"/>
</p:tagLst>
</file>

<file path=ppt/tags/tag3.xml><?xml version="1.0" encoding="utf-8"?>
<p:tagLst xmlns:a="http://schemas.openxmlformats.org/drawingml/2006/main" xmlns:r="http://schemas.openxmlformats.org/officeDocument/2006/relationships" xmlns:p="http://schemas.openxmlformats.org/presentationml/2006/main">
  <p:tag name="ORIGINALHEIGHT" val="290,25"/>
  <p:tag name="ORIGINALWIDTH" val="1071,75"/>
  <p:tag name="OUTPUTDPI" val="1200"/>
  <p:tag name="LATEXADDIN" val="\documentclass{article}&#10;&#10;% ### Packages&#10;&#10;\usepackage{amsmath}&#10;\usepackage{braket}&#10;&#10;% ### Commands&#10;\newcommand{\sx}{\ensuremath{\hat{\sigma}_x}\,}&#10;\newcommand{\sy}{\ensuremath{\hat{\sigma}_y}\,}&#10;\newcommand{\sz}{\ensuremath{\hat{\sigma}_z}\,}&#10;\newcommand{\mrm}[1]{\mathrm{#1}}&#10;&#10;% ### Start&#10;\pagestyle{empty}&#10;\begin{document}&#10;&#10;\[&#10;\hat H_{\mrm{qm,LC}} = \frac{\hat{Q}^2}{2C} + \frac{\hat{\Phi}^2}{2L}&#10;\]&#10;&#10;\end{document}"/>
  <p:tag name="IGUANATEXSIZE" val="20"/>
  <p:tag name="IGUANATEXCURSOR" val="389"/>
  <p:tag name="TRANSPARENCY" val="True"/>
  <p:tag name="FILENAME" val=""/>
  <p:tag name="INPUTTYPE" val="0"/>
  <p:tag name="LATEXENGINEID" val="0"/>
  <p:tag name="TEMPFOLDER" val="c:\temp\"/>
</p:tagLst>
</file>

<file path=ppt/tags/tag30.xml><?xml version="1.0" encoding="utf-8"?>
<p:tagLst xmlns:a="http://schemas.openxmlformats.org/drawingml/2006/main" xmlns:r="http://schemas.openxmlformats.org/officeDocument/2006/relationships" xmlns:p="http://schemas.openxmlformats.org/presentationml/2006/main">
  <p:tag name="ORIGINALHEIGHT" val="125,25"/>
  <p:tag name="ORIGINALWIDTH" val="207,75"/>
  <p:tag name="OUTPUTDPI" val="1200"/>
  <p:tag name="LATEXADDIN" val="\documentclass{article}&#10;&#10;% ### Packages&#10;&#10;\usepackage{amsmath}&#10;\usepackage{braket}&#10;&#10;% ### Commands&#10;\newcommand{\sx}{\ensuremath{\hat{\sigma}_x}\,}&#10;\newcommand{\sy}{\ensuremath{\hat{\sigma}_y}\,}&#10;\newcommand{\sz}{\ensuremath{\hat{\sigma}_z}\,}&#10;\newcommand{\mrm}[1]{\mathrm{#1}}&#10;&#10;% ### Start&#10;\pagestyle{empty}&#10;\begin{document}&#10;&#10;\[&#10;\ket{\Psi_0}&#10;\]&#10;&#10;\end{document}"/>
  <p:tag name="IGUANATEXSIZE" val="20"/>
  <p:tag name="IGUANATEXCURSOR" val="340"/>
  <p:tag name="TRANSPARENCY" val="True"/>
  <p:tag name="FILENAME" val=""/>
  <p:tag name="INPUTTYPE" val="0"/>
  <p:tag name="LATEXENGINEID" val="0"/>
  <p:tag name="TEMPFOLDER" val="c:\temp\"/>
</p:tagLst>
</file>

<file path=ppt/tags/tag31.xml><?xml version="1.0" encoding="utf-8"?>
<p:tagLst xmlns:a="http://schemas.openxmlformats.org/drawingml/2006/main" xmlns:r="http://schemas.openxmlformats.org/officeDocument/2006/relationships" xmlns:p="http://schemas.openxmlformats.org/presentationml/2006/main">
  <p:tag name="ORIGINALHEIGHT" val="125,25"/>
  <p:tag name="ORIGINALWIDTH" val="207,75"/>
  <p:tag name="OUTPUTDPI" val="1200"/>
  <p:tag name="LATEXADDIN" val="\documentclass{article}&#10;&#10;% ### Packages&#10;&#10;\usepackage{amsmath}&#10;\usepackage{braket}&#10;&#10;% ### Commands&#10;\newcommand{\sx}{\ensuremath{\hat{\sigma}_x}\,}&#10;\newcommand{\sy}{\ensuremath{\hat{\sigma}_y}\,}&#10;\newcommand{\sz}{\ensuremath{\hat{\sigma}_z}\,}&#10;\newcommand{\mrm}[1]{\mathrm{#1}}&#10;&#10;% ### Start&#10;\pagestyle{empty}&#10;\begin{document}&#10;&#10;\[&#10;\ket{\Psi_1}&#10;\]&#10;&#10;\end{document}"/>
  <p:tag name="IGUANATEXSIZE" val="20"/>
  <p:tag name="IGUANATEXCURSOR" val="339"/>
  <p:tag name="TRANSPARENCY" val="True"/>
  <p:tag name="FILENAME" val=""/>
  <p:tag name="INPUTTYPE" val="0"/>
  <p:tag name="LATEXENGINEID" val="0"/>
  <p:tag name="TEMPFOLDER" val="c:\temp\"/>
</p:tagLst>
</file>

<file path=ppt/tags/tag32.xml><?xml version="1.0" encoding="utf-8"?>
<p:tagLst xmlns:a="http://schemas.openxmlformats.org/drawingml/2006/main" xmlns:r="http://schemas.openxmlformats.org/officeDocument/2006/relationships" xmlns:p="http://schemas.openxmlformats.org/presentationml/2006/main">
  <p:tag name="ORIGINALHEIGHT" val="125,25"/>
  <p:tag name="ORIGINALWIDTH" val="207,75"/>
  <p:tag name="OUTPUTDPI" val="1200"/>
  <p:tag name="LATEXADDIN" val="\documentclass{article}&#10;&#10;% ### Packages&#10;&#10;\usepackage{amsmath}&#10;\usepackage{braket}&#10;&#10;% ### Commands&#10;\newcommand{\sx}{\ensuremath{\hat{\sigma}_x}\,}&#10;\newcommand{\sy}{\ensuremath{\hat{\sigma}_y}\,}&#10;\newcommand{\sz}{\ensuremath{\hat{\sigma}_z}\,}&#10;\newcommand{\mrm}[1]{\mathrm{#1}}&#10;&#10;% ### Start&#10;\pagestyle{empty}&#10;\begin{document}&#10;&#10;\[&#10;\ket{\Psi_2}&#10;\]&#10;&#10;\end{document}"/>
  <p:tag name="IGUANATEXSIZE" val="20"/>
  <p:tag name="IGUANATEXCURSOR" val="339"/>
  <p:tag name="TRANSPARENCY" val="True"/>
  <p:tag name="FILENAME" val=""/>
  <p:tag name="INPUTTYPE" val="0"/>
  <p:tag name="LATEXENGINEID" val="0"/>
  <p:tag name="TEMPFOLDER" val="c:\temp\"/>
</p:tagLst>
</file>

<file path=ppt/tags/tag33.xml><?xml version="1.0" encoding="utf-8"?>
<p:tagLst xmlns:a="http://schemas.openxmlformats.org/drawingml/2006/main" xmlns:r="http://schemas.openxmlformats.org/officeDocument/2006/relationships" xmlns:p="http://schemas.openxmlformats.org/presentationml/2006/main">
  <p:tag name="ORIGINALHEIGHT" val="75"/>
  <p:tag name="ORIGINALWIDTH" val="470,25"/>
  <p:tag name="OUTPUTDPI" val="1200"/>
  <p:tag name="LATEXADDIN" val="\documentclass{article}&#10;&#10;% ### Packages&#10;&#10;\usepackage{amsmath}&#10;\usepackage{braket}&#10;&#10;% ### Commands&#10;\newcommand{\sx}{\ensuremath{\hat{\sigma}_x}\,}&#10;\newcommand{\sy}{\ensuremath{\hat{\sigma}_y}\,}&#10;\newcommand{\sz}{\ensuremath{\hat{\sigma}_z}\,}&#10;\newcommand{\mrm}[1]{\mathrm{#1}}&#10;&#10;% ### Start&#10;\pagestyle{empty}&#10;\begin{document}&#10;&#10;\[&#10;\omega_{01} = \omega_r&#10;\]&#10;&#10;\end{document}"/>
  <p:tag name="IGUANATEXSIZE" val="20"/>
  <p:tag name="IGUANATEXCURSOR" val="350"/>
  <p:tag name="TRANSPARENCY" val="True"/>
  <p:tag name="FILENAME" val=""/>
  <p:tag name="INPUTTYPE" val="0"/>
  <p:tag name="LATEXENGINEID" val="0"/>
  <p:tag name="TEMPFOLDER" val="c:\temp\"/>
</p:tagLst>
</file>

<file path=ppt/tags/tag34.xml><?xml version="1.0" encoding="utf-8"?>
<p:tagLst xmlns:a="http://schemas.openxmlformats.org/drawingml/2006/main" xmlns:r="http://schemas.openxmlformats.org/officeDocument/2006/relationships" xmlns:p="http://schemas.openxmlformats.org/presentationml/2006/main">
  <p:tag name="ORIGINALHEIGHT" val="74,25"/>
  <p:tag name="ORIGINALWIDTH" val="121,5"/>
  <p:tag name="OUTPUTDPI" val="1200"/>
  <p:tag name="LATEXADDIN" val="\documentclass{article}&#10;&#10;% ### Packages&#10;&#10;\usepackage{amsmath}&#10;\usepackage{braket}&#10;&#10;% ### Commands&#10;\newcommand{\sx}{\ensuremath{\hat{\sigma}_x}\,}&#10;\newcommand{\sy}{\ensuremath{\hat{\sigma}_y}\,}&#10;\newcommand{\sz}{\ensuremath{\hat{\sigma}_z}\,}&#10;\newcommand{\mrm}[1]{\mathrm{#1}}&#10;&#10;% ### Start&#10;\pagestyle{empty}&#10;\begin{document}&#10;&#10;\[&#10;\omega_r&#10;\]&#10;&#10;\end{document}"/>
  <p:tag name="IGUANATEXSIZE" val="20"/>
  <p:tag name="IGUANATEXCURSOR" val="328"/>
  <p:tag name="TRANSPARENCY" val="False"/>
  <p:tag name="FILENAME" val=""/>
  <p:tag name="INPUTTYPE" val="0"/>
  <p:tag name="LATEXENGINEID" val="0"/>
  <p:tag name="TEMPFOLDER" val="c:\temp\"/>
</p:tagLst>
</file>

<file path=ppt/tags/tag35.xml><?xml version="1.0" encoding="utf-8"?>
<p:tagLst xmlns:a="http://schemas.openxmlformats.org/drawingml/2006/main" xmlns:r="http://schemas.openxmlformats.org/officeDocument/2006/relationships" xmlns:p="http://schemas.openxmlformats.org/presentationml/2006/main">
  <p:tag name="ORIGINALHEIGHT" val="75"/>
  <p:tag name="ORIGINALWIDTH" val="167,25"/>
  <p:tag name="OUTPUTDPI" val="1200"/>
  <p:tag name="LATEXADDIN" val="\documentclass{article}&#10;&#10;% ### Packages&#10;&#10;\usepackage{amsmath}&#10;\usepackage{braket}&#10;&#10;% ### Commands&#10;\newcommand{\sx}{\ensuremath{\hat{\sigma}_x}\,}&#10;\newcommand{\sy}{\ensuremath{\hat{\sigma}_y}\,}&#10;\newcommand{\sz}{\ensuremath{\hat{\sigma}_z}\,}&#10;\newcommand{\mrm}[1]{\mathrm{#1}}&#10;&#10;% ### Start&#10;\pagestyle{empty}&#10;\begin{document}&#10;&#10;\[&#10;\omega_{01}&#10;\]&#10;&#10;\end{document}"/>
  <p:tag name="IGUANATEXSIZE" val="20"/>
  <p:tag name="IGUANATEXCURSOR" val="338"/>
  <p:tag name="TRANSPARENCY" val="False"/>
  <p:tag name="FILENAME" val=""/>
  <p:tag name="INPUTTYPE" val="0"/>
  <p:tag name="LATEXENGINEID" val="0"/>
  <p:tag name="TEMPFOLDER" val="c:\temp\"/>
</p:tagLst>
</file>

<file path=ppt/tags/tag36.xml><?xml version="1.0" encoding="utf-8"?>
<p:tagLst xmlns:a="http://schemas.openxmlformats.org/drawingml/2006/main" xmlns:r="http://schemas.openxmlformats.org/officeDocument/2006/relationships" xmlns:p="http://schemas.openxmlformats.org/presentationml/2006/main">
  <p:tag name="ORIGINALHEIGHT" val="124,5"/>
  <p:tag name="ORIGINALWIDTH" val="1117,5"/>
  <p:tag name="OUTPUTDPI" val="1200"/>
  <p:tag name="LATEXADDIN" val="\documentclass{article}&#10;&#10;% ### Packages&#10;&#10;\usepackage{amsmath}&#10;\usepackage{braket}&#10;&#10;% ### Commands&#10;\newcommand{\sx}{\ensuremath{\hat{\sigma}_x}\,}&#10;\newcommand{\sy}{\ensuremath{\hat{\sigma}_y}\,}&#10;\newcommand{\sz}{\ensuremath{\hat{\sigma}_z}\,}&#10;\newcommand{\mrm}[1]{\mathrm{#1}}&#10;&#10;% ### Start&#10;\pagestyle{empty}&#10;\begin{document}&#10;&#10;\[&#10;g \ll \lvert \Delta \rvert = \lvert \omega_{01} - \omega_r \rvert&#10;\]&#10;&#10;\end{document}"/>
  <p:tag name="IGUANATEXSIZE" val="20"/>
  <p:tag name="IGUANATEXCURSOR" val="393"/>
  <p:tag name="TRANSPARENCY" val="True"/>
  <p:tag name="FILENAME" val=""/>
  <p:tag name="INPUTTYPE" val="0"/>
  <p:tag name="LATEXENGINEID" val="0"/>
  <p:tag name="TEMPFOLDER" val="c:\temp\"/>
</p:tagLst>
</file>

<file path=ppt/tags/tag37.xml><?xml version="1.0" encoding="utf-8"?>
<p:tagLst xmlns:a="http://schemas.openxmlformats.org/drawingml/2006/main" xmlns:r="http://schemas.openxmlformats.org/officeDocument/2006/relationships" xmlns:p="http://schemas.openxmlformats.org/presentationml/2006/main">
  <p:tag name="ORIGINALHEIGHT" val="306,75"/>
  <p:tag name="ORIGINALWIDTH" val="2392,5"/>
  <p:tag name="OUTPUTDPI" val="1200"/>
  <p:tag name="LATEXADDIN" val="\documentclass{article}&#10;&#10;% ### Packages&#10;&#10;\usepackage{amsmath}&#10;\usepackage{braket}&#10;\usepackage[dvipsnames]{xcolor}&#10;\makeatletter&#10;\renewcommand*{\@textcolor}[3]{%&#10;  \protect\leavevmode&#10;  \begingroup&#10;    \color#1{#2}#3%&#10;  \endgroup&#10;}&#10;\makeatother&#10;&#10;&#10;% ### Commands&#10;\newcommand{\sx}{\ensuremath{\hat{\sigma}_x}\,}&#10;\newcommand{\sy}{\ensuremath{\hat{\sigma}_y}\,}&#10;\newcommand{\sz}{\ensuremath{\hat{\sigma}_z}\,}&#10;\newcommand{\mrm}[1]{\mathrm{#1}}&#10;&#10;% ### Start&#10;\pagestyle{empty}&#10;\begin{document}&#10;&#10;\[&#10;\hat H \approx \color{PineGreen} \frac{ \hbar \omega_{01} }{2} \sz \color{black} + \color{blue} \hbar \omega_r \hat a^{\dagger} \hat a \color{black} + \hbar \frac{g^2}{\Delta} \left( \color{blue} \hat{a}^{\dagger} \hat a \color{black}+ \frac{1}{2} \right) \color{PineGreen} \sz&#10;\]&#10;&#10;\end{document}"/>
  <p:tag name="IGUANATEXSIZE" val="16"/>
  <p:tag name="IGUANATEXCURSOR" val="724"/>
  <p:tag name="TRANSPARENCY" val="True"/>
  <p:tag name="FILENAME" val=""/>
  <p:tag name="INPUTTYPE" val="0"/>
  <p:tag name="LATEXENGINEID" val="0"/>
  <p:tag name="TEMPFOLDER" val="c:\temp\"/>
</p:tagLst>
</file>

<file path=ppt/tags/tag38.xml><?xml version="1.0" encoding="utf-8"?>
<p:tagLst xmlns:a="http://schemas.openxmlformats.org/drawingml/2006/main" xmlns:r="http://schemas.openxmlformats.org/officeDocument/2006/relationships" xmlns:p="http://schemas.openxmlformats.org/presentationml/2006/main">
  <p:tag name="ORIGINALHEIGHT" val="306,75"/>
  <p:tag name="ORIGINALWIDTH" val="2297,25"/>
  <p:tag name="OUTPUTDPI" val="1200"/>
  <p:tag name="LATEXADDIN" val="\documentclass{article}&#10;&#10;% ### Packages&#10;&#10;\usepackage{amsmath}&#10;\usepackage{braket}&#10;\usepackage[dvipsnames]{xcolor}&#10;\makeatletter&#10;\renewcommand*{\@textcolor}[3]{%&#10;  \protect\leavevmode&#10;  \begingroup&#10;    \color#1{#2}#3%&#10;  \endgroup&#10;}&#10;\makeatother&#10;&#10;&#10;% ### Commands&#10;\newcommand{\sx}{\ensuremath{\hat{\sigma}_x}\,}&#10;\newcommand{\sy}{\ensuremath{\hat{\sigma}_y}\,}&#10;\newcommand{\sz}{\ensuremath{\hat{\sigma}_z}\,}&#10;\newcommand{\mrm}[1]{\mathrm{#1}}&#10;&#10;% ### Start&#10;\pagestyle{empty}&#10;\begin{document}&#10;&#10;\[&#10;\approx \color{PineGreen} \frac{ \hbar }{2} \left( \omega_{01} + \frac{g^2}{\Delta} \right)  \sz  \color{black} + \color{blue}  \hbar \left( \omega_r + \frac{g^2}{\Delta} \color{PineGreen} \sz \color{blue} \right) \color{blue}\hat{a}^{\dagger} \hat a&#10;\]&#10;&#10;\end{document}"/>
  <p:tag name="IGUANATEXSIZE" val="16"/>
  <p:tag name="IGUANATEXCURSOR" val="695"/>
  <p:tag name="TRANSPARENCY" val="True"/>
  <p:tag name="FILENAME" val=""/>
  <p:tag name="INPUTTYPE" val="0"/>
  <p:tag name="LATEXENGINEID" val="0"/>
  <p:tag name="TEMPFOLDER" val="c:\temp\"/>
</p:tagLst>
</file>

<file path=ppt/tags/tag39.xml><?xml version="1.0" encoding="utf-8"?>
<p:tagLst xmlns:a="http://schemas.openxmlformats.org/drawingml/2006/main" xmlns:r="http://schemas.openxmlformats.org/officeDocument/2006/relationships" xmlns:p="http://schemas.openxmlformats.org/presentationml/2006/main">
  <p:tag name="ORIGINALHEIGHT" val="74,25"/>
  <p:tag name="ORIGINALWIDTH" val="121,5"/>
  <p:tag name="OUTPUTDPI" val="1200"/>
  <p:tag name="LATEXADDIN" val="\documentclass{article}&#10;&#10;% ### Packages&#10;&#10;\usepackage{amsmath}&#10;\usepackage{braket}&#10;&#10;% ### Commands&#10;\newcommand{\sx}{\ensuremath{\hat{\sigma}_x}\,}&#10;\newcommand{\sy}{\ensuremath{\hat{\sigma}_y}\,}&#10;\newcommand{\sz}{\ensuremath{\hat{\sigma}_z}\,}&#10;\newcommand{\mrm}[1]{\mathrm{#1}}&#10;&#10;% ### Start&#10;\pagestyle{empty}&#10;\begin{document}&#10;&#10;\[&#10;\omega_r&#10;\]&#10;&#10;\end{document}"/>
  <p:tag name="IGUANATEXSIZE" val="20"/>
  <p:tag name="IGUANATEXCURSOR" val="328"/>
  <p:tag name="TRANSPARENCY" val="False"/>
  <p:tag name="FILENAME" val=""/>
  <p:tag name="INPUTTYPE" val="0"/>
  <p:tag name="LATEXENGINEID" val="0"/>
  <p:tag name="TEMPFOLDER" val="c:\temp\"/>
</p:tagLst>
</file>

<file path=ppt/tags/tag4.xml><?xml version="1.0" encoding="utf-8"?>
<p:tagLst xmlns:a="http://schemas.openxmlformats.org/drawingml/2006/main" xmlns:r="http://schemas.openxmlformats.org/officeDocument/2006/relationships" xmlns:p="http://schemas.openxmlformats.org/presentationml/2006/main">
  <p:tag name="ORIGINALHEIGHT" val="299,25"/>
  <p:tag name="ORIGINALWIDTH" val="736,5"/>
  <p:tag name="OUTPUTDPI" val="1200"/>
  <p:tag name="LATEXADDIN" val="\documentclass{article}&#10;&#10;% ### Packages&#10;&#10;\usepackage{amsmath}&#10;\usepackage{braket}&#10;&#10;% ### Commands&#10;\newcommand{\sx}{\ensuremath{\hat{\sigma}_x}\,}&#10;\newcommand{\sy}{\ensuremath{\hat{\sigma}_y}\,}&#10;\newcommand{\sz}{\ensuremath{\hat{\sigma}_z}\,}&#10;\newcommand{\mrm}[1]{\mathrm{#1}}&#10;&#10;% ### Start&#10;\pagestyle{empty}&#10;\begin{document}&#10;&#10;\[&#10;\omega_r = \sqrt{\frac{1}{L_r C_r}}&#10;\]&#10;&#10;\end{document}"/>
  <p:tag name="IGUANATEXSIZE" val="20"/>
  <p:tag name="IGUANATEXCURSOR" val="361"/>
  <p:tag name="TRANSPARENCY" val="True"/>
  <p:tag name="FILENAME" val=""/>
  <p:tag name="INPUTTYPE" val="0"/>
  <p:tag name="LATEXENGINEID" val="0"/>
  <p:tag name="TEMPFOLDER" val="c:\temp\"/>
</p:tagLst>
</file>

<file path=ppt/tags/tag40.xml><?xml version="1.0" encoding="utf-8"?>
<p:tagLst xmlns:a="http://schemas.openxmlformats.org/drawingml/2006/main" xmlns:r="http://schemas.openxmlformats.org/officeDocument/2006/relationships" xmlns:p="http://schemas.openxmlformats.org/presentationml/2006/main">
  <p:tag name="ORIGINALHEIGHT" val="75"/>
  <p:tag name="ORIGINALWIDTH" val="167,25"/>
  <p:tag name="OUTPUTDPI" val="1200"/>
  <p:tag name="LATEXADDIN" val="\documentclass{article}&#10;&#10;% ### Packages&#10;&#10;\usepackage{amsmath}&#10;\usepackage{braket}&#10;&#10;% ### Commands&#10;\newcommand{\sx}{\ensuremath{\hat{\sigma}_x}\,}&#10;\newcommand{\sy}{\ensuremath{\hat{\sigma}_y}\,}&#10;\newcommand{\sz}{\ensuremath{\hat{\sigma}_z}\,}&#10;\newcommand{\mrm}[1]{\mathrm{#1}}&#10;&#10;% ### Start&#10;\pagestyle{empty}&#10;\begin{document}&#10;&#10;\[&#10;\omega_{01}&#10;\]&#10;&#10;\end{document}"/>
  <p:tag name="IGUANATEXSIZE" val="20"/>
  <p:tag name="IGUANATEXCURSOR" val="338"/>
  <p:tag name="TRANSPARENCY" val="False"/>
  <p:tag name="FILENAME" val=""/>
  <p:tag name="INPUTTYPE" val="0"/>
  <p:tag name="LATEXENGINEID" val="0"/>
  <p:tag name="TEMPFOLDER" val="c:\temp\"/>
</p:tagLst>
</file>

<file path=ppt/tags/tag5.xml><?xml version="1.0" encoding="utf-8"?>
<p:tagLst xmlns:a="http://schemas.openxmlformats.org/drawingml/2006/main" xmlns:r="http://schemas.openxmlformats.org/officeDocument/2006/relationships" xmlns:p="http://schemas.openxmlformats.org/presentationml/2006/main">
  <p:tag name="ORIGINALHEIGHT" val="154,5"/>
  <p:tag name="ORIGINALWIDTH" val="1691,25"/>
  <p:tag name="OUTPUTDPI" val="1200"/>
  <p:tag name="LATEXADDIN" val="\documentclass{article}&#10;&#10;% ### Packages&#10;&#10;\usepackage{amsmath}&#10;\usepackage{braket}&#10;&#10;% Fix coloring in equations&#10;\usepackage[dvipsnames]{xcolor}&#10;\makeatletter&#10;\renewcommand*{\@textcolor}[3]{%&#10;  \protect\leavevmode&#10;  \begingroup&#10;    \color#1{#2}#3%&#10;  \endgroup&#10;}&#10;\makeatother&#10;&#10;&#10;% ### Commands&#10;\newcommand{\sx}{\ensuremath{\hat{\sigma}_x}\,}&#10;\newcommand{\sy}{\ensuremath{\hat{\sigma}_y}\,}&#10;\newcommand{\sz}{\ensuremath{\hat{\sigma}_z}\,}&#10;\newcommand{\mrm}[1]{\mathrm{#1}}&#10;&#10;% ### Start&#10;\pagestyle{empty}&#10;\begin{document}&#10;&#10;\[&#10;\color{PineGreen}&#10;\hat H_{\mrm{T}} = 4 E_C(\hat n - n_g ) ^2 - E_J \cos \hat \varphi&#10;\]&#10;&#10;\end{document}"/>
  <p:tag name="IGUANATEXSIZE" val="20"/>
  <p:tag name="IGUANATEXCURSOR" val="536"/>
  <p:tag name="TRANSPARENCY" val="True"/>
  <p:tag name="FILENAME" val=""/>
  <p:tag name="INPUTTYPE" val="0"/>
  <p:tag name="LATEXENGINEID" val="0"/>
  <p:tag name="TEMPFOLDER" val="c:\temp\"/>
</p:tagLst>
</file>

<file path=ppt/tags/tag6.xml><?xml version="1.0" encoding="utf-8"?>
<p:tagLst xmlns:a="http://schemas.openxmlformats.org/drawingml/2006/main" xmlns:r="http://schemas.openxmlformats.org/officeDocument/2006/relationships" xmlns:p="http://schemas.openxmlformats.org/presentationml/2006/main">
  <p:tag name="ORIGINALHEIGHT" val="283,5"/>
  <p:tag name="ORIGINALWIDTH" val="1039,5"/>
  <p:tag name="OUTPUTDPI" val="1200"/>
  <p:tag name="LATEXADDIN" val="\documentclass{article}&#10;&#10;% ### Packages&#10;&#10;\usepackage{amsmath}&#10;\usepackage{braket}&#10;% Fix coloring in equations&#10;\usepackage[dvipsnames]{xcolor}&#10;\makeatletter&#10;\renewcommand*{\@textcolor}[3]{%&#10;  \protect\leavevmode&#10;  \begingroup&#10;    \color#1{#2}#3%&#10;  \endgroup&#10;}&#10;\makeatother&#10;&#10;&#10;% ### Commands&#10;\newcommand{\sx}{\ensuremath{\hat{\sigma}_x}\,}&#10;\newcommand{\sy}{\ensuremath{\hat{\sigma}_y}\,}&#10;\newcommand{\sz}{\ensuremath{\hat{\sigma}_z}\,}&#10;\newcommand{\mrm}[1]{\mathrm{#1}}&#10;&#10;% ### Start&#10;\pagestyle{empty}&#10;\begin{document}&#10;&#10;\[&#10;\color{PineGreen}&#10;= \hbar \sum_j \omega_j \ket{\Psi_j} \bra{\Psi_j}&#10;\]&#10;&#10;\end{document}"/>
  <p:tag name="IGUANATEXSIZE" val="20"/>
  <p:tag name="IGUANATEXCURSOR" val="530"/>
  <p:tag name="TRANSPARENCY" val="True"/>
  <p:tag name="FILENAME" val=""/>
  <p:tag name="INPUTTYPE" val="0"/>
  <p:tag name="LATEXENGINEID" val="0"/>
  <p:tag name="TEMPFOLDER" val="c:\temp\"/>
</p:tagLst>
</file>

<file path=ppt/tags/tag7.xml><?xml version="1.0" encoding="utf-8"?>
<p:tagLst xmlns:a="http://schemas.openxmlformats.org/drawingml/2006/main" xmlns:r="http://schemas.openxmlformats.org/officeDocument/2006/relationships" xmlns:p="http://schemas.openxmlformats.org/presentationml/2006/main">
  <p:tag name="ORIGINALHEIGHT" val="138"/>
  <p:tag name="ORIGINALWIDTH" val="727,5"/>
  <p:tag name="OUTPUTDPI" val="1200"/>
  <p:tag name="LATEXADDIN" val="\documentclass{article}&#10;&#10;% ### Packages&#10;&#10;\usepackage{amsmath}&#10;\usepackage{braket}&#10;&#10;% Fix coloring in equations&#10;\usepackage{xcolor}&#10;\makeatletter&#10;\renewcommand*{\@textcolor}[3]{%&#10;  \protect\leavevmode&#10;  \begingroup&#10;    \color#1{#2}#3%&#10;  \endgroup&#10;}&#10;\makeatother&#10;&#10;&#10;% ### Commands&#10;\newcommand{\sx}{\ensuremath{\hat{\sigma}_x}\,}&#10;\newcommand{\sy}{\ensuremath{\hat{\sigma}_y}\,}&#10;\newcommand{\sz}{\ensuremath{\hat{\sigma}_z}\,}&#10;\newcommand{\mrm}[1]{\mathrm{#1}}&#10;&#10;% ### Start&#10;\pagestyle{empty}&#10;\begin{document}&#10;&#10;\[&#10;\color{blue}&#10;\hat H_{\mrm{R}} = \hbar \omega_r \hat a^{\dagger} \hat a&#10;\]&#10;&#10;\end{document}"/>
  <p:tag name="IGUANATEXSIZE" val="20"/>
  <p:tag name="IGUANATEXCURSOR" val="519"/>
  <p:tag name="TRANSPARENCY" val="True"/>
  <p:tag name="FILENAME" val=""/>
  <p:tag name="INPUTTYPE" val="0"/>
  <p:tag name="LATEXENGINEID" val="0"/>
  <p:tag name="TEMPFOLDER" val="c:\temp\"/>
</p:tagLst>
</file>

<file path=ppt/tags/tag8.xml><?xml version="1.0" encoding="utf-8"?>
<p:tagLst xmlns:a="http://schemas.openxmlformats.org/drawingml/2006/main" xmlns:r="http://schemas.openxmlformats.org/officeDocument/2006/relationships" xmlns:p="http://schemas.openxmlformats.org/presentationml/2006/main">
  <p:tag name="ORIGINALHEIGHT" val="148,5"/>
  <p:tag name="ORIGINALWIDTH" val="1326,75"/>
  <p:tag name="OUTPUTDPI" val="1200"/>
  <p:tag name="LATEXADDIN" val="\documentclass{article}&#10;&#10;% ### Packages&#10;&#10;\usepackage{amsmath}&#10;\usepackage{braket}&#10;% Fix coloring in equations&#10;\usepackage[dvipsnames]{xcolor}&#10;\makeatletter&#10;\renewcommand*{\@textcolor}[3]{%&#10;  \protect\leavevmode&#10;  \begingroup&#10;    \color#1{#2}#3%&#10;  \endgroup&#10;}&#10;\makeatother&#10;&#10;&#10;% ### Commands&#10;\newcommand{\sx}{\ensuremath{\hat{\sigma}_x}\,}&#10;\newcommand{\sy}{\ensuremath{\hat{\sigma}_y}\,}&#10;\newcommand{\sz}{\ensuremath{\hat{\sigma}_z}\,}&#10;\newcommand{\mrm}[1]{\mathrm{#1}}&#10;&#10;% ### Start&#10;\pagestyle{empty}&#10;\begin{document}&#10;&#10;\[&#10;\hat H_{\mrm{ \color{PineGreen}T\color{blue}R}} \propto \color{PineGreen} \hat p \color{blue} \color{black} \cdot  \color{blue} \hat E \color{black} \propto \color{PineGreen} \hat n \color{blue} ( \hat a + \hat a^{\dagger} )&#10;\]&#10;&#10;\end{document}"/>
  <p:tag name="IGUANATEXSIZE" val="20"/>
  <p:tag name="IGUANATEXCURSOR" val="567"/>
  <p:tag name="TRANSPARENCY" val="True"/>
  <p:tag name="FILENAME" val=""/>
  <p:tag name="INPUTTYPE" val="0"/>
  <p:tag name="LATEXENGINEID" val="0"/>
  <p:tag name="TEMPFOLDER" val="c:\temp\"/>
</p:tagLst>
</file>

<file path=ppt/tags/tag9.xml><?xml version="1.0" encoding="utf-8"?>
<p:tagLst xmlns:a="http://schemas.openxmlformats.org/drawingml/2006/main" xmlns:r="http://schemas.openxmlformats.org/officeDocument/2006/relationships" xmlns:p="http://schemas.openxmlformats.org/presentationml/2006/main">
  <p:tag name="ORIGINALHEIGHT" val="283,5"/>
  <p:tag name="ORIGINALWIDTH" val="1500,75"/>
  <p:tag name="OUTPUTDPI" val="1200"/>
  <p:tag name="LATEXADDIN" val="\documentclass{article}&#10;&#10;% ### Packages&#10;&#10;\usepackage{amsmath}&#10;\usepackage{braket}&#10;\usepackage[dvipsnames]{xcolor}&#10;&#10;% ### Commands&#10;\newcommand{\sx}{\ensuremath{\hat{\sigma}_x}\,}&#10;\newcommand{\sy}{\ensuremath{\hat{\sigma}_y}\,}&#10;\newcommand{\sz}{\ensuremath{\hat{\sigma}_z}\,}&#10;\newcommand{\mrm}[1]{\mathrm{#1}}&#10;&#10;% ### Start&#10;\pagestyle{empty}&#10;\begin{document}&#10;&#10;\[&#10;\propto \hbar \sum_{i,j} \color{PineGreen} g_{ij} \ket{\Psi_i} \bra{\Psi_j} \color{blue} (\hat a + \hat{a}^{\dagger})&#10;\]&#10;&#10;\end{document}"/>
  <p:tag name="IGUANATEXSIZE" val="20"/>
  <p:tag name="IGUANATEXCURSOR" val="112"/>
  <p:tag name="TRANSPARENCY" val="True"/>
  <p:tag name="FILENAME" val=""/>
  <p:tag name="INPUTTYPE" val="0"/>
  <p:tag name="LATEXENGINEID" val="0"/>
  <p:tag name="TEMPFOLDER" val="c:\temp\"/>
</p:tagLst>
</file>

<file path=ppt/theme/theme1.xml><?xml version="1.0" encoding="utf-8"?>
<a:theme xmlns:a="http://schemas.openxmlformats.org/drawingml/2006/main" name="eth_praesentation_4zu3_ETH1">
  <a:themeElements>
    <a:clrScheme name="ETH 1 - Externe Kommunikation">
      <a:dk1>
        <a:sysClr val="windowText" lastClr="000000"/>
      </a:dk1>
      <a:lt1>
        <a:sysClr val="window" lastClr="FFFFFF"/>
      </a:lt1>
      <a:dk2>
        <a:srgbClr val="000000"/>
      </a:dk2>
      <a:lt2>
        <a:srgbClr val="FFFFFF"/>
      </a:lt2>
      <a:accent1>
        <a:srgbClr val="1F407A"/>
      </a:accent1>
      <a:accent2>
        <a:srgbClr val="435F8F"/>
      </a:accent2>
      <a:accent3>
        <a:srgbClr val="677DA5"/>
      </a:accent3>
      <a:accent4>
        <a:srgbClr val="8B9CBA"/>
      </a:accent4>
      <a:accent5>
        <a:srgbClr val="AEBACF"/>
      </a:accent5>
      <a:accent6>
        <a:srgbClr val="D2D9E4"/>
      </a:accent6>
      <a:hlink>
        <a:srgbClr val="000000"/>
      </a:hlink>
      <a:folHlink>
        <a:srgbClr val="000000"/>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rnd" cmpd="sng" algn="ctr">
          <a:solidFill>
            <a:schemeClr val="phClr">
              <a:shade val="95000"/>
              <a:satMod val="105000"/>
            </a:schemeClr>
          </a:solidFill>
          <a:prstDash val="solid"/>
        </a:ln>
        <a:ln w="25400" cap="rnd" cmpd="sng" algn="ctr">
          <a:solidFill>
            <a:schemeClr val="phClr"/>
          </a:solidFill>
          <a:prstDash val="solid"/>
        </a:ln>
        <a:ln w="38100" cap="rnd" cmpd="sng" algn="ctr">
          <a:solidFill>
            <a:schemeClr val="phClr"/>
          </a:solidFill>
          <a:prstDash val="solid"/>
        </a:ln>
      </a:lnStyleLst>
      <a:effectStyleLst>
        <a:effectStyle>
          <a:effectLst>
            <a:outerShdw blurRad="40000" dist="20000" dir="5400000">
              <a:srgbClr val="000000">
                <a:alpha val="38000"/>
              </a:srgbClr>
            </a:outerShdw>
          </a:effectLst>
        </a:effectStyle>
        <a:effectStyle>
          <a:effectLst>
            <a:outerShdw blurRad="40000" dist="23000" dir="5400000">
              <a:srgbClr val="000000">
                <a:alpha val="35000"/>
              </a:srgbClr>
            </a:outerShdw>
          </a:effectLst>
        </a:effectStyle>
        <a:effectStyle>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cap="sq">
          <a:solidFill>
            <a:schemeClr val="tx1"/>
          </a:solidFill>
          <a:round/>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ETH 1 - Externe Kommunikation">
        <a:dk1>
          <a:sysClr val="windowText" lastClr="000000"/>
        </a:dk1>
        <a:lt1>
          <a:sysClr val="window" lastClr="FFFFFF"/>
        </a:lt1>
        <a:dk2>
          <a:srgbClr val="000000"/>
        </a:dk2>
        <a:lt2>
          <a:srgbClr val="FFFFFF"/>
        </a:lt2>
        <a:accent1>
          <a:srgbClr val="1F407A"/>
        </a:accent1>
        <a:accent2>
          <a:srgbClr val="435F8F"/>
        </a:accent2>
        <a:accent3>
          <a:srgbClr val="677DA5"/>
        </a:accent3>
        <a:accent4>
          <a:srgbClr val="8B9CBA"/>
        </a:accent4>
        <a:accent5>
          <a:srgbClr val="AEBACF"/>
        </a:accent5>
        <a:accent6>
          <a:srgbClr val="D2D9E4"/>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custClrLst>
    <a:custClr name="ETH 3">
      <a:srgbClr val="1269B0"/>
    </a:custClr>
    <a:custClr name="ETH 4">
      <a:srgbClr val="72791C"/>
    </a:custClr>
    <a:custClr name="ETH 5">
      <a:srgbClr val="91056A"/>
    </a:custClr>
    <a:custClr name="ETH 6">
      <a:srgbClr val="6F6F6E"/>
    </a:custClr>
    <a:custClr name="ETH 7">
      <a:srgbClr val="A8322D"/>
    </a:custClr>
    <a:custClr name="ETH 8">
      <a:srgbClr val="007A96"/>
    </a:custClr>
    <a:custClr name="ETH 9">
      <a:srgbClr val="956013"/>
    </a:custClr>
  </a:custClrLst>
  <a:extLst>
    <a:ext uri="{05A4C25C-085E-4340-85A3-A5531E510DB2}">
      <thm15:themeFamily xmlns:thm15="http://schemas.microsoft.com/office/thememl/2012/main" name="eth_praesentation_4zu3_ETH1_d" id="{13D4407A-1790-4B2E-BB8C-EB574A67D067}" vid="{4BFD40ED-96EC-464F-AA58-D037423ACDB5}"/>
    </a:ext>
  </a:extLst>
</a:theme>
</file>

<file path=ppt/theme/theme10.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eth_praesentation_4zu3_ETH2">
  <a:themeElements>
    <a:clrScheme name="ETH 2 - Interne Kommunikation">
      <a:dk1>
        <a:sysClr val="windowText" lastClr="000000"/>
      </a:dk1>
      <a:lt1>
        <a:sysClr val="window" lastClr="FFFFFF"/>
      </a:lt1>
      <a:dk2>
        <a:srgbClr val="000000"/>
      </a:dk2>
      <a:lt2>
        <a:srgbClr val="FFFFFF"/>
      </a:lt2>
      <a:accent1>
        <a:srgbClr val="485A2C"/>
      </a:accent1>
      <a:accent2>
        <a:srgbClr val="65744E"/>
      </a:accent2>
      <a:accent3>
        <a:srgbClr val="838F70"/>
      </a:accent3>
      <a:accent4>
        <a:srgbClr val="A0A991"/>
      </a:accent4>
      <a:accent5>
        <a:srgbClr val="BDC4B3"/>
      </a:accent5>
      <a:accent6>
        <a:srgbClr val="DADED5"/>
      </a:accent6>
      <a:hlink>
        <a:srgbClr val="000000"/>
      </a:hlink>
      <a:folHlink>
        <a:srgbClr val="000000"/>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rnd" cmpd="sng" algn="ctr">
          <a:solidFill>
            <a:schemeClr val="phClr">
              <a:shade val="95000"/>
              <a:satMod val="105000"/>
            </a:schemeClr>
          </a:solidFill>
          <a:prstDash val="solid"/>
        </a:ln>
        <a:ln w="25400" cap="rnd" cmpd="sng" algn="ctr">
          <a:solidFill>
            <a:schemeClr val="phClr"/>
          </a:solidFill>
          <a:prstDash val="solid"/>
        </a:ln>
        <a:ln w="38100" cap="rnd" cmpd="sng" algn="ctr">
          <a:solidFill>
            <a:schemeClr val="phClr"/>
          </a:solidFill>
          <a:prstDash val="solid"/>
        </a:ln>
      </a:lnStyleLst>
      <a:effectStyleLst>
        <a:effectStyle>
          <a:effectLst>
            <a:outerShdw blurRad="40000" dist="20000" dir="5400000">
              <a:srgbClr val="000000">
                <a:alpha val="38000"/>
              </a:srgbClr>
            </a:outerShdw>
          </a:effectLst>
        </a:effectStyle>
        <a:effectStyle>
          <a:effectLst>
            <a:outerShdw blurRad="40000" dist="23000" dir="5400000">
              <a:srgbClr val="000000">
                <a:alpha val="35000"/>
              </a:srgbClr>
            </a:outerShdw>
          </a:effectLst>
        </a:effectStyle>
        <a:effectStyle>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cap="sq">
          <a:solidFill>
            <a:schemeClr val="tx1"/>
          </a:solidFill>
          <a:round/>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ETH 2 - Interne Kommunikation">
        <a:dk1>
          <a:sysClr val="windowText" lastClr="000000"/>
        </a:dk1>
        <a:lt1>
          <a:sysClr val="window" lastClr="FFFFFF"/>
        </a:lt1>
        <a:dk2>
          <a:srgbClr val="000000"/>
        </a:dk2>
        <a:lt2>
          <a:srgbClr val="FFFFFF"/>
        </a:lt2>
        <a:accent1>
          <a:srgbClr val="485A2C"/>
        </a:accent1>
        <a:accent2>
          <a:srgbClr val="65744E"/>
        </a:accent2>
        <a:accent3>
          <a:srgbClr val="838F70"/>
        </a:accent3>
        <a:accent4>
          <a:srgbClr val="A0A991"/>
        </a:accent4>
        <a:accent5>
          <a:srgbClr val="BDC4B3"/>
        </a:accent5>
        <a:accent6>
          <a:srgbClr val="DADED5"/>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custClrLst>
    <a:custClr name="ETH 3">
      <a:srgbClr val="1269B0"/>
    </a:custClr>
    <a:custClr name="ETH 4">
      <a:srgbClr val="72791C"/>
    </a:custClr>
    <a:custClr name="ETH 5">
      <a:srgbClr val="91056A"/>
    </a:custClr>
    <a:custClr name="ETH 6">
      <a:srgbClr val="6F6F6E"/>
    </a:custClr>
    <a:custClr name="ETH 7">
      <a:srgbClr val="A8322D"/>
    </a:custClr>
    <a:custClr name="ETH 8">
      <a:srgbClr val="007A96"/>
    </a:custClr>
    <a:custClr name="ETH 9">
      <a:srgbClr val="956013"/>
    </a:custClr>
  </a:custClrLst>
  <a:extLst>
    <a:ext uri="{05A4C25C-085E-4340-85A3-A5531E510DB2}">
      <thm15:themeFamily xmlns:thm15="http://schemas.microsoft.com/office/thememl/2012/main" name="eth_praesentation_4zu3_ETH1_d" id="{13D4407A-1790-4B2E-BB8C-EB574A67D067}" vid="{4BFD40ED-96EC-464F-AA58-D037423ACDB5}"/>
    </a:ext>
  </a:extLst>
</a:theme>
</file>

<file path=ppt/theme/theme3.xml><?xml version="1.0" encoding="utf-8"?>
<a:theme xmlns:a="http://schemas.openxmlformats.org/drawingml/2006/main" name="eth_praesentation_4zu3_ETH3">
  <a:themeElements>
    <a:clrScheme name="ETH 3">
      <a:dk1>
        <a:sysClr val="windowText" lastClr="000000"/>
      </a:dk1>
      <a:lt1>
        <a:sysClr val="window" lastClr="FFFFFF"/>
      </a:lt1>
      <a:dk2>
        <a:srgbClr val="000000"/>
      </a:dk2>
      <a:lt2>
        <a:srgbClr val="FFFFFF"/>
      </a:lt2>
      <a:accent1>
        <a:srgbClr val="1269B0"/>
      </a:accent1>
      <a:accent2>
        <a:srgbClr val="3881BD"/>
      </a:accent2>
      <a:accent3>
        <a:srgbClr val="5E99C9"/>
      </a:accent3>
      <a:accent4>
        <a:srgbClr val="84B1D6"/>
      </a:accent4>
      <a:accent5>
        <a:srgbClr val="AAC9E3"/>
      </a:accent5>
      <a:accent6>
        <a:srgbClr val="D0E1EF"/>
      </a:accent6>
      <a:hlink>
        <a:srgbClr val="000000"/>
      </a:hlink>
      <a:folHlink>
        <a:srgbClr val="000000"/>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rnd" cmpd="sng" algn="ctr">
          <a:solidFill>
            <a:schemeClr val="phClr">
              <a:shade val="95000"/>
              <a:satMod val="105000"/>
            </a:schemeClr>
          </a:solidFill>
          <a:prstDash val="solid"/>
        </a:ln>
        <a:ln w="25400" cap="rnd" cmpd="sng" algn="ctr">
          <a:solidFill>
            <a:schemeClr val="phClr"/>
          </a:solidFill>
          <a:prstDash val="solid"/>
        </a:ln>
        <a:ln w="38100" cap="rnd" cmpd="sng" algn="ctr">
          <a:solidFill>
            <a:schemeClr val="phClr"/>
          </a:solidFill>
          <a:prstDash val="solid"/>
        </a:ln>
      </a:lnStyleLst>
      <a:effectStyleLst>
        <a:effectStyle>
          <a:effectLst>
            <a:outerShdw blurRad="40000" dist="20000" dir="5400000">
              <a:srgbClr val="000000">
                <a:alpha val="38000"/>
              </a:srgbClr>
            </a:outerShdw>
          </a:effectLst>
        </a:effectStyle>
        <a:effectStyle>
          <a:effectLst>
            <a:outerShdw blurRad="40000" dist="23000" dir="5400000">
              <a:srgbClr val="000000">
                <a:alpha val="35000"/>
              </a:srgbClr>
            </a:outerShdw>
          </a:effectLst>
        </a:effectStyle>
        <a:effectStyle>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cap="sq">
          <a:solidFill>
            <a:schemeClr val="tx1"/>
          </a:solidFill>
          <a:round/>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ETH 3">
        <a:dk1>
          <a:sysClr val="windowText" lastClr="000000"/>
        </a:dk1>
        <a:lt1>
          <a:sysClr val="window" lastClr="FFFFFF"/>
        </a:lt1>
        <a:dk2>
          <a:srgbClr val="000000"/>
        </a:dk2>
        <a:lt2>
          <a:srgbClr val="FFFFFF"/>
        </a:lt2>
        <a:accent1>
          <a:srgbClr val="1269B0"/>
        </a:accent1>
        <a:accent2>
          <a:srgbClr val="3881BD"/>
        </a:accent2>
        <a:accent3>
          <a:srgbClr val="5E99C9"/>
        </a:accent3>
        <a:accent4>
          <a:srgbClr val="84B1D6"/>
        </a:accent4>
        <a:accent5>
          <a:srgbClr val="AAC9E3"/>
        </a:accent5>
        <a:accent6>
          <a:srgbClr val="D0E1EF"/>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custClrLst>
    <a:custClr name="ETH 3">
      <a:srgbClr val="1269B0"/>
    </a:custClr>
    <a:custClr name="ETH 4">
      <a:srgbClr val="72791C"/>
    </a:custClr>
    <a:custClr name="ETH 5">
      <a:srgbClr val="91056A"/>
    </a:custClr>
    <a:custClr name="ETH 6">
      <a:srgbClr val="6F6F6E"/>
    </a:custClr>
    <a:custClr name="ETH 7">
      <a:srgbClr val="A8322D"/>
    </a:custClr>
    <a:custClr name="ETH 8">
      <a:srgbClr val="007A96"/>
    </a:custClr>
    <a:custClr name="ETH 9">
      <a:srgbClr val="956013"/>
    </a:custClr>
  </a:custClrLst>
  <a:extLst>
    <a:ext uri="{05A4C25C-085E-4340-85A3-A5531E510DB2}">
      <thm15:themeFamily xmlns:thm15="http://schemas.microsoft.com/office/thememl/2012/main" name="eth_praesentation_4zu3_ETH1_d" id="{13D4407A-1790-4B2E-BB8C-EB574A67D067}" vid="{4BFD40ED-96EC-464F-AA58-D037423ACDB5}"/>
    </a:ext>
  </a:extLst>
</a:theme>
</file>

<file path=ppt/theme/theme4.xml><?xml version="1.0" encoding="utf-8"?>
<a:theme xmlns:a="http://schemas.openxmlformats.org/drawingml/2006/main" name="3_eth_praesentation_4zu3_ETH1">
  <a:themeElements>
    <a:clrScheme name="ETH 4">
      <a:dk1>
        <a:sysClr val="windowText" lastClr="000000"/>
      </a:dk1>
      <a:lt1>
        <a:sysClr val="window" lastClr="FFFFFF"/>
      </a:lt1>
      <a:dk2>
        <a:srgbClr val="000000"/>
      </a:dk2>
      <a:lt2>
        <a:srgbClr val="FFFFFF"/>
      </a:lt2>
      <a:accent1>
        <a:srgbClr val="72791C"/>
      </a:accent1>
      <a:accent2>
        <a:srgbClr val="898E40"/>
      </a:accent2>
      <a:accent3>
        <a:srgbClr val="9FA465"/>
      </a:accent3>
      <a:accent4>
        <a:srgbClr val="B6B989"/>
      </a:accent4>
      <a:accent5>
        <a:srgbClr val="CCCFAD"/>
      </a:accent5>
      <a:accent6>
        <a:srgbClr val="E3E4D2"/>
      </a:accent6>
      <a:hlink>
        <a:srgbClr val="000000"/>
      </a:hlink>
      <a:folHlink>
        <a:srgbClr val="000000"/>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rnd" cmpd="sng" algn="ctr">
          <a:solidFill>
            <a:schemeClr val="phClr">
              <a:shade val="95000"/>
              <a:satMod val="105000"/>
            </a:schemeClr>
          </a:solidFill>
          <a:prstDash val="solid"/>
        </a:ln>
        <a:ln w="25400" cap="rnd" cmpd="sng" algn="ctr">
          <a:solidFill>
            <a:schemeClr val="phClr"/>
          </a:solidFill>
          <a:prstDash val="solid"/>
        </a:ln>
        <a:ln w="38100" cap="rnd" cmpd="sng" algn="ctr">
          <a:solidFill>
            <a:schemeClr val="phClr"/>
          </a:solidFill>
          <a:prstDash val="solid"/>
        </a:ln>
      </a:lnStyleLst>
      <a:effectStyleLst>
        <a:effectStyle>
          <a:effectLst>
            <a:outerShdw blurRad="40000" dist="20000" dir="5400000">
              <a:srgbClr val="000000">
                <a:alpha val="38000"/>
              </a:srgbClr>
            </a:outerShdw>
          </a:effectLst>
        </a:effectStyle>
        <a:effectStyle>
          <a:effectLst>
            <a:outerShdw blurRad="40000" dist="23000" dir="5400000">
              <a:srgbClr val="000000">
                <a:alpha val="35000"/>
              </a:srgbClr>
            </a:outerShdw>
          </a:effectLst>
        </a:effectStyle>
        <a:effectStyle>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cap="sq">
          <a:solidFill>
            <a:schemeClr val="tx1"/>
          </a:solidFill>
          <a:round/>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ETH 4">
        <a:dk1>
          <a:sysClr val="windowText" lastClr="000000"/>
        </a:dk1>
        <a:lt1>
          <a:sysClr val="window" lastClr="FFFFFF"/>
        </a:lt1>
        <a:dk2>
          <a:srgbClr val="000000"/>
        </a:dk2>
        <a:lt2>
          <a:srgbClr val="FFFFFF"/>
        </a:lt2>
        <a:accent1>
          <a:srgbClr val="72791C"/>
        </a:accent1>
        <a:accent2>
          <a:srgbClr val="898E40"/>
        </a:accent2>
        <a:accent3>
          <a:srgbClr val="9FA465"/>
        </a:accent3>
        <a:accent4>
          <a:srgbClr val="B6B989"/>
        </a:accent4>
        <a:accent5>
          <a:srgbClr val="CCCFAD"/>
        </a:accent5>
        <a:accent6>
          <a:srgbClr val="E3E4D2"/>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custClrLst>
    <a:custClr name="ETH 3">
      <a:srgbClr val="1269B0"/>
    </a:custClr>
    <a:custClr name="ETH 4">
      <a:srgbClr val="72791C"/>
    </a:custClr>
    <a:custClr name="ETH 5">
      <a:srgbClr val="91056A"/>
    </a:custClr>
    <a:custClr name="ETH 6">
      <a:srgbClr val="6F6F6E"/>
    </a:custClr>
    <a:custClr name="ETH 7">
      <a:srgbClr val="A8322D"/>
    </a:custClr>
    <a:custClr name="ETH 8">
      <a:srgbClr val="007A96"/>
    </a:custClr>
    <a:custClr name="ETH 9">
      <a:srgbClr val="956013"/>
    </a:custClr>
  </a:custClrLst>
  <a:extLst>
    <a:ext uri="{05A4C25C-085E-4340-85A3-A5531E510DB2}">
      <thm15:themeFamily xmlns:thm15="http://schemas.microsoft.com/office/thememl/2012/main" name="eth_praesentation_4zu3_ETH1_d" id="{13D4407A-1790-4B2E-BB8C-EB574A67D067}" vid="{4BFD40ED-96EC-464F-AA58-D037423ACDB5}"/>
    </a:ext>
  </a:extLst>
</a:theme>
</file>

<file path=ppt/theme/theme5.xml><?xml version="1.0" encoding="utf-8"?>
<a:theme xmlns:a="http://schemas.openxmlformats.org/drawingml/2006/main" name="eth_praesentation_4zu3_ETH5">
  <a:themeElements>
    <a:clrScheme name="ETH 5">
      <a:dk1>
        <a:sysClr val="windowText" lastClr="000000"/>
      </a:dk1>
      <a:lt1>
        <a:sysClr val="window" lastClr="FFFFFF"/>
      </a:lt1>
      <a:dk2>
        <a:srgbClr val="000000"/>
      </a:dk2>
      <a:lt2>
        <a:srgbClr val="FFFFFF"/>
      </a:lt2>
      <a:accent1>
        <a:srgbClr val="91056A"/>
      </a:accent1>
      <a:accent2>
        <a:srgbClr val="A32D82"/>
      </a:accent2>
      <a:accent3>
        <a:srgbClr val="B4559A"/>
      </a:accent3>
      <a:accent4>
        <a:srgbClr val="C67DB2"/>
      </a:accent4>
      <a:accent5>
        <a:srgbClr val="D7A5C9"/>
      </a:accent5>
      <a:accent6>
        <a:srgbClr val="DFCDE1"/>
      </a:accent6>
      <a:hlink>
        <a:srgbClr val="000000"/>
      </a:hlink>
      <a:folHlink>
        <a:srgbClr val="000000"/>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rnd" cmpd="sng" algn="ctr">
          <a:solidFill>
            <a:schemeClr val="phClr">
              <a:shade val="95000"/>
              <a:satMod val="105000"/>
            </a:schemeClr>
          </a:solidFill>
          <a:prstDash val="solid"/>
        </a:ln>
        <a:ln w="25400" cap="rnd" cmpd="sng" algn="ctr">
          <a:solidFill>
            <a:schemeClr val="phClr"/>
          </a:solidFill>
          <a:prstDash val="solid"/>
        </a:ln>
        <a:ln w="38100" cap="rnd" cmpd="sng" algn="ctr">
          <a:solidFill>
            <a:schemeClr val="phClr"/>
          </a:solidFill>
          <a:prstDash val="solid"/>
        </a:ln>
      </a:lnStyleLst>
      <a:effectStyleLst>
        <a:effectStyle>
          <a:effectLst>
            <a:outerShdw blurRad="40000" dist="20000" dir="5400000">
              <a:srgbClr val="000000">
                <a:alpha val="38000"/>
              </a:srgbClr>
            </a:outerShdw>
          </a:effectLst>
        </a:effectStyle>
        <a:effectStyle>
          <a:effectLst>
            <a:outerShdw blurRad="40000" dist="23000" dir="5400000">
              <a:srgbClr val="000000">
                <a:alpha val="35000"/>
              </a:srgbClr>
            </a:outerShdw>
          </a:effectLst>
        </a:effectStyle>
        <a:effectStyle>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cap="sq">
          <a:solidFill>
            <a:schemeClr val="tx1"/>
          </a:solidFill>
          <a:round/>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ETH 5">
        <a:dk1>
          <a:sysClr val="windowText" lastClr="000000"/>
        </a:dk1>
        <a:lt1>
          <a:sysClr val="window" lastClr="FFFFFF"/>
        </a:lt1>
        <a:dk2>
          <a:srgbClr val="000000"/>
        </a:dk2>
        <a:lt2>
          <a:srgbClr val="FFFFFF"/>
        </a:lt2>
        <a:accent1>
          <a:srgbClr val="91056A"/>
        </a:accent1>
        <a:accent2>
          <a:srgbClr val="A32D82"/>
        </a:accent2>
        <a:accent3>
          <a:srgbClr val="B4559A"/>
        </a:accent3>
        <a:accent4>
          <a:srgbClr val="C67DB2"/>
        </a:accent4>
        <a:accent5>
          <a:srgbClr val="D7A5C9"/>
        </a:accent5>
        <a:accent6>
          <a:srgbClr val="DFCDE1"/>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custClrLst>
    <a:custClr name="ETH 3">
      <a:srgbClr val="1269B0"/>
    </a:custClr>
    <a:custClr name="ETH 4">
      <a:srgbClr val="72791C"/>
    </a:custClr>
    <a:custClr name="ETH 5">
      <a:srgbClr val="91056A"/>
    </a:custClr>
    <a:custClr name="ETH 6">
      <a:srgbClr val="6F6F6E"/>
    </a:custClr>
    <a:custClr name="ETH 7">
      <a:srgbClr val="A8322D"/>
    </a:custClr>
    <a:custClr name="ETH 8">
      <a:srgbClr val="007A96"/>
    </a:custClr>
    <a:custClr name="ETH 9">
      <a:srgbClr val="956013"/>
    </a:custClr>
  </a:custClrLst>
  <a:extLst>
    <a:ext uri="{05A4C25C-085E-4340-85A3-A5531E510DB2}">
      <thm15:themeFamily xmlns:thm15="http://schemas.microsoft.com/office/thememl/2012/main" name="eth_praesentation_4zu3_ETH1_d" id="{13D4407A-1790-4B2E-BB8C-EB574A67D067}" vid="{4BFD40ED-96EC-464F-AA58-D037423ACDB5}"/>
    </a:ext>
  </a:extLst>
</a:theme>
</file>

<file path=ppt/theme/theme6.xml><?xml version="1.0" encoding="utf-8"?>
<a:theme xmlns:a="http://schemas.openxmlformats.org/drawingml/2006/main" name="eth_praesentation_4zu3_ETH6">
  <a:themeElements>
    <a:clrScheme name="ETH 6">
      <a:dk1>
        <a:sysClr val="windowText" lastClr="000000"/>
      </a:dk1>
      <a:lt1>
        <a:sysClr val="window" lastClr="FFFFFF"/>
      </a:lt1>
      <a:dk2>
        <a:srgbClr val="000000"/>
      </a:dk2>
      <a:lt2>
        <a:srgbClr val="FFFFFF"/>
      </a:lt2>
      <a:accent1>
        <a:srgbClr val="6F6F64"/>
      </a:accent1>
      <a:accent2>
        <a:srgbClr val="86867D"/>
      </a:accent2>
      <a:accent3>
        <a:srgbClr val="9D9D96"/>
      </a:accent3>
      <a:accent4>
        <a:srgbClr val="B4B4AE"/>
      </a:accent4>
      <a:accent5>
        <a:srgbClr val="CBCBC7"/>
      </a:accent5>
      <a:accent6>
        <a:srgbClr val="E2E2E0"/>
      </a:accent6>
      <a:hlink>
        <a:srgbClr val="000000"/>
      </a:hlink>
      <a:folHlink>
        <a:srgbClr val="000000"/>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rnd" cmpd="sng" algn="ctr">
          <a:solidFill>
            <a:schemeClr val="phClr">
              <a:shade val="95000"/>
              <a:satMod val="105000"/>
            </a:schemeClr>
          </a:solidFill>
          <a:prstDash val="solid"/>
        </a:ln>
        <a:ln w="25400" cap="rnd" cmpd="sng" algn="ctr">
          <a:solidFill>
            <a:schemeClr val="phClr"/>
          </a:solidFill>
          <a:prstDash val="solid"/>
        </a:ln>
        <a:ln w="38100" cap="rnd" cmpd="sng" algn="ctr">
          <a:solidFill>
            <a:schemeClr val="phClr"/>
          </a:solidFill>
          <a:prstDash val="solid"/>
        </a:ln>
      </a:lnStyleLst>
      <a:effectStyleLst>
        <a:effectStyle>
          <a:effectLst>
            <a:outerShdw blurRad="40000" dist="20000" dir="5400000">
              <a:srgbClr val="000000">
                <a:alpha val="38000"/>
              </a:srgbClr>
            </a:outerShdw>
          </a:effectLst>
        </a:effectStyle>
        <a:effectStyle>
          <a:effectLst>
            <a:outerShdw blurRad="40000" dist="23000" dir="5400000">
              <a:srgbClr val="000000">
                <a:alpha val="35000"/>
              </a:srgbClr>
            </a:outerShdw>
          </a:effectLst>
        </a:effectStyle>
        <a:effectStyle>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cap="sq">
          <a:solidFill>
            <a:schemeClr val="tx1"/>
          </a:solidFill>
          <a:round/>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ETH 6">
        <a:dk1>
          <a:sysClr val="windowText" lastClr="000000"/>
        </a:dk1>
        <a:lt1>
          <a:sysClr val="window" lastClr="FFFFFF"/>
        </a:lt1>
        <a:dk2>
          <a:srgbClr val="000000"/>
        </a:dk2>
        <a:lt2>
          <a:srgbClr val="FFFFFF"/>
        </a:lt2>
        <a:accent1>
          <a:srgbClr val="6F6F64"/>
        </a:accent1>
        <a:accent2>
          <a:srgbClr val="86867D"/>
        </a:accent2>
        <a:accent3>
          <a:srgbClr val="9D9D96"/>
        </a:accent3>
        <a:accent4>
          <a:srgbClr val="B4B4AE"/>
        </a:accent4>
        <a:accent5>
          <a:srgbClr val="CBCBC7"/>
        </a:accent5>
        <a:accent6>
          <a:srgbClr val="E2E2E0"/>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custClrLst>
    <a:custClr name="ETH 3">
      <a:srgbClr val="1269B0"/>
    </a:custClr>
    <a:custClr name="ETH 4">
      <a:srgbClr val="72791C"/>
    </a:custClr>
    <a:custClr name="ETH 5">
      <a:srgbClr val="91056A"/>
    </a:custClr>
    <a:custClr name="ETH 6">
      <a:srgbClr val="6F6F6E"/>
    </a:custClr>
    <a:custClr name="ETH 7">
      <a:srgbClr val="A8322D"/>
    </a:custClr>
    <a:custClr name="ETH 8">
      <a:srgbClr val="007A96"/>
    </a:custClr>
    <a:custClr name="ETH 9">
      <a:srgbClr val="956013"/>
    </a:custClr>
  </a:custClrLst>
  <a:extLst>
    <a:ext uri="{05A4C25C-085E-4340-85A3-A5531E510DB2}">
      <thm15:themeFamily xmlns:thm15="http://schemas.microsoft.com/office/thememl/2012/main" name="eth_praesentation_4zu3_ETH1_d" id="{13D4407A-1790-4B2E-BB8C-EB574A67D067}" vid="{4BFD40ED-96EC-464F-AA58-D037423ACDB5}"/>
    </a:ext>
  </a:extLst>
</a:theme>
</file>

<file path=ppt/theme/theme7.xml><?xml version="1.0" encoding="utf-8"?>
<a:theme xmlns:a="http://schemas.openxmlformats.org/drawingml/2006/main" name="eth_praesentation_4zu3_ETH7">
  <a:themeElements>
    <a:clrScheme name="ETH 7">
      <a:dk1>
        <a:sysClr val="windowText" lastClr="000000"/>
      </a:dk1>
      <a:lt1>
        <a:sysClr val="window" lastClr="FFFFFF"/>
      </a:lt1>
      <a:dk2>
        <a:srgbClr val="000000"/>
      </a:dk2>
      <a:lt2>
        <a:srgbClr val="FFFFFF"/>
      </a:lt2>
      <a:accent1>
        <a:srgbClr val="A8322D"/>
      </a:accent1>
      <a:accent2>
        <a:srgbClr val="B6534F"/>
      </a:accent2>
      <a:accent3>
        <a:srgbClr val="C47470"/>
      </a:accent3>
      <a:accent4>
        <a:srgbClr val="D29492"/>
      </a:accent4>
      <a:accent5>
        <a:srgbClr val="E0B5B3"/>
      </a:accent5>
      <a:accent6>
        <a:srgbClr val="EED6D5"/>
      </a:accent6>
      <a:hlink>
        <a:srgbClr val="000000"/>
      </a:hlink>
      <a:folHlink>
        <a:srgbClr val="000000"/>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rnd" cmpd="sng" algn="ctr">
          <a:solidFill>
            <a:schemeClr val="phClr">
              <a:shade val="95000"/>
              <a:satMod val="105000"/>
            </a:schemeClr>
          </a:solidFill>
          <a:prstDash val="solid"/>
        </a:ln>
        <a:ln w="25400" cap="rnd" cmpd="sng" algn="ctr">
          <a:solidFill>
            <a:schemeClr val="phClr"/>
          </a:solidFill>
          <a:prstDash val="solid"/>
        </a:ln>
        <a:ln w="38100" cap="rnd" cmpd="sng" algn="ctr">
          <a:solidFill>
            <a:schemeClr val="phClr"/>
          </a:solidFill>
          <a:prstDash val="solid"/>
        </a:ln>
      </a:lnStyleLst>
      <a:effectStyleLst>
        <a:effectStyle>
          <a:effectLst>
            <a:outerShdw blurRad="40000" dist="20000" dir="5400000">
              <a:srgbClr val="000000">
                <a:alpha val="38000"/>
              </a:srgbClr>
            </a:outerShdw>
          </a:effectLst>
        </a:effectStyle>
        <a:effectStyle>
          <a:effectLst>
            <a:outerShdw blurRad="40000" dist="23000" dir="5400000">
              <a:srgbClr val="000000">
                <a:alpha val="35000"/>
              </a:srgbClr>
            </a:outerShdw>
          </a:effectLst>
        </a:effectStyle>
        <a:effectStyle>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cap="sq">
          <a:solidFill>
            <a:schemeClr val="tx1"/>
          </a:solidFill>
          <a:round/>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ETH 7">
        <a:dk1>
          <a:sysClr val="windowText" lastClr="000000"/>
        </a:dk1>
        <a:lt1>
          <a:sysClr val="window" lastClr="FFFFFF"/>
        </a:lt1>
        <a:dk2>
          <a:srgbClr val="000000"/>
        </a:dk2>
        <a:lt2>
          <a:srgbClr val="FFFFFF"/>
        </a:lt2>
        <a:accent1>
          <a:srgbClr val="A8322D"/>
        </a:accent1>
        <a:accent2>
          <a:srgbClr val="B6534F"/>
        </a:accent2>
        <a:accent3>
          <a:srgbClr val="C47470"/>
        </a:accent3>
        <a:accent4>
          <a:srgbClr val="D29492"/>
        </a:accent4>
        <a:accent5>
          <a:srgbClr val="E0B5B3"/>
        </a:accent5>
        <a:accent6>
          <a:srgbClr val="EED6D5"/>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custClrLst>
    <a:custClr name="ETH 3">
      <a:srgbClr val="1269B0"/>
    </a:custClr>
    <a:custClr name="ETH 4">
      <a:srgbClr val="72791C"/>
    </a:custClr>
    <a:custClr name="ETH 5">
      <a:srgbClr val="91056A"/>
    </a:custClr>
    <a:custClr name="ETH 6">
      <a:srgbClr val="6F6F6E"/>
    </a:custClr>
    <a:custClr name="ETH 7">
      <a:srgbClr val="A8322D"/>
    </a:custClr>
    <a:custClr name="ETH 8">
      <a:srgbClr val="007A96"/>
    </a:custClr>
    <a:custClr name="ETH 9">
      <a:srgbClr val="956013"/>
    </a:custClr>
  </a:custClrLst>
  <a:extLst>
    <a:ext uri="{05A4C25C-085E-4340-85A3-A5531E510DB2}">
      <thm15:themeFamily xmlns:thm15="http://schemas.microsoft.com/office/thememl/2012/main" name="eth_praesentation_4zu3_ETH1_d" id="{13D4407A-1790-4B2E-BB8C-EB574A67D067}" vid="{4BFD40ED-96EC-464F-AA58-D037423ACDB5}"/>
    </a:ext>
  </a:extLst>
</a:theme>
</file>

<file path=ppt/theme/theme8.xml><?xml version="1.0" encoding="utf-8"?>
<a:theme xmlns:a="http://schemas.openxmlformats.org/drawingml/2006/main" name="eth_praesentation_4zu3_ETH8">
  <a:themeElements>
    <a:clrScheme name="ETH 8">
      <a:dk1>
        <a:sysClr val="windowText" lastClr="000000"/>
      </a:dk1>
      <a:lt1>
        <a:sysClr val="window" lastClr="FFFFFF"/>
      </a:lt1>
      <a:dk2>
        <a:srgbClr val="000000"/>
      </a:dk2>
      <a:lt2>
        <a:srgbClr val="FFFFFF"/>
      </a:lt2>
      <a:accent1>
        <a:srgbClr val="007A96"/>
      </a:accent1>
      <a:accent2>
        <a:srgbClr val="298FA7"/>
      </a:accent2>
      <a:accent3>
        <a:srgbClr val="52A5B8"/>
      </a:accent3>
      <a:accent4>
        <a:srgbClr val="7ABAC8"/>
      </a:accent4>
      <a:accent5>
        <a:srgbClr val="A3CFD9"/>
      </a:accent5>
      <a:accent6>
        <a:srgbClr val="CCE4EA"/>
      </a:accent6>
      <a:hlink>
        <a:srgbClr val="000000"/>
      </a:hlink>
      <a:folHlink>
        <a:srgbClr val="000000"/>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rnd" cmpd="sng" algn="ctr">
          <a:solidFill>
            <a:schemeClr val="phClr">
              <a:shade val="95000"/>
              <a:satMod val="105000"/>
            </a:schemeClr>
          </a:solidFill>
          <a:prstDash val="solid"/>
        </a:ln>
        <a:ln w="25400" cap="rnd" cmpd="sng" algn="ctr">
          <a:solidFill>
            <a:schemeClr val="phClr"/>
          </a:solidFill>
          <a:prstDash val="solid"/>
        </a:ln>
        <a:ln w="38100" cap="rnd" cmpd="sng" algn="ctr">
          <a:solidFill>
            <a:schemeClr val="phClr"/>
          </a:solidFill>
          <a:prstDash val="solid"/>
        </a:ln>
      </a:lnStyleLst>
      <a:effectStyleLst>
        <a:effectStyle>
          <a:effectLst>
            <a:outerShdw blurRad="40000" dist="20000" dir="5400000">
              <a:srgbClr val="000000">
                <a:alpha val="38000"/>
              </a:srgbClr>
            </a:outerShdw>
          </a:effectLst>
        </a:effectStyle>
        <a:effectStyle>
          <a:effectLst>
            <a:outerShdw blurRad="40000" dist="23000" dir="5400000">
              <a:srgbClr val="000000">
                <a:alpha val="35000"/>
              </a:srgbClr>
            </a:outerShdw>
          </a:effectLst>
        </a:effectStyle>
        <a:effectStyle>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cap="sq">
          <a:solidFill>
            <a:schemeClr val="tx1"/>
          </a:solidFill>
          <a:round/>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ETH 8">
        <a:dk1>
          <a:sysClr val="windowText" lastClr="000000"/>
        </a:dk1>
        <a:lt1>
          <a:sysClr val="window" lastClr="FFFFFF"/>
        </a:lt1>
        <a:dk2>
          <a:srgbClr val="000000"/>
        </a:dk2>
        <a:lt2>
          <a:srgbClr val="FFFFFF"/>
        </a:lt2>
        <a:accent1>
          <a:srgbClr val="007A96"/>
        </a:accent1>
        <a:accent2>
          <a:srgbClr val="298FA7"/>
        </a:accent2>
        <a:accent3>
          <a:srgbClr val="52A5B8"/>
        </a:accent3>
        <a:accent4>
          <a:srgbClr val="7ABAC8"/>
        </a:accent4>
        <a:accent5>
          <a:srgbClr val="A3CFD9"/>
        </a:accent5>
        <a:accent6>
          <a:srgbClr val="CCE4EA"/>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custClrLst>
    <a:custClr name="ETH 3">
      <a:srgbClr val="1269B0"/>
    </a:custClr>
    <a:custClr name="ETH 4">
      <a:srgbClr val="72791C"/>
    </a:custClr>
    <a:custClr name="ETH 5">
      <a:srgbClr val="91056A"/>
    </a:custClr>
    <a:custClr name="ETH 6">
      <a:srgbClr val="6F6F6E"/>
    </a:custClr>
    <a:custClr name="ETH 7">
      <a:srgbClr val="A8322D"/>
    </a:custClr>
    <a:custClr name="ETH 8">
      <a:srgbClr val="007A96"/>
    </a:custClr>
    <a:custClr name="ETH 9">
      <a:srgbClr val="956013"/>
    </a:custClr>
  </a:custClrLst>
  <a:extLst>
    <a:ext uri="{05A4C25C-085E-4340-85A3-A5531E510DB2}">
      <thm15:themeFamily xmlns:thm15="http://schemas.microsoft.com/office/thememl/2012/main" name="eth_praesentation_4zu3_ETH1_d" id="{13D4407A-1790-4B2E-BB8C-EB574A67D067}" vid="{4BFD40ED-96EC-464F-AA58-D037423ACDB5}"/>
    </a:ext>
  </a:extLst>
</a:theme>
</file>

<file path=ppt/theme/theme9.xml><?xml version="1.0" encoding="utf-8"?>
<a:theme xmlns:a="http://schemas.openxmlformats.org/drawingml/2006/main" name="eth_praesentation_4zu3_ETH9">
  <a:themeElements>
    <a:clrScheme name="ETH 9">
      <a:dk1>
        <a:sysClr val="windowText" lastClr="000000"/>
      </a:dk1>
      <a:lt1>
        <a:sysClr val="window" lastClr="FFFFFF"/>
      </a:lt1>
      <a:dk2>
        <a:srgbClr val="000000"/>
      </a:dk2>
      <a:lt2>
        <a:srgbClr val="FFFFFF"/>
      </a:lt2>
      <a:accent1>
        <a:srgbClr val="956013"/>
      </a:accent1>
      <a:accent2>
        <a:srgbClr val="A67939"/>
      </a:accent2>
      <a:accent3>
        <a:srgbClr val="B7935F"/>
      </a:accent3>
      <a:accent4>
        <a:srgbClr val="C8AC84"/>
      </a:accent4>
      <a:accent5>
        <a:srgbClr val="D9C6AA"/>
      </a:accent5>
      <a:accent6>
        <a:srgbClr val="EADFD0"/>
      </a:accent6>
      <a:hlink>
        <a:srgbClr val="000000"/>
      </a:hlink>
      <a:folHlink>
        <a:srgbClr val="000000"/>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rnd" cmpd="sng" algn="ctr">
          <a:solidFill>
            <a:schemeClr val="phClr">
              <a:shade val="95000"/>
              <a:satMod val="105000"/>
            </a:schemeClr>
          </a:solidFill>
          <a:prstDash val="solid"/>
        </a:ln>
        <a:ln w="25400" cap="rnd" cmpd="sng" algn="ctr">
          <a:solidFill>
            <a:schemeClr val="phClr"/>
          </a:solidFill>
          <a:prstDash val="solid"/>
        </a:ln>
        <a:ln w="38100" cap="rnd" cmpd="sng" algn="ctr">
          <a:solidFill>
            <a:schemeClr val="phClr"/>
          </a:solidFill>
          <a:prstDash val="solid"/>
        </a:ln>
      </a:lnStyleLst>
      <a:effectStyleLst>
        <a:effectStyle>
          <a:effectLst>
            <a:outerShdw blurRad="40000" dist="20000" dir="5400000">
              <a:srgbClr val="000000">
                <a:alpha val="38000"/>
              </a:srgbClr>
            </a:outerShdw>
          </a:effectLst>
        </a:effectStyle>
        <a:effectStyle>
          <a:effectLst>
            <a:outerShdw blurRad="40000" dist="23000" dir="5400000">
              <a:srgbClr val="000000">
                <a:alpha val="35000"/>
              </a:srgbClr>
            </a:outerShdw>
          </a:effectLst>
        </a:effectStyle>
        <a:effectStyle>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cap="sq">
          <a:solidFill>
            <a:schemeClr val="tx1"/>
          </a:solidFill>
          <a:round/>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ETH 9">
        <a:dk1>
          <a:sysClr val="windowText" lastClr="000000"/>
        </a:dk1>
        <a:lt1>
          <a:sysClr val="window" lastClr="FFFFFF"/>
        </a:lt1>
        <a:dk2>
          <a:srgbClr val="000000"/>
        </a:dk2>
        <a:lt2>
          <a:srgbClr val="FFFFFF"/>
        </a:lt2>
        <a:accent1>
          <a:srgbClr val="956013"/>
        </a:accent1>
        <a:accent2>
          <a:srgbClr val="A67939"/>
        </a:accent2>
        <a:accent3>
          <a:srgbClr val="B7935F"/>
        </a:accent3>
        <a:accent4>
          <a:srgbClr val="C8AC84"/>
        </a:accent4>
        <a:accent5>
          <a:srgbClr val="D9C6AA"/>
        </a:accent5>
        <a:accent6>
          <a:srgbClr val="EADFD0"/>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custClrLst>
    <a:custClr name="ETH 3">
      <a:srgbClr val="1269B0"/>
    </a:custClr>
    <a:custClr name="ETH 4">
      <a:srgbClr val="72791C"/>
    </a:custClr>
    <a:custClr name="ETH 5">
      <a:srgbClr val="91056A"/>
    </a:custClr>
    <a:custClr name="ETH 6">
      <a:srgbClr val="6F6F6E"/>
    </a:custClr>
    <a:custClr name="ETH 7">
      <a:srgbClr val="A8322D"/>
    </a:custClr>
    <a:custClr name="ETH 8">
      <a:srgbClr val="007A96"/>
    </a:custClr>
    <a:custClr name="ETH 9">
      <a:srgbClr val="956013"/>
    </a:custClr>
  </a:custClrLst>
  <a:extLst>
    <a:ext uri="{05A4C25C-085E-4340-85A3-A5531E510DB2}">
      <thm15:themeFamily xmlns:thm15="http://schemas.microsoft.com/office/thememl/2012/main" name="eth_praesentation_4zu3_ETH1_d" id="{13D4407A-1790-4B2E-BB8C-EB574A67D067}" vid="{4BFD40ED-96EC-464F-AA58-D037423ACDB5}"/>
    </a:ext>
  </a:extLst>
</a:theme>
</file>

<file path=docProps/app.xml><?xml version="1.0" encoding="utf-8"?>
<Properties xmlns="http://schemas.openxmlformats.org/officeDocument/2006/extended-properties" xmlns:vt="http://schemas.openxmlformats.org/officeDocument/2006/docPropsVTypes">
  <Template>eth_praesentation_4zu3_en</Template>
  <TotalTime>1004</TotalTime>
  <Words>1228</Words>
  <Application>Microsoft Office PowerPoint</Application>
  <PresentationFormat>On-screen Show (4:3)</PresentationFormat>
  <Paragraphs>252</Paragraphs>
  <Slides>19</Slides>
  <Notes>18</Notes>
  <HiddenSlides>0</HiddenSlides>
  <MMClips>0</MMClips>
  <ScaleCrop>false</ScaleCrop>
  <HeadingPairs>
    <vt:vector size="6" baseType="variant">
      <vt:variant>
        <vt:lpstr>Fonts Used</vt:lpstr>
      </vt:variant>
      <vt:variant>
        <vt:i4>3</vt:i4>
      </vt:variant>
      <vt:variant>
        <vt:lpstr>Theme</vt:lpstr>
      </vt:variant>
      <vt:variant>
        <vt:i4>9</vt:i4>
      </vt:variant>
      <vt:variant>
        <vt:lpstr>Slide Titles</vt:lpstr>
      </vt:variant>
      <vt:variant>
        <vt:i4>19</vt:i4>
      </vt:variant>
    </vt:vector>
  </HeadingPairs>
  <TitlesOfParts>
    <vt:vector size="31" baseType="lpstr">
      <vt:lpstr>Arial</vt:lpstr>
      <vt:lpstr>Cambria Math</vt:lpstr>
      <vt:lpstr>Wingdings</vt:lpstr>
      <vt:lpstr>eth_praesentation_4zu3_ETH1</vt:lpstr>
      <vt:lpstr>eth_praesentation_4zu3_ETH2</vt:lpstr>
      <vt:lpstr>eth_praesentation_4zu3_ETH3</vt:lpstr>
      <vt:lpstr>3_eth_praesentation_4zu3_ETH1</vt:lpstr>
      <vt:lpstr>eth_praesentation_4zu3_ETH5</vt:lpstr>
      <vt:lpstr>eth_praesentation_4zu3_ETH6</vt:lpstr>
      <vt:lpstr>eth_praesentation_4zu3_ETH7</vt:lpstr>
      <vt:lpstr>eth_praesentation_4zu3_ETH8</vt:lpstr>
      <vt:lpstr>eth_praesentation_4zu3_ETH9</vt:lpstr>
      <vt:lpstr>The Transmon qubit</vt:lpstr>
      <vt:lpstr>Outline</vt:lpstr>
      <vt:lpstr>The Cooper pair box - revision</vt:lpstr>
      <vt:lpstr>The Cooper pair box – working regimes</vt:lpstr>
      <vt:lpstr>The Cooper pair box – working regimes</vt:lpstr>
      <vt:lpstr>The Transmon qubit  - a Cooper pair box with E_J&gt;&gt;E_C</vt:lpstr>
      <vt:lpstr>Working regime of the transmon qubit</vt:lpstr>
      <vt:lpstr>Tuning of the Junction</vt:lpstr>
      <vt:lpstr>Summary</vt:lpstr>
      <vt:lpstr>Circuit QED</vt:lpstr>
      <vt:lpstr>Outline</vt:lpstr>
      <vt:lpstr>Cavity: Quantum LC Oscillator</vt:lpstr>
      <vt:lpstr>Experimental Setup</vt:lpstr>
      <vt:lpstr>Cavity QED Hamiltonian</vt:lpstr>
      <vt:lpstr>Cavity QED Hamiltonian</vt:lpstr>
      <vt:lpstr>Resonant limit</vt:lpstr>
      <vt:lpstr>Dispersive limit</vt:lpstr>
      <vt:lpstr>Summary</vt:lpstr>
      <vt:lpstr>References</vt:lpstr>
    </vt:vector>
  </TitlesOfParts>
  <Company>IBM Corporation</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Katharina Schneider</dc:creator>
  <cp:lastModifiedBy>Katharina Schneider</cp:lastModifiedBy>
  <cp:revision>85</cp:revision>
  <cp:lastPrinted>2013-06-08T11:22:51Z</cp:lastPrinted>
  <dcterms:created xsi:type="dcterms:W3CDTF">2016-04-03T10:03:44Z</dcterms:created>
  <dcterms:modified xsi:type="dcterms:W3CDTF">2016-04-08T15:29:20Z</dcterms:modified>
</cp:coreProperties>
</file>